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0" r:id="rId5"/>
    <p:sldMasterId id="214748372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y="5143500" cx="9144000"/>
  <p:notesSz cx="6858000" cy="9144000"/>
  <p:embeddedFontLst>
    <p:embeddedFont>
      <p:font typeface="Nunito"/>
      <p:regular r:id="rId34"/>
      <p:bold r:id="rId35"/>
      <p:italic r:id="rId36"/>
      <p:boldItalic r:id="rId37"/>
    </p:embeddedFont>
    <p:embeddedFont>
      <p:font typeface="Arbutus Slab"/>
      <p:regular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Poppins"/>
      <p:regular r:id="rId43"/>
      <p:bold r:id="rId44"/>
      <p:italic r:id="rId45"/>
      <p:boldItalic r:id="rId46"/>
    </p:embeddedFont>
    <p:embeddedFont>
      <p:font typeface="Cairo"/>
      <p:regular r:id="rId47"/>
      <p:bold r:id="rId48"/>
    </p:embeddedFont>
    <p:embeddedFont>
      <p:font typeface="Russo One"/>
      <p:regular r:id="rId49"/>
    </p:embeddedFont>
    <p:embeddedFont>
      <p:font typeface="Londrina Solid"/>
      <p:regular r:id="rId50"/>
    </p:embeddedFont>
    <p:embeddedFont>
      <p:font typeface="Montserrat Alternates"/>
      <p:regular r:id="rId51"/>
      <p:bold r:id="rId52"/>
      <p:italic r:id="rId53"/>
      <p:boldItalic r:id="rId54"/>
    </p:embeddedFont>
    <p:embeddedFont>
      <p:font typeface="Rowdies"/>
      <p:regular r:id="rId55"/>
      <p:bold r:id="rId56"/>
    </p:embeddedFont>
    <p:embeddedFont>
      <p:font typeface="Crimson Text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5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BABC76A-4693-46FA-B388-C8235F499FB7}">
  <a:tblStyle styleId="{DBABC76A-4693-46FA-B388-C8235F499F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Poppins-bold.fntdata"/><Relationship Id="rId43" Type="http://schemas.openxmlformats.org/officeDocument/2006/relationships/font" Target="fonts/Poppins-regular.fntdata"/><Relationship Id="rId46" Type="http://schemas.openxmlformats.org/officeDocument/2006/relationships/font" Target="fonts/Poppins-boldItalic.fntdata"/><Relationship Id="rId45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Cairo-bold.fntdata"/><Relationship Id="rId47" Type="http://schemas.openxmlformats.org/officeDocument/2006/relationships/font" Target="fonts/Cairo-regular.fntdata"/><Relationship Id="rId49" Type="http://schemas.openxmlformats.org/officeDocument/2006/relationships/font" Target="fonts/RussoOne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font" Target="fonts/Nunito-bold.fntdata"/><Relationship Id="rId34" Type="http://schemas.openxmlformats.org/officeDocument/2006/relationships/font" Target="fonts/Nunito-regular.fntdata"/><Relationship Id="rId37" Type="http://schemas.openxmlformats.org/officeDocument/2006/relationships/font" Target="fonts/Nunito-boldItalic.fntdata"/><Relationship Id="rId36" Type="http://schemas.openxmlformats.org/officeDocument/2006/relationships/font" Target="fonts/Nunito-italic.fntdata"/><Relationship Id="rId39" Type="http://schemas.openxmlformats.org/officeDocument/2006/relationships/font" Target="fonts/Montserrat-regular.fntdata"/><Relationship Id="rId38" Type="http://schemas.openxmlformats.org/officeDocument/2006/relationships/font" Target="fonts/ArbutusSlab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CrimsonText-bold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MontserratAlternates-regular.fntdata"/><Relationship Id="rId50" Type="http://schemas.openxmlformats.org/officeDocument/2006/relationships/font" Target="fonts/LondrinaSolid-regular.fntdata"/><Relationship Id="rId53" Type="http://schemas.openxmlformats.org/officeDocument/2006/relationships/font" Target="fonts/MontserratAlternates-italic.fntdata"/><Relationship Id="rId52" Type="http://schemas.openxmlformats.org/officeDocument/2006/relationships/font" Target="fonts/MontserratAlternates-bold.fntdata"/><Relationship Id="rId11" Type="http://schemas.openxmlformats.org/officeDocument/2006/relationships/slide" Target="slides/slide4.xml"/><Relationship Id="rId55" Type="http://schemas.openxmlformats.org/officeDocument/2006/relationships/font" Target="fonts/Rowdies-regular.fntdata"/><Relationship Id="rId10" Type="http://schemas.openxmlformats.org/officeDocument/2006/relationships/slide" Target="slides/slide3.xml"/><Relationship Id="rId54" Type="http://schemas.openxmlformats.org/officeDocument/2006/relationships/font" Target="fonts/MontserratAlternates-boldItalic.fntdata"/><Relationship Id="rId13" Type="http://schemas.openxmlformats.org/officeDocument/2006/relationships/slide" Target="slides/slide6.xml"/><Relationship Id="rId57" Type="http://schemas.openxmlformats.org/officeDocument/2006/relationships/font" Target="fonts/CrimsonText-regular.fntdata"/><Relationship Id="rId12" Type="http://schemas.openxmlformats.org/officeDocument/2006/relationships/slide" Target="slides/slide5.xml"/><Relationship Id="rId56" Type="http://schemas.openxmlformats.org/officeDocument/2006/relationships/font" Target="fonts/Rowdies-bold.fntdata"/><Relationship Id="rId15" Type="http://schemas.openxmlformats.org/officeDocument/2006/relationships/slide" Target="slides/slide8.xml"/><Relationship Id="rId59" Type="http://schemas.openxmlformats.org/officeDocument/2006/relationships/font" Target="fonts/CrimsonText-italic.fntdata"/><Relationship Id="rId14" Type="http://schemas.openxmlformats.org/officeDocument/2006/relationships/slide" Target="slides/slide7.xml"/><Relationship Id="rId58" Type="http://schemas.openxmlformats.org/officeDocument/2006/relationships/font" Target="fonts/CrimsonText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gif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a.giphy.com/media/xcFJX6T9z2iqiB9Ud9/giphy.gif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IB4zborUabk" TargetMode="External"/><Relationship Id="rId3" Type="http://schemas.openxmlformats.org/officeDocument/2006/relationships/hyperlink" Target="https://www.youtube.com/watch?v=4MsN7fcLRn4" TargetMode="External"/><Relationship Id="rId4" Type="http://schemas.openxmlformats.org/officeDocument/2006/relationships/hyperlink" Target="https://aireysinletps.vic.edu.au/digital-creations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IB4zborUabk" TargetMode="External"/><Relationship Id="rId3" Type="http://schemas.openxmlformats.org/officeDocument/2006/relationships/hyperlink" Target="https://www.youtube.com/watch?v=4MsN7fcLRn4" TargetMode="External"/><Relationship Id="rId4" Type="http://schemas.openxmlformats.org/officeDocument/2006/relationships/hyperlink" Target="https://aireysinletps.vic.edu.au/digital-creations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a.giphy.com/media/xcFJX6T9z2iqiB9Ud9/giphy.gif" TargetMode="External"/><Relationship Id="rId3" Type="http://schemas.openxmlformats.org/officeDocument/2006/relationships/hyperlink" Target="https://www.flaticon.com/authors/freepik" TargetMode="External"/><Relationship Id="rId4" Type="http://schemas.openxmlformats.org/officeDocument/2006/relationships/hyperlink" Target="https://www.flaticon.com/free-icon/magnifying-glass_2015220?related_id=2015220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qz.com/668583/photos-the-beautiful-birds-that-may-soon-be-lost-to-climate-change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qz.com/668583/photos-the-beautiful-birds-that-may-soon-be-lost-to-climate-change/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qz.com/668583/photos-the-beautiful-birds-that-may-soon-be-lost-to-climate-change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arolinabirdclub.org/gallery/Ennis/cate.html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hillgarthphotography.com/birds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hillgarthphotography.com/birds" TargetMode="External"/><Relationship Id="rId3" Type="http://schemas.openxmlformats.org/officeDocument/2006/relationships/hyperlink" Target="https://www.nhillgarthphotography.com/birds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arolinabirdclub.org/gallery/Ennis/cate.html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ashingtonpost.com/world/interactive/2021/cop26-striking-photos-climate-animals/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a.giphy.com/media/xcFJX6T9z2iqiB9Ud9/giphy.gif" TargetMode="External"/><Relationship Id="rId3" Type="http://schemas.openxmlformats.org/officeDocument/2006/relationships/hyperlink" Target="https://www.flaticon.com/authors/freepik" TargetMode="External"/><Relationship Id="rId4" Type="http://schemas.openxmlformats.org/officeDocument/2006/relationships/hyperlink" Target="https://www.flaticon.com/free-icon/megaphone_1055550?term=megaphone&amp;related_id=1055550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reepik.com/author/stories" TargetMode="External"/><Relationship Id="rId3" Type="http://schemas.openxmlformats.org/officeDocument/2006/relationships/hyperlink" Target="https://www.freepik.com/free-vector/newsletter-illustration-concept_6193739.htm#query=newsletter&amp;position=12&amp;from_view=keyword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laticon.com/authors/freepik" TargetMode="External"/><Relationship Id="rId3" Type="http://schemas.openxmlformats.org/officeDocument/2006/relationships/hyperlink" Target="https://www.flaticon.com/free-icon/lamp_735246?related_id=735246" TargetMode="External"/><Relationship Id="rId4" Type="http://schemas.openxmlformats.org/officeDocument/2006/relationships/hyperlink" Target="https://www.flaticon.com/authors/freepik" TargetMode="External"/><Relationship Id="rId5" Type="http://schemas.openxmlformats.org/officeDocument/2006/relationships/hyperlink" Target="https://www.flaticon.com/free-icon/magnifying-glass_2015220?related_id=2015220" TargetMode="External"/><Relationship Id="rId6" Type="http://schemas.openxmlformats.org/officeDocument/2006/relationships/hyperlink" Target="https://www.flaticon.com/authors/freepik" TargetMode="External"/><Relationship Id="rId7" Type="http://schemas.openxmlformats.org/officeDocument/2006/relationships/hyperlink" Target="https://www.flaticon.com/free-icon/megaphone_1055550?term=megaphone&amp;related_id=1055550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a.giphy.com/media/xcFJX6T9z2iqiB9Ud9/giphy.gif" TargetMode="External"/><Relationship Id="rId3" Type="http://schemas.openxmlformats.org/officeDocument/2006/relationships/hyperlink" Target="https://www.flaticon.com/authors/freepik" TargetMode="External"/><Relationship Id="rId4" Type="http://schemas.openxmlformats.org/officeDocument/2006/relationships/hyperlink" Target="https://www.flaticon.com/free-icon/lamp_735246?related_id=735246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IB4zborUabk" TargetMode="External"/><Relationship Id="rId3" Type="http://schemas.openxmlformats.org/officeDocument/2006/relationships/hyperlink" Target="https://www.youtube.com/watch?v=4MsN7fcLRn4" TargetMode="External"/><Relationship Id="rId4" Type="http://schemas.openxmlformats.org/officeDocument/2006/relationships/hyperlink" Target="https://aireysinletps.vic.edu.au/digital-creation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Gif by Lot Louisa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endParaRPr sz="10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125404e7e7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125404e7e7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watch the stop motion videos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Penguin and Oil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Climate Change Is Not Fun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rewatch the video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Plastic Riptide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discuss the meaning of the videos and evaluate the effectiveness of the stop motion techniques.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Teacher explains that stop motion animation requires good photography techniques to create an effective product.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25404e7e7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25404e7e7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watch the stop motion videos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Penguin and Oil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Climate Change Is Not Fun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rewatch the video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Plastic Riptide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discuss the meaning of the videos and evaluate the effectiveness of the stop motion techniques.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Teacher explains that stop motion animation requires good photography techniques to create an effective product.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1222a5a0603_0_1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1222a5a0603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Gif by Lot Louisa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125404e7e72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125404e7e72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Richard Johnson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Audubon Contest/Quartz Photos</a:t>
            </a:r>
            <a:endParaRPr sz="10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125404e7e72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125404e7e72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Colleen Gara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Audubon Contest/Quartz Photos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125404e7e72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125404e7e72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Colleen Gara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Audubon Contest/Quartz Photos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25404e7e72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125404e7e72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John Ennis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Carolina Bird Club</a:t>
            </a:r>
            <a:endParaRPr sz="10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5404e7e7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5404e7e7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NHillgarth Photography 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125404e7e7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125404e7e7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NHillgarth Photography</a:t>
            </a: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 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125404e7e7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125404e7e7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the photograph to discuss with students camera angle, lighting, rule of odds, and rule of thirds.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Photo by John Ennis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Carolina Bird Club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2d651193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2d651193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125404e7bd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125404e7bd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 either use devices to access the photography collection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Urgency of Awe: 10 Striking Photos of Nature as the World Faces Climate Crises</a:t>
            </a: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 or the teacher shares the collection to the whole class.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 complete a silent viewing of the photos using “Think About” prompts.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uses “Talk It Out” strategy to share ideas throughout the viewing by using the following steps: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○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Teacher calls out “Talk It Out” at random points in the activity.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○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 discuss the photograph with a partner.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○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The discussion should include: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■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The photography techniques used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■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The message of the photo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■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Students’ likes and dislikes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222a5a0603_0_1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222a5a0603_0_1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Gif by Lot Louisa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222a5a0603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222a5a0603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 return to their stop motion animation groups from the previous lesson.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827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rgbClr val="111827"/>
                </a:solidFill>
                <a:latin typeface="Montserrat"/>
                <a:ea typeface="Montserrat"/>
                <a:cs typeface="Montserrat"/>
                <a:sym typeface="Montserrat"/>
              </a:rPr>
              <a:t>Students use the Stop Motion Plan Review to add details about what photography techniques they are going to add for a more effective stop motion animation.</a:t>
            </a:r>
            <a:endParaRPr sz="1000">
              <a:solidFill>
                <a:srgbClr val="11182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1222a5a0603_1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1222a5a0603_1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g237bfd1638b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4" name="Google Shape;2194;g237bfd1638b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g237bfd1638b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" name="Google Shape;2208;g237bfd1638b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237bfd1638b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" name="Google Shape;2218;g237bfd1638b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2d6511930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2d6511930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222a5a0603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1222a5a0603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222a5a0603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222a5a0603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22a5a0603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22a5a0603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Gif by Lot Louisa 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by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via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2d65119305_0_1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2d65119305_0_1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review the meaning of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stop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motion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learn the new word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composition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2d65119305_0_1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2d65119305_0_1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review the meaning of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stop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motion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learn the new word </a:t>
            </a:r>
            <a:r>
              <a:rPr i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composition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222a5a0603_0_2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222a5a0603_0_2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watch the stop motion videos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Penguin and Oil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Climate Change Is Not Fun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rewatch the video </a:t>
            </a:r>
            <a:r>
              <a:rPr lang="en" sz="1000" u="sng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Plastic Riptide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Students discuss the meaning of the videos and evaluate the effectiveness of the stop motion techniques.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Teacher explains that stop motion animation requires good photography techniques to create an effective product.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21100" y="1557825"/>
            <a:ext cx="70077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21100" y="3326650"/>
            <a:ext cx="7007700" cy="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476624">
            <a:off x="-227771" y="4381878"/>
            <a:ext cx="1961242" cy="1092145"/>
          </a:xfrm>
          <a:custGeom>
            <a:rect b="b" l="l" r="r" t="t"/>
            <a:pathLst>
              <a:path extrusionOk="0" h="43686" w="78450">
                <a:moveTo>
                  <a:pt x="0" y="28217"/>
                </a:moveTo>
                <a:cubicBezTo>
                  <a:pt x="2078" y="19906"/>
                  <a:pt x="3857" y="9667"/>
                  <a:pt x="11049" y="5013"/>
                </a:cubicBezTo>
                <a:cubicBezTo>
                  <a:pt x="22002" y="-2074"/>
                  <a:pt x="39777" y="-1555"/>
                  <a:pt x="50164" y="6339"/>
                </a:cubicBezTo>
                <a:cubicBezTo>
                  <a:pt x="56382" y="11065"/>
                  <a:pt x="65331" y="21748"/>
                  <a:pt x="60108" y="27554"/>
                </a:cubicBezTo>
                <a:cubicBezTo>
                  <a:pt x="55347" y="32847"/>
                  <a:pt x="38432" y="23894"/>
                  <a:pt x="41324" y="17388"/>
                </a:cubicBezTo>
                <a:cubicBezTo>
                  <a:pt x="44946" y="9240"/>
                  <a:pt x="61376" y="16782"/>
                  <a:pt x="67401" y="23355"/>
                </a:cubicBezTo>
                <a:cubicBezTo>
                  <a:pt x="72613" y="29041"/>
                  <a:pt x="73635" y="37660"/>
                  <a:pt x="78450" y="436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" name="Google Shape;12;p2"/>
          <p:cNvSpPr/>
          <p:nvPr/>
        </p:nvSpPr>
        <p:spPr>
          <a:xfrm>
            <a:off x="3379851" y="3342350"/>
            <a:ext cx="6569110" cy="1859550"/>
          </a:xfrm>
          <a:custGeom>
            <a:rect b="b" l="l" r="r" t="t"/>
            <a:pathLst>
              <a:path extrusionOk="0" h="74382" w="227128">
                <a:moveTo>
                  <a:pt x="394" y="74382"/>
                </a:moveTo>
                <a:cubicBezTo>
                  <a:pt x="-1771" y="63559"/>
                  <a:pt x="5473" y="50515"/>
                  <a:pt x="14758" y="44549"/>
                </a:cubicBezTo>
                <a:cubicBezTo>
                  <a:pt x="23446" y="38967"/>
                  <a:pt x="34486" y="37035"/>
                  <a:pt x="44813" y="37035"/>
                </a:cubicBezTo>
                <a:cubicBezTo>
                  <a:pt x="56216" y="37035"/>
                  <a:pt x="67023" y="42419"/>
                  <a:pt x="77740" y="46316"/>
                </a:cubicBezTo>
                <a:cubicBezTo>
                  <a:pt x="89909" y="50741"/>
                  <a:pt x="103243" y="51841"/>
                  <a:pt x="116192" y="51841"/>
                </a:cubicBezTo>
                <a:cubicBezTo>
                  <a:pt x="122604" y="51841"/>
                  <a:pt x="129401" y="53395"/>
                  <a:pt x="135418" y="51178"/>
                </a:cubicBezTo>
                <a:cubicBezTo>
                  <a:pt x="150726" y="45538"/>
                  <a:pt x="163896" y="21019"/>
                  <a:pt x="155970" y="6760"/>
                </a:cubicBezTo>
                <a:cubicBezTo>
                  <a:pt x="153839" y="2926"/>
                  <a:pt x="148585" y="-1189"/>
                  <a:pt x="144478" y="351"/>
                </a:cubicBezTo>
                <a:cubicBezTo>
                  <a:pt x="138527" y="2583"/>
                  <a:pt x="128908" y="7536"/>
                  <a:pt x="130777" y="13610"/>
                </a:cubicBezTo>
                <a:cubicBezTo>
                  <a:pt x="134351" y="25225"/>
                  <a:pt x="154444" y="27349"/>
                  <a:pt x="165914" y="23334"/>
                </a:cubicBezTo>
                <a:cubicBezTo>
                  <a:pt x="172891" y="20892"/>
                  <a:pt x="178607" y="15743"/>
                  <a:pt x="185140" y="12284"/>
                </a:cubicBezTo>
                <a:cubicBezTo>
                  <a:pt x="197718" y="5625"/>
                  <a:pt x="213321" y="1098"/>
                  <a:pt x="227128" y="45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" name="Google Shape;13;p2"/>
          <p:cNvSpPr/>
          <p:nvPr/>
        </p:nvSpPr>
        <p:spPr>
          <a:xfrm>
            <a:off x="5054296" y="-83825"/>
            <a:ext cx="4295800" cy="2508225"/>
          </a:xfrm>
          <a:custGeom>
            <a:rect b="b" l="l" r="r" t="t"/>
            <a:pathLst>
              <a:path extrusionOk="0" h="100329" w="171832">
                <a:moveTo>
                  <a:pt x="171026" y="100329"/>
                </a:moveTo>
                <a:cubicBezTo>
                  <a:pt x="173824" y="90537"/>
                  <a:pt x="168565" y="79558"/>
                  <a:pt x="163513" y="70716"/>
                </a:cubicBezTo>
                <a:cubicBezTo>
                  <a:pt x="156301" y="58094"/>
                  <a:pt x="146335" y="45860"/>
                  <a:pt x="133458" y="39115"/>
                </a:cubicBezTo>
                <a:cubicBezTo>
                  <a:pt x="113750" y="28792"/>
                  <a:pt x="89221" y="28481"/>
                  <a:pt x="67162" y="31381"/>
                </a:cubicBezTo>
                <a:cubicBezTo>
                  <a:pt x="53462" y="33182"/>
                  <a:pt x="37486" y="44065"/>
                  <a:pt x="35118" y="57678"/>
                </a:cubicBezTo>
                <a:cubicBezTo>
                  <a:pt x="34789" y="59571"/>
                  <a:pt x="33629" y="61813"/>
                  <a:pt x="34676" y="63424"/>
                </a:cubicBezTo>
                <a:cubicBezTo>
                  <a:pt x="40424" y="72267"/>
                  <a:pt x="63720" y="72109"/>
                  <a:pt x="66278" y="61877"/>
                </a:cubicBezTo>
                <a:cubicBezTo>
                  <a:pt x="70363" y="45538"/>
                  <a:pt x="44991" y="32917"/>
                  <a:pt x="28931" y="27845"/>
                </a:cubicBezTo>
                <a:cubicBezTo>
                  <a:pt x="19431" y="24845"/>
                  <a:pt x="8089" y="23409"/>
                  <a:pt x="1528" y="15911"/>
                </a:cubicBezTo>
                <a:cubicBezTo>
                  <a:pt x="-708" y="13356"/>
                  <a:pt x="-364" y="7982"/>
                  <a:pt x="2191" y="5746"/>
                </a:cubicBezTo>
                <a:cubicBezTo>
                  <a:pt x="6592" y="1896"/>
                  <a:pt x="13092" y="1418"/>
                  <a:pt x="18765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919150" y="1599388"/>
            <a:ext cx="7305900" cy="10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919150" y="2753463"/>
            <a:ext cx="73059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4899795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2" type="subTitle"/>
          </p:nvPr>
        </p:nvSpPr>
        <p:spPr>
          <a:xfrm>
            <a:off x="4899795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3" type="subTitle"/>
          </p:nvPr>
        </p:nvSpPr>
        <p:spPr>
          <a:xfrm>
            <a:off x="1712788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4" type="subTitle"/>
          </p:nvPr>
        </p:nvSpPr>
        <p:spPr>
          <a:xfrm>
            <a:off x="1712788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5" type="subTitle"/>
          </p:nvPr>
        </p:nvSpPr>
        <p:spPr>
          <a:xfrm>
            <a:off x="4899795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6" type="subTitle"/>
          </p:nvPr>
        </p:nvSpPr>
        <p:spPr>
          <a:xfrm>
            <a:off x="4899795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7" type="subTitle"/>
          </p:nvPr>
        </p:nvSpPr>
        <p:spPr>
          <a:xfrm>
            <a:off x="1712788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8" type="subTitle"/>
          </p:nvPr>
        </p:nvSpPr>
        <p:spPr>
          <a:xfrm>
            <a:off x="1712788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hasCustomPrompt="1" idx="9" type="title"/>
          </p:nvPr>
        </p:nvSpPr>
        <p:spPr>
          <a:xfrm>
            <a:off x="2458888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hasCustomPrompt="1" idx="13" type="title"/>
          </p:nvPr>
        </p:nvSpPr>
        <p:spPr>
          <a:xfrm>
            <a:off x="5645895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hasCustomPrompt="1" idx="14" type="title"/>
          </p:nvPr>
        </p:nvSpPr>
        <p:spPr>
          <a:xfrm>
            <a:off x="2458888" y="301816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15" type="title"/>
          </p:nvPr>
        </p:nvSpPr>
        <p:spPr>
          <a:xfrm>
            <a:off x="5645895" y="301817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/>
          <p:nvPr/>
        </p:nvSpPr>
        <p:spPr>
          <a:xfrm>
            <a:off x="6086950" y="-45175"/>
            <a:ext cx="3524775" cy="3944650"/>
          </a:xfrm>
          <a:custGeom>
            <a:rect b="b" l="l" r="r" t="t"/>
            <a:pathLst>
              <a:path extrusionOk="0" h="157786" w="140991">
                <a:moveTo>
                  <a:pt x="140991" y="157786"/>
                </a:moveTo>
                <a:cubicBezTo>
                  <a:pt x="120086" y="150184"/>
                  <a:pt x="99692" y="129509"/>
                  <a:pt x="97235" y="107401"/>
                </a:cubicBezTo>
                <a:cubicBezTo>
                  <a:pt x="96057" y="96799"/>
                  <a:pt x="102292" y="86671"/>
                  <a:pt x="104527" y="76241"/>
                </a:cubicBezTo>
                <a:cubicBezTo>
                  <a:pt x="106806" y="65604"/>
                  <a:pt x="105061" y="52752"/>
                  <a:pt x="98340" y="44198"/>
                </a:cubicBezTo>
                <a:cubicBezTo>
                  <a:pt x="91533" y="35535"/>
                  <a:pt x="78380" y="27071"/>
                  <a:pt x="68064" y="30939"/>
                </a:cubicBezTo>
                <a:cubicBezTo>
                  <a:pt x="59351" y="34206"/>
                  <a:pt x="47725" y="38428"/>
                  <a:pt x="40220" y="32927"/>
                </a:cubicBezTo>
                <a:cubicBezTo>
                  <a:pt x="36555" y="30241"/>
                  <a:pt x="32545" y="22530"/>
                  <a:pt x="36242" y="19889"/>
                </a:cubicBezTo>
                <a:cubicBezTo>
                  <a:pt x="39984" y="17216"/>
                  <a:pt x="50590" y="23414"/>
                  <a:pt x="47954" y="27182"/>
                </a:cubicBezTo>
                <a:cubicBezTo>
                  <a:pt x="41578" y="36297"/>
                  <a:pt x="23619" y="27877"/>
                  <a:pt x="15248" y="20552"/>
                </a:cubicBezTo>
                <a:cubicBezTo>
                  <a:pt x="8828" y="14935"/>
                  <a:pt x="8365" y="167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7" name="Google Shape;67;p13"/>
          <p:cNvSpPr/>
          <p:nvPr/>
        </p:nvSpPr>
        <p:spPr>
          <a:xfrm>
            <a:off x="-211200" y="2412000"/>
            <a:ext cx="1790000" cy="2899325"/>
          </a:xfrm>
          <a:custGeom>
            <a:rect b="b" l="l" r="r" t="t"/>
            <a:pathLst>
              <a:path extrusionOk="0" h="96620" w="71600">
                <a:moveTo>
                  <a:pt x="0" y="7340"/>
                </a:moveTo>
                <a:cubicBezTo>
                  <a:pt x="5884" y="1447"/>
                  <a:pt x="16029" y="-1391"/>
                  <a:pt x="24087" y="711"/>
                </a:cubicBezTo>
                <a:cubicBezTo>
                  <a:pt x="32292" y="2851"/>
                  <a:pt x="40606" y="8970"/>
                  <a:pt x="43755" y="16843"/>
                </a:cubicBezTo>
                <a:cubicBezTo>
                  <a:pt x="45781" y="21908"/>
                  <a:pt x="47972" y="30756"/>
                  <a:pt x="43092" y="33196"/>
                </a:cubicBezTo>
                <a:cubicBezTo>
                  <a:pt x="37994" y="35745"/>
                  <a:pt x="29067" y="34095"/>
                  <a:pt x="26518" y="28997"/>
                </a:cubicBezTo>
                <a:cubicBezTo>
                  <a:pt x="26078" y="28118"/>
                  <a:pt x="25088" y="26738"/>
                  <a:pt x="25855" y="26124"/>
                </a:cubicBezTo>
                <a:cubicBezTo>
                  <a:pt x="29065" y="23556"/>
                  <a:pt x="31685" y="32227"/>
                  <a:pt x="33148" y="36069"/>
                </a:cubicBezTo>
                <a:cubicBezTo>
                  <a:pt x="37232" y="46789"/>
                  <a:pt x="32645" y="59505"/>
                  <a:pt x="36463" y="70322"/>
                </a:cubicBezTo>
                <a:cubicBezTo>
                  <a:pt x="37888" y="74360"/>
                  <a:pt x="40728" y="78919"/>
                  <a:pt x="44860" y="80046"/>
                </a:cubicBezTo>
                <a:cubicBezTo>
                  <a:pt x="50784" y="81662"/>
                  <a:pt x="57623" y="80360"/>
                  <a:pt x="62981" y="83360"/>
                </a:cubicBezTo>
                <a:cubicBezTo>
                  <a:pt x="67581" y="85936"/>
                  <a:pt x="71600" y="91348"/>
                  <a:pt x="71600" y="9662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2714775" y="303051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2714700" y="1669631"/>
            <a:ext cx="5621100" cy="12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861325" y="1645050"/>
            <a:ext cx="52722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861325" y="2770050"/>
            <a:ext cx="5272200" cy="72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" name="Google Shape;76;p16"/>
          <p:cNvSpPr/>
          <p:nvPr/>
        </p:nvSpPr>
        <p:spPr>
          <a:xfrm rot="659987">
            <a:off x="6828095" y="111431"/>
            <a:ext cx="2625050" cy="5243176"/>
          </a:xfrm>
          <a:custGeom>
            <a:rect b="b" l="l" r="r" t="t"/>
            <a:pathLst>
              <a:path extrusionOk="0" h="209733" w="105005">
                <a:moveTo>
                  <a:pt x="33013" y="209733"/>
                </a:moveTo>
                <a:cubicBezTo>
                  <a:pt x="38791" y="189545"/>
                  <a:pt x="74824" y="197582"/>
                  <a:pt x="90175" y="183254"/>
                </a:cubicBezTo>
                <a:cubicBezTo>
                  <a:pt x="100232" y="173867"/>
                  <a:pt x="102319" y="157878"/>
                  <a:pt x="103415" y="144165"/>
                </a:cubicBezTo>
                <a:cubicBezTo>
                  <a:pt x="104643" y="128799"/>
                  <a:pt x="106694" y="112726"/>
                  <a:pt x="102364" y="97932"/>
                </a:cubicBezTo>
                <a:cubicBezTo>
                  <a:pt x="95771" y="75407"/>
                  <a:pt x="75856" y="59187"/>
                  <a:pt x="63065" y="39509"/>
                </a:cubicBezTo>
                <a:cubicBezTo>
                  <a:pt x="58088" y="31853"/>
                  <a:pt x="52453" y="21920"/>
                  <a:pt x="55290" y="13240"/>
                </a:cubicBezTo>
                <a:cubicBezTo>
                  <a:pt x="56293" y="10173"/>
                  <a:pt x="61297" y="6928"/>
                  <a:pt x="63906" y="8827"/>
                </a:cubicBezTo>
                <a:cubicBezTo>
                  <a:pt x="69963" y="13235"/>
                  <a:pt x="60678" y="28418"/>
                  <a:pt x="53188" y="28581"/>
                </a:cubicBezTo>
                <a:cubicBezTo>
                  <a:pt x="41946" y="28825"/>
                  <a:pt x="29786" y="30535"/>
                  <a:pt x="19564" y="25849"/>
                </a:cubicBezTo>
                <a:cubicBezTo>
                  <a:pt x="13382" y="23015"/>
                  <a:pt x="6999" y="19602"/>
                  <a:pt x="2751" y="14291"/>
                </a:cubicBezTo>
                <a:cubicBezTo>
                  <a:pt x="-278" y="10503"/>
                  <a:pt x="19" y="4850"/>
                  <a:pt x="19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1863400" y="3022525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2" type="subTitle"/>
          </p:nvPr>
        </p:nvSpPr>
        <p:spPr>
          <a:xfrm>
            <a:off x="1863400" y="3344300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7"/>
          <p:cNvSpPr txBox="1"/>
          <p:nvPr>
            <p:ph idx="3" type="subTitle"/>
          </p:nvPr>
        </p:nvSpPr>
        <p:spPr>
          <a:xfrm>
            <a:off x="1863400" y="1505950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4" type="subTitle"/>
          </p:nvPr>
        </p:nvSpPr>
        <p:spPr>
          <a:xfrm>
            <a:off x="1863400" y="1827725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17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2765800" y="1987250"/>
            <a:ext cx="46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8"/>
          <p:cNvSpPr txBox="1"/>
          <p:nvPr>
            <p:ph hasCustomPrompt="1" idx="2" type="title"/>
          </p:nvPr>
        </p:nvSpPr>
        <p:spPr>
          <a:xfrm>
            <a:off x="621088" y="1848000"/>
            <a:ext cx="2144700" cy="14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2765800" y="2792050"/>
            <a:ext cx="4620600" cy="36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7" name="Google Shape;87;p18"/>
          <p:cNvSpPr/>
          <p:nvPr/>
        </p:nvSpPr>
        <p:spPr>
          <a:xfrm>
            <a:off x="-159725" y="3699066"/>
            <a:ext cx="7126475" cy="1507300"/>
          </a:xfrm>
          <a:custGeom>
            <a:rect b="b" l="l" r="r" t="t"/>
            <a:pathLst>
              <a:path extrusionOk="0" h="60292" w="285059">
                <a:moveTo>
                  <a:pt x="285059" y="60292"/>
                </a:moveTo>
                <a:cubicBezTo>
                  <a:pt x="284309" y="51671"/>
                  <a:pt x="276948" y="44513"/>
                  <a:pt x="270378" y="38882"/>
                </a:cubicBezTo>
                <a:cubicBezTo>
                  <a:pt x="259900" y="29901"/>
                  <a:pt x="247264" y="20581"/>
                  <a:pt x="233471" y="20123"/>
                </a:cubicBezTo>
                <a:cubicBezTo>
                  <a:pt x="225038" y="19843"/>
                  <a:pt x="216241" y="18829"/>
                  <a:pt x="208187" y="21346"/>
                </a:cubicBezTo>
                <a:cubicBezTo>
                  <a:pt x="195566" y="25290"/>
                  <a:pt x="183948" y="32842"/>
                  <a:pt x="170872" y="34804"/>
                </a:cubicBezTo>
                <a:cubicBezTo>
                  <a:pt x="158913" y="36598"/>
                  <a:pt x="146091" y="35413"/>
                  <a:pt x="134781" y="31133"/>
                </a:cubicBezTo>
                <a:cubicBezTo>
                  <a:pt x="125649" y="27677"/>
                  <a:pt x="113298" y="11795"/>
                  <a:pt x="120712" y="5441"/>
                </a:cubicBezTo>
                <a:cubicBezTo>
                  <a:pt x="122838" y="3619"/>
                  <a:pt x="126272" y="4626"/>
                  <a:pt x="129072" y="4626"/>
                </a:cubicBezTo>
                <a:cubicBezTo>
                  <a:pt x="136860" y="4626"/>
                  <a:pt x="147072" y="6198"/>
                  <a:pt x="150890" y="12986"/>
                </a:cubicBezTo>
                <a:cubicBezTo>
                  <a:pt x="154462" y="19336"/>
                  <a:pt x="145853" y="27884"/>
                  <a:pt x="139675" y="31745"/>
                </a:cubicBezTo>
                <a:cubicBezTo>
                  <a:pt x="124458" y="41256"/>
                  <a:pt x="102105" y="39946"/>
                  <a:pt x="85844" y="32357"/>
                </a:cubicBezTo>
                <a:cubicBezTo>
                  <a:pt x="58234" y="19471"/>
                  <a:pt x="29877" y="-5019"/>
                  <a:pt x="0" y="9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88" name="Google Shape;88;p18"/>
          <p:cNvSpPr/>
          <p:nvPr/>
        </p:nvSpPr>
        <p:spPr>
          <a:xfrm>
            <a:off x="2455350" y="-33975"/>
            <a:ext cx="7131575" cy="1976275"/>
          </a:xfrm>
          <a:custGeom>
            <a:rect b="b" l="l" r="r" t="t"/>
            <a:pathLst>
              <a:path extrusionOk="0" h="79051" w="285263">
                <a:moveTo>
                  <a:pt x="0" y="0"/>
                </a:moveTo>
                <a:cubicBezTo>
                  <a:pt x="6326" y="10836"/>
                  <a:pt x="12214" y="22818"/>
                  <a:pt x="22226" y="30381"/>
                </a:cubicBezTo>
                <a:cubicBezTo>
                  <a:pt x="33486" y="38887"/>
                  <a:pt x="47756" y="42797"/>
                  <a:pt x="61376" y="46490"/>
                </a:cubicBezTo>
                <a:cubicBezTo>
                  <a:pt x="73215" y="49700"/>
                  <a:pt x="85761" y="53108"/>
                  <a:pt x="97875" y="51180"/>
                </a:cubicBezTo>
                <a:cubicBezTo>
                  <a:pt x="114455" y="48541"/>
                  <a:pt x="126780" y="33936"/>
                  <a:pt x="142122" y="27119"/>
                </a:cubicBezTo>
                <a:cubicBezTo>
                  <a:pt x="157290" y="20379"/>
                  <a:pt x="175748" y="21152"/>
                  <a:pt x="191875" y="25080"/>
                </a:cubicBezTo>
                <a:cubicBezTo>
                  <a:pt x="203252" y="27851"/>
                  <a:pt x="221305" y="46643"/>
                  <a:pt x="212061" y="53831"/>
                </a:cubicBezTo>
                <a:cubicBezTo>
                  <a:pt x="207628" y="57278"/>
                  <a:pt x="196145" y="48376"/>
                  <a:pt x="198807" y="43431"/>
                </a:cubicBezTo>
                <a:cubicBezTo>
                  <a:pt x="202075" y="37360"/>
                  <a:pt x="212357" y="39109"/>
                  <a:pt x="219198" y="39965"/>
                </a:cubicBezTo>
                <a:cubicBezTo>
                  <a:pt x="233068" y="41699"/>
                  <a:pt x="245047" y="51679"/>
                  <a:pt x="255493" y="60967"/>
                </a:cubicBezTo>
                <a:cubicBezTo>
                  <a:pt x="260293" y="65234"/>
                  <a:pt x="262489" y="72135"/>
                  <a:pt x="267727" y="75852"/>
                </a:cubicBezTo>
                <a:cubicBezTo>
                  <a:pt x="272494" y="79235"/>
                  <a:pt x="282256" y="80864"/>
                  <a:pt x="285263" y="7585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4696311" y="879925"/>
            <a:ext cx="3510600" cy="21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" type="subTitle"/>
          </p:nvPr>
        </p:nvSpPr>
        <p:spPr>
          <a:xfrm>
            <a:off x="4696300" y="3154600"/>
            <a:ext cx="3510600" cy="11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2" name="Google Shape;92;p19"/>
          <p:cNvSpPr/>
          <p:nvPr/>
        </p:nvSpPr>
        <p:spPr>
          <a:xfrm>
            <a:off x="2177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" type="subTitle"/>
          </p:nvPr>
        </p:nvSpPr>
        <p:spPr>
          <a:xfrm>
            <a:off x="3452900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2" type="subTitle"/>
          </p:nvPr>
        </p:nvSpPr>
        <p:spPr>
          <a:xfrm>
            <a:off x="3452900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20"/>
          <p:cNvSpPr txBox="1"/>
          <p:nvPr>
            <p:ph idx="3" type="subTitle"/>
          </p:nvPr>
        </p:nvSpPr>
        <p:spPr>
          <a:xfrm>
            <a:off x="1034238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4" type="subTitle"/>
          </p:nvPr>
        </p:nvSpPr>
        <p:spPr>
          <a:xfrm>
            <a:off x="1034238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20"/>
          <p:cNvSpPr txBox="1"/>
          <p:nvPr>
            <p:ph idx="5" type="subTitle"/>
          </p:nvPr>
        </p:nvSpPr>
        <p:spPr>
          <a:xfrm>
            <a:off x="5871613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6" type="subTitle"/>
          </p:nvPr>
        </p:nvSpPr>
        <p:spPr>
          <a:xfrm>
            <a:off x="5871613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20"/>
          <p:cNvSpPr/>
          <p:nvPr/>
        </p:nvSpPr>
        <p:spPr>
          <a:xfrm>
            <a:off x="-159375" y="2245125"/>
            <a:ext cx="9667080" cy="2666825"/>
          </a:xfrm>
          <a:custGeom>
            <a:rect b="b" l="l" r="r" t="t"/>
            <a:pathLst>
              <a:path extrusionOk="0" h="106673" w="377436">
                <a:moveTo>
                  <a:pt x="377436" y="0"/>
                </a:moveTo>
                <a:cubicBezTo>
                  <a:pt x="360325" y="0"/>
                  <a:pt x="331649" y="912"/>
                  <a:pt x="329310" y="17863"/>
                </a:cubicBezTo>
                <a:cubicBezTo>
                  <a:pt x="326546" y="37888"/>
                  <a:pt x="345806" y="54877"/>
                  <a:pt x="351797" y="74184"/>
                </a:cubicBezTo>
                <a:cubicBezTo>
                  <a:pt x="354774" y="83777"/>
                  <a:pt x="344563" y="96167"/>
                  <a:pt x="334985" y="99192"/>
                </a:cubicBezTo>
                <a:cubicBezTo>
                  <a:pt x="323450" y="102835"/>
                  <a:pt x="311051" y="102736"/>
                  <a:pt x="299048" y="104236"/>
                </a:cubicBezTo>
                <a:cubicBezTo>
                  <a:pt x="276805" y="107016"/>
                  <a:pt x="253973" y="107731"/>
                  <a:pt x="231799" y="104446"/>
                </a:cubicBezTo>
                <a:cubicBezTo>
                  <a:pt x="214859" y="101936"/>
                  <a:pt x="196176" y="98871"/>
                  <a:pt x="183254" y="87634"/>
                </a:cubicBezTo>
                <a:cubicBezTo>
                  <a:pt x="180677" y="85393"/>
                  <a:pt x="177314" y="81442"/>
                  <a:pt x="178841" y="78387"/>
                </a:cubicBezTo>
                <a:cubicBezTo>
                  <a:pt x="180339" y="75388"/>
                  <a:pt x="187514" y="77150"/>
                  <a:pt x="188718" y="80279"/>
                </a:cubicBezTo>
                <a:cubicBezTo>
                  <a:pt x="190130" y="83949"/>
                  <a:pt x="190417" y="89045"/>
                  <a:pt x="187877" y="92047"/>
                </a:cubicBezTo>
                <a:cubicBezTo>
                  <a:pt x="180720" y="100504"/>
                  <a:pt x="166143" y="98314"/>
                  <a:pt x="155093" y="97511"/>
                </a:cubicBezTo>
                <a:cubicBezTo>
                  <a:pt x="121774" y="95089"/>
                  <a:pt x="93650" y="67113"/>
                  <a:pt x="60314" y="64937"/>
                </a:cubicBezTo>
                <a:cubicBezTo>
                  <a:pt x="54131" y="64533"/>
                  <a:pt x="46374" y="62626"/>
                  <a:pt x="41821" y="66829"/>
                </a:cubicBezTo>
                <a:cubicBezTo>
                  <a:pt x="32856" y="75105"/>
                  <a:pt x="28812" y="98861"/>
                  <a:pt x="40140" y="103395"/>
                </a:cubicBezTo>
                <a:cubicBezTo>
                  <a:pt x="41954" y="104121"/>
                  <a:pt x="45277" y="103803"/>
                  <a:pt x="45814" y="101924"/>
                </a:cubicBezTo>
                <a:cubicBezTo>
                  <a:pt x="46663" y="98954"/>
                  <a:pt x="45902" y="95682"/>
                  <a:pt x="45183" y="92678"/>
                </a:cubicBezTo>
                <a:cubicBezTo>
                  <a:pt x="43834" y="87039"/>
                  <a:pt x="40203" y="82160"/>
                  <a:pt x="36987" y="77336"/>
                </a:cubicBezTo>
                <a:cubicBezTo>
                  <a:pt x="26039" y="60915"/>
                  <a:pt x="8843" y="48747"/>
                  <a:pt x="0" y="3110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1968725" y="2550275"/>
            <a:ext cx="52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3642525" y="1487484"/>
            <a:ext cx="1858800" cy="10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968750" y="3392600"/>
            <a:ext cx="5206500" cy="2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" name="Google Shape;19;p3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" name="Google Shape;20;p3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34529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2" type="subTitle"/>
          </p:nvPr>
        </p:nvSpPr>
        <p:spPr>
          <a:xfrm>
            <a:off x="34529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21"/>
          <p:cNvSpPr txBox="1"/>
          <p:nvPr>
            <p:ph idx="3" type="subTitle"/>
          </p:nvPr>
        </p:nvSpPr>
        <p:spPr>
          <a:xfrm>
            <a:off x="103423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4" type="subTitle"/>
          </p:nvPr>
        </p:nvSpPr>
        <p:spPr>
          <a:xfrm>
            <a:off x="103423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21"/>
          <p:cNvSpPr txBox="1"/>
          <p:nvPr>
            <p:ph idx="5" type="subTitle"/>
          </p:nvPr>
        </p:nvSpPr>
        <p:spPr>
          <a:xfrm>
            <a:off x="5871613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6" type="subTitle"/>
          </p:nvPr>
        </p:nvSpPr>
        <p:spPr>
          <a:xfrm>
            <a:off x="5871613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21"/>
          <p:cNvSpPr txBox="1"/>
          <p:nvPr>
            <p:ph idx="7" type="subTitle"/>
          </p:nvPr>
        </p:nvSpPr>
        <p:spPr>
          <a:xfrm>
            <a:off x="34529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8" type="subTitle"/>
          </p:nvPr>
        </p:nvSpPr>
        <p:spPr>
          <a:xfrm>
            <a:off x="34529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2" name="Google Shape;112;p21"/>
          <p:cNvSpPr txBox="1"/>
          <p:nvPr>
            <p:ph idx="9" type="subTitle"/>
          </p:nvPr>
        </p:nvSpPr>
        <p:spPr>
          <a:xfrm>
            <a:off x="103423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13" type="subTitle"/>
          </p:nvPr>
        </p:nvSpPr>
        <p:spPr>
          <a:xfrm>
            <a:off x="103423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21"/>
          <p:cNvSpPr txBox="1"/>
          <p:nvPr>
            <p:ph idx="14" type="subTitle"/>
          </p:nvPr>
        </p:nvSpPr>
        <p:spPr>
          <a:xfrm>
            <a:off x="5871613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15" type="subTitle"/>
          </p:nvPr>
        </p:nvSpPr>
        <p:spPr>
          <a:xfrm>
            <a:off x="5871613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21"/>
          <p:cNvSpPr/>
          <p:nvPr/>
        </p:nvSpPr>
        <p:spPr>
          <a:xfrm>
            <a:off x="6708136" y="-123125"/>
            <a:ext cx="2722200" cy="3319350"/>
          </a:xfrm>
          <a:custGeom>
            <a:rect b="b" l="l" r="r" t="t"/>
            <a:pathLst>
              <a:path extrusionOk="0" h="132774" w="108888">
                <a:moveTo>
                  <a:pt x="108888" y="132774"/>
                </a:moveTo>
                <a:cubicBezTo>
                  <a:pt x="90279" y="121146"/>
                  <a:pt x="75635" y="100225"/>
                  <a:pt x="71329" y="78708"/>
                </a:cubicBezTo>
                <a:cubicBezTo>
                  <a:pt x="68120" y="62671"/>
                  <a:pt x="80538" y="42081"/>
                  <a:pt x="69893" y="29665"/>
                </a:cubicBezTo>
                <a:cubicBezTo>
                  <a:pt x="66442" y="25640"/>
                  <a:pt x="59645" y="26316"/>
                  <a:pt x="54343" y="26316"/>
                </a:cubicBezTo>
                <a:cubicBezTo>
                  <a:pt x="41185" y="26316"/>
                  <a:pt x="27261" y="30502"/>
                  <a:pt x="14870" y="26077"/>
                </a:cubicBezTo>
                <a:cubicBezTo>
                  <a:pt x="10683" y="24582"/>
                  <a:pt x="6520" y="22276"/>
                  <a:pt x="3626" y="18900"/>
                </a:cubicBezTo>
                <a:cubicBezTo>
                  <a:pt x="-548" y="14032"/>
                  <a:pt x="37" y="6413"/>
                  <a:pt x="3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7" name="Google Shape;117;p21"/>
          <p:cNvSpPr/>
          <p:nvPr/>
        </p:nvSpPr>
        <p:spPr>
          <a:xfrm>
            <a:off x="-445725" y="-48900"/>
            <a:ext cx="1482950" cy="5221250"/>
          </a:xfrm>
          <a:custGeom>
            <a:rect b="b" l="l" r="r" t="t"/>
            <a:pathLst>
              <a:path extrusionOk="0" h="208850" w="59318">
                <a:moveTo>
                  <a:pt x="48155" y="0"/>
                </a:moveTo>
                <a:cubicBezTo>
                  <a:pt x="40116" y="6428"/>
                  <a:pt x="31107" y="12032"/>
                  <a:pt x="24710" y="20096"/>
                </a:cubicBezTo>
                <a:cubicBezTo>
                  <a:pt x="12137" y="35945"/>
                  <a:pt x="3329" y="55951"/>
                  <a:pt x="1265" y="76076"/>
                </a:cubicBezTo>
                <a:cubicBezTo>
                  <a:pt x="508" y="83454"/>
                  <a:pt x="-1080" y="91289"/>
                  <a:pt x="1265" y="98325"/>
                </a:cubicBezTo>
                <a:cubicBezTo>
                  <a:pt x="4253" y="107287"/>
                  <a:pt x="16461" y="109585"/>
                  <a:pt x="24471" y="114592"/>
                </a:cubicBezTo>
                <a:cubicBezTo>
                  <a:pt x="39273" y="123845"/>
                  <a:pt x="59829" y="136383"/>
                  <a:pt x="59159" y="153827"/>
                </a:cubicBezTo>
                <a:cubicBezTo>
                  <a:pt x="59005" y="157836"/>
                  <a:pt x="60104" y="158491"/>
                  <a:pt x="57724" y="161721"/>
                </a:cubicBezTo>
                <a:cubicBezTo>
                  <a:pt x="50476" y="171557"/>
                  <a:pt x="28622" y="173279"/>
                  <a:pt x="21121" y="163635"/>
                </a:cubicBezTo>
                <a:cubicBezTo>
                  <a:pt x="19263" y="161246"/>
                  <a:pt x="15988" y="157033"/>
                  <a:pt x="18250" y="155023"/>
                </a:cubicBezTo>
                <a:cubicBezTo>
                  <a:pt x="23401" y="150446"/>
                  <a:pt x="34351" y="157099"/>
                  <a:pt x="37150" y="163396"/>
                </a:cubicBezTo>
                <a:cubicBezTo>
                  <a:pt x="40292" y="170466"/>
                  <a:pt x="37405" y="178899"/>
                  <a:pt x="36671" y="186601"/>
                </a:cubicBezTo>
                <a:cubicBezTo>
                  <a:pt x="35967" y="193988"/>
                  <a:pt x="35954" y="201430"/>
                  <a:pt x="35954" y="2088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" type="subTitle"/>
          </p:nvPr>
        </p:nvSpPr>
        <p:spPr>
          <a:xfrm>
            <a:off x="473528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2"/>
          <p:cNvSpPr txBox="1"/>
          <p:nvPr>
            <p:ph idx="2" type="subTitle"/>
          </p:nvPr>
        </p:nvSpPr>
        <p:spPr>
          <a:xfrm>
            <a:off x="473528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22"/>
          <p:cNvSpPr txBox="1"/>
          <p:nvPr>
            <p:ph idx="3" type="subTitle"/>
          </p:nvPr>
        </p:nvSpPr>
        <p:spPr>
          <a:xfrm>
            <a:off x="21704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4" type="subTitle"/>
          </p:nvPr>
        </p:nvSpPr>
        <p:spPr>
          <a:xfrm>
            <a:off x="21704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4" name="Google Shape;124;p22"/>
          <p:cNvSpPr txBox="1"/>
          <p:nvPr>
            <p:ph idx="5" type="subTitle"/>
          </p:nvPr>
        </p:nvSpPr>
        <p:spPr>
          <a:xfrm>
            <a:off x="473528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idx="6" type="subTitle"/>
          </p:nvPr>
        </p:nvSpPr>
        <p:spPr>
          <a:xfrm>
            <a:off x="473528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22"/>
          <p:cNvSpPr txBox="1"/>
          <p:nvPr>
            <p:ph idx="7" type="subTitle"/>
          </p:nvPr>
        </p:nvSpPr>
        <p:spPr>
          <a:xfrm>
            <a:off x="21704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idx="8" type="subTitle"/>
          </p:nvPr>
        </p:nvSpPr>
        <p:spPr>
          <a:xfrm>
            <a:off x="21704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8" name="Google Shape;128;p22"/>
          <p:cNvSpPr/>
          <p:nvPr/>
        </p:nvSpPr>
        <p:spPr>
          <a:xfrm>
            <a:off x="7174109" y="450300"/>
            <a:ext cx="2438325" cy="3813000"/>
          </a:xfrm>
          <a:custGeom>
            <a:rect b="b" l="l" r="r" t="t"/>
            <a:pathLst>
              <a:path extrusionOk="0" h="152520" w="97533">
                <a:moveTo>
                  <a:pt x="97533" y="152520"/>
                </a:moveTo>
                <a:cubicBezTo>
                  <a:pt x="82513" y="152520"/>
                  <a:pt x="69977" y="140474"/>
                  <a:pt x="56752" y="133353"/>
                </a:cubicBezTo>
                <a:cubicBezTo>
                  <a:pt x="39360" y="123988"/>
                  <a:pt x="16852" y="111375"/>
                  <a:pt x="14543" y="91757"/>
                </a:cubicBezTo>
                <a:cubicBezTo>
                  <a:pt x="13458" y="82539"/>
                  <a:pt x="13807" y="69757"/>
                  <a:pt x="21680" y="64841"/>
                </a:cubicBezTo>
                <a:cubicBezTo>
                  <a:pt x="25083" y="62716"/>
                  <a:pt x="29738" y="65002"/>
                  <a:pt x="33710" y="64434"/>
                </a:cubicBezTo>
                <a:cubicBezTo>
                  <a:pt x="39683" y="63580"/>
                  <a:pt x="45778" y="62499"/>
                  <a:pt x="51246" y="59948"/>
                </a:cubicBezTo>
                <a:cubicBezTo>
                  <a:pt x="58032" y="56782"/>
                  <a:pt x="60867" y="46813"/>
                  <a:pt x="60218" y="39353"/>
                </a:cubicBezTo>
                <a:cubicBezTo>
                  <a:pt x="58335" y="17703"/>
                  <a:pt x="9304" y="-6604"/>
                  <a:pt x="474" y="13253"/>
                </a:cubicBezTo>
                <a:cubicBezTo>
                  <a:pt x="-926" y="16402"/>
                  <a:pt x="1005" y="22001"/>
                  <a:pt x="4348" y="22837"/>
                </a:cubicBezTo>
                <a:cubicBezTo>
                  <a:pt x="13284" y="25072"/>
                  <a:pt x="23067" y="21315"/>
                  <a:pt x="31467" y="17535"/>
                </a:cubicBezTo>
                <a:cubicBezTo>
                  <a:pt x="50394" y="9018"/>
                  <a:pt x="71071" y="5011"/>
                  <a:pt x="91212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9" name="Google Shape;129;p22"/>
          <p:cNvSpPr/>
          <p:nvPr/>
        </p:nvSpPr>
        <p:spPr>
          <a:xfrm>
            <a:off x="-521650" y="1744238"/>
            <a:ext cx="2237950" cy="3426425"/>
          </a:xfrm>
          <a:custGeom>
            <a:rect b="b" l="l" r="r" t="t"/>
            <a:pathLst>
              <a:path extrusionOk="0" h="137057" w="89518">
                <a:moveTo>
                  <a:pt x="0" y="5335"/>
                </a:moveTo>
                <a:cubicBezTo>
                  <a:pt x="23320" y="-5035"/>
                  <a:pt x="56572" y="206"/>
                  <a:pt x="75648" y="17161"/>
                </a:cubicBezTo>
                <a:cubicBezTo>
                  <a:pt x="87603" y="27787"/>
                  <a:pt x="91794" y="47842"/>
                  <a:pt x="88291" y="63448"/>
                </a:cubicBezTo>
                <a:cubicBezTo>
                  <a:pt x="86371" y="72000"/>
                  <a:pt x="72992" y="73852"/>
                  <a:pt x="64230" y="74051"/>
                </a:cubicBezTo>
                <a:cubicBezTo>
                  <a:pt x="55494" y="74250"/>
                  <a:pt x="45946" y="75512"/>
                  <a:pt x="38130" y="71604"/>
                </a:cubicBezTo>
                <a:cubicBezTo>
                  <a:pt x="29505" y="67292"/>
                  <a:pt x="19813" y="50475"/>
                  <a:pt x="27527" y="44689"/>
                </a:cubicBezTo>
                <a:cubicBezTo>
                  <a:pt x="39397" y="35784"/>
                  <a:pt x="58338" y="54532"/>
                  <a:pt x="65861" y="67322"/>
                </a:cubicBezTo>
                <a:cubicBezTo>
                  <a:pt x="78284" y="88442"/>
                  <a:pt x="78137" y="115147"/>
                  <a:pt x="89106" y="13705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625023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idx="2" type="subTitle"/>
          </p:nvPr>
        </p:nvSpPr>
        <p:spPr>
          <a:xfrm>
            <a:off x="625023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23"/>
          <p:cNvSpPr txBox="1"/>
          <p:nvPr>
            <p:ph idx="3" type="subTitle"/>
          </p:nvPr>
        </p:nvSpPr>
        <p:spPr>
          <a:xfrm>
            <a:off x="6562077" y="3375200"/>
            <a:ext cx="1956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4" type="subTitle"/>
          </p:nvPr>
        </p:nvSpPr>
        <p:spPr>
          <a:xfrm>
            <a:off x="6562077" y="3732200"/>
            <a:ext cx="195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5" name="Google Shape;135;p23"/>
          <p:cNvSpPr txBox="1"/>
          <p:nvPr>
            <p:ph idx="5" type="subTitle"/>
          </p:nvPr>
        </p:nvSpPr>
        <p:spPr>
          <a:xfrm>
            <a:off x="2606619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idx="6" type="subTitle"/>
          </p:nvPr>
        </p:nvSpPr>
        <p:spPr>
          <a:xfrm>
            <a:off x="2606619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7" name="Google Shape;137;p23"/>
          <p:cNvSpPr txBox="1"/>
          <p:nvPr>
            <p:ph idx="7" type="subTitle"/>
          </p:nvPr>
        </p:nvSpPr>
        <p:spPr>
          <a:xfrm>
            <a:off x="4588215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idx="8" type="subTitle"/>
          </p:nvPr>
        </p:nvSpPr>
        <p:spPr>
          <a:xfrm>
            <a:off x="4588215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" name="Google Shape;139;p23"/>
          <p:cNvSpPr txBox="1"/>
          <p:nvPr>
            <p:ph hasCustomPrompt="1" type="title"/>
          </p:nvPr>
        </p:nvSpPr>
        <p:spPr>
          <a:xfrm>
            <a:off x="925323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0" name="Google Shape;140;p23"/>
          <p:cNvSpPr txBox="1"/>
          <p:nvPr>
            <p:ph hasCustomPrompt="1" idx="9" type="title"/>
          </p:nvPr>
        </p:nvSpPr>
        <p:spPr>
          <a:xfrm>
            <a:off x="2907369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1" name="Google Shape;141;p23"/>
          <p:cNvSpPr txBox="1"/>
          <p:nvPr>
            <p:ph hasCustomPrompt="1" idx="13" type="title"/>
          </p:nvPr>
        </p:nvSpPr>
        <p:spPr>
          <a:xfrm>
            <a:off x="4889415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2" name="Google Shape;142;p23"/>
          <p:cNvSpPr txBox="1"/>
          <p:nvPr>
            <p:ph hasCustomPrompt="1" idx="14" type="title"/>
          </p:nvPr>
        </p:nvSpPr>
        <p:spPr>
          <a:xfrm>
            <a:off x="6863727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3" name="Google Shape;143;p23"/>
          <p:cNvSpPr txBox="1"/>
          <p:nvPr>
            <p:ph idx="15"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hasCustomPrompt="1" type="title"/>
          </p:nvPr>
        </p:nvSpPr>
        <p:spPr>
          <a:xfrm>
            <a:off x="3869100" y="68047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24"/>
          <p:cNvSpPr txBox="1"/>
          <p:nvPr>
            <p:ph idx="1" type="subTitle"/>
          </p:nvPr>
        </p:nvSpPr>
        <p:spPr>
          <a:xfrm>
            <a:off x="3869100" y="138847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hasCustomPrompt="1" idx="2" type="title"/>
          </p:nvPr>
        </p:nvSpPr>
        <p:spPr>
          <a:xfrm>
            <a:off x="3869100" y="2028900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4"/>
          <p:cNvSpPr txBox="1"/>
          <p:nvPr>
            <p:ph idx="3" type="subTitle"/>
          </p:nvPr>
        </p:nvSpPr>
        <p:spPr>
          <a:xfrm>
            <a:off x="3869100" y="2736900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hasCustomPrompt="1" idx="4" type="title"/>
          </p:nvPr>
        </p:nvSpPr>
        <p:spPr>
          <a:xfrm>
            <a:off x="3869100" y="337732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24"/>
          <p:cNvSpPr txBox="1"/>
          <p:nvPr>
            <p:ph idx="5" type="subTitle"/>
          </p:nvPr>
        </p:nvSpPr>
        <p:spPr>
          <a:xfrm>
            <a:off x="3869100" y="408532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803750" y="1494075"/>
            <a:ext cx="29730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1" type="subTitle"/>
          </p:nvPr>
        </p:nvSpPr>
        <p:spPr>
          <a:xfrm>
            <a:off x="803750" y="2513625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" name="Google Shape;154;p25"/>
          <p:cNvSpPr/>
          <p:nvPr/>
        </p:nvSpPr>
        <p:spPr>
          <a:xfrm>
            <a:off x="1323825" y="237125"/>
            <a:ext cx="7943000" cy="4943900"/>
          </a:xfrm>
          <a:custGeom>
            <a:rect b="b" l="l" r="r" t="t"/>
            <a:pathLst>
              <a:path extrusionOk="0" h="197756" w="317720">
                <a:moveTo>
                  <a:pt x="317720" y="0"/>
                </a:moveTo>
                <a:cubicBezTo>
                  <a:pt x="304117" y="3028"/>
                  <a:pt x="289971" y="3119"/>
                  <a:pt x="276367" y="6142"/>
                </a:cubicBezTo>
                <a:cubicBezTo>
                  <a:pt x="242477" y="13672"/>
                  <a:pt x="199743" y="31966"/>
                  <a:pt x="190796" y="65509"/>
                </a:cubicBezTo>
                <a:cubicBezTo>
                  <a:pt x="182786" y="95538"/>
                  <a:pt x="232013" y="112086"/>
                  <a:pt x="251187" y="136546"/>
                </a:cubicBezTo>
                <a:cubicBezTo>
                  <a:pt x="257537" y="144647"/>
                  <a:pt x="263597" y="155856"/>
                  <a:pt x="261014" y="165820"/>
                </a:cubicBezTo>
                <a:cubicBezTo>
                  <a:pt x="259214" y="172764"/>
                  <a:pt x="253554" y="178894"/>
                  <a:pt x="247298" y="182403"/>
                </a:cubicBezTo>
                <a:cubicBezTo>
                  <a:pt x="237103" y="188122"/>
                  <a:pt x="224391" y="188135"/>
                  <a:pt x="212701" y="188135"/>
                </a:cubicBezTo>
                <a:cubicBezTo>
                  <a:pt x="192730" y="188135"/>
                  <a:pt x="171889" y="185826"/>
                  <a:pt x="153742" y="177489"/>
                </a:cubicBezTo>
                <a:cubicBezTo>
                  <a:pt x="144300" y="173151"/>
                  <a:pt x="130074" y="162623"/>
                  <a:pt x="134294" y="153128"/>
                </a:cubicBezTo>
                <a:cubicBezTo>
                  <a:pt x="136403" y="148382"/>
                  <a:pt x="146181" y="148637"/>
                  <a:pt x="149853" y="152309"/>
                </a:cubicBezTo>
                <a:cubicBezTo>
                  <a:pt x="155220" y="157676"/>
                  <a:pt x="148553" y="171309"/>
                  <a:pt x="141255" y="173395"/>
                </a:cubicBezTo>
                <a:cubicBezTo>
                  <a:pt x="129829" y="176661"/>
                  <a:pt x="117517" y="174828"/>
                  <a:pt x="105634" y="174828"/>
                </a:cubicBezTo>
                <a:cubicBezTo>
                  <a:pt x="89188" y="174828"/>
                  <a:pt x="72743" y="174828"/>
                  <a:pt x="56297" y="174828"/>
                </a:cubicBezTo>
                <a:cubicBezTo>
                  <a:pt x="43999" y="174828"/>
                  <a:pt x="31006" y="174398"/>
                  <a:pt x="19653" y="179127"/>
                </a:cubicBezTo>
                <a:cubicBezTo>
                  <a:pt x="11321" y="182598"/>
                  <a:pt x="6383" y="191373"/>
                  <a:pt x="0" y="1977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 flipH="1">
            <a:off x="5132125" y="1670000"/>
            <a:ext cx="3159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" type="subTitle"/>
          </p:nvPr>
        </p:nvSpPr>
        <p:spPr>
          <a:xfrm flipH="1">
            <a:off x="5132125" y="2337700"/>
            <a:ext cx="31593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8" name="Google Shape;158;p26"/>
          <p:cNvSpPr/>
          <p:nvPr/>
        </p:nvSpPr>
        <p:spPr>
          <a:xfrm>
            <a:off x="-313900" y="634703"/>
            <a:ext cx="4428850" cy="4571925"/>
          </a:xfrm>
          <a:custGeom>
            <a:rect b="b" l="l" r="r" t="t"/>
            <a:pathLst>
              <a:path extrusionOk="0" h="182877" w="177154">
                <a:moveTo>
                  <a:pt x="56502" y="182877"/>
                </a:moveTo>
                <a:cubicBezTo>
                  <a:pt x="56502" y="177178"/>
                  <a:pt x="57385" y="170530"/>
                  <a:pt x="61415" y="166500"/>
                </a:cubicBezTo>
                <a:cubicBezTo>
                  <a:pt x="66927" y="160988"/>
                  <a:pt x="76364" y="161538"/>
                  <a:pt x="84139" y="160972"/>
                </a:cubicBezTo>
                <a:cubicBezTo>
                  <a:pt x="98095" y="159957"/>
                  <a:pt x="112198" y="161494"/>
                  <a:pt x="126105" y="159949"/>
                </a:cubicBezTo>
                <a:cubicBezTo>
                  <a:pt x="143924" y="157969"/>
                  <a:pt x="163144" y="148800"/>
                  <a:pt x="173190" y="133950"/>
                </a:cubicBezTo>
                <a:cubicBezTo>
                  <a:pt x="179401" y="124769"/>
                  <a:pt x="178008" y="109151"/>
                  <a:pt x="170734" y="100786"/>
                </a:cubicBezTo>
                <a:cubicBezTo>
                  <a:pt x="161764" y="90471"/>
                  <a:pt x="150466" y="82437"/>
                  <a:pt x="140436" y="73149"/>
                </a:cubicBezTo>
                <a:cubicBezTo>
                  <a:pt x="134243" y="67414"/>
                  <a:pt x="126207" y="61756"/>
                  <a:pt x="124468" y="53496"/>
                </a:cubicBezTo>
                <a:cubicBezTo>
                  <a:pt x="121082" y="37414"/>
                  <a:pt x="146531" y="25868"/>
                  <a:pt x="162545" y="22174"/>
                </a:cubicBezTo>
                <a:cubicBezTo>
                  <a:pt x="166875" y="21175"/>
                  <a:pt x="174774" y="20274"/>
                  <a:pt x="175647" y="24631"/>
                </a:cubicBezTo>
                <a:cubicBezTo>
                  <a:pt x="177243" y="32598"/>
                  <a:pt x="158405" y="29365"/>
                  <a:pt x="151285" y="25450"/>
                </a:cubicBezTo>
                <a:cubicBezTo>
                  <a:pt x="146046" y="22569"/>
                  <a:pt x="141910" y="18026"/>
                  <a:pt x="137160" y="14395"/>
                </a:cubicBezTo>
                <a:cubicBezTo>
                  <a:pt x="129277" y="8369"/>
                  <a:pt x="119149" y="5747"/>
                  <a:pt x="109523" y="3341"/>
                </a:cubicBezTo>
                <a:cubicBezTo>
                  <a:pt x="94162" y="-499"/>
                  <a:pt x="77390" y="-1318"/>
                  <a:pt x="62029" y="2522"/>
                </a:cubicBezTo>
                <a:cubicBezTo>
                  <a:pt x="45636" y="6620"/>
                  <a:pt x="29484" y="11784"/>
                  <a:pt x="12897" y="15009"/>
                </a:cubicBezTo>
                <a:cubicBezTo>
                  <a:pt x="8543" y="15856"/>
                  <a:pt x="4436" y="18285"/>
                  <a:pt x="0" y="1828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803750" y="1850388"/>
            <a:ext cx="29730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1" name="Google Shape;161;p27"/>
          <p:cNvSpPr txBox="1"/>
          <p:nvPr>
            <p:ph idx="1" type="subTitle"/>
          </p:nvPr>
        </p:nvSpPr>
        <p:spPr>
          <a:xfrm>
            <a:off x="803750" y="2366513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" name="Google Shape;162;p27"/>
          <p:cNvSpPr/>
          <p:nvPr/>
        </p:nvSpPr>
        <p:spPr>
          <a:xfrm>
            <a:off x="-359950" y="44105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756500" y="1666350"/>
            <a:ext cx="4766400" cy="6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>
            <a:off x="3756500" y="2266950"/>
            <a:ext cx="47664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" name="Google Shape;166;p28"/>
          <p:cNvSpPr/>
          <p:nvPr/>
        </p:nvSpPr>
        <p:spPr>
          <a:xfrm>
            <a:off x="-585150" y="385550"/>
            <a:ext cx="7627275" cy="4928550"/>
          </a:xfrm>
          <a:custGeom>
            <a:rect b="b" l="l" r="r" t="t"/>
            <a:pathLst>
              <a:path extrusionOk="0" h="197142" w="305091">
                <a:moveTo>
                  <a:pt x="0" y="0"/>
                </a:moveTo>
                <a:cubicBezTo>
                  <a:pt x="36988" y="0"/>
                  <a:pt x="78368" y="6305"/>
                  <a:pt x="106862" y="29889"/>
                </a:cubicBezTo>
                <a:cubicBezTo>
                  <a:pt x="116503" y="37869"/>
                  <a:pt x="122557" y="49421"/>
                  <a:pt x="129585" y="59777"/>
                </a:cubicBezTo>
                <a:cubicBezTo>
                  <a:pt x="134990" y="67741"/>
                  <a:pt x="141237" y="77955"/>
                  <a:pt x="138593" y="87209"/>
                </a:cubicBezTo>
                <a:cubicBezTo>
                  <a:pt x="137079" y="92505"/>
                  <a:pt x="131160" y="95653"/>
                  <a:pt x="126310" y="98264"/>
                </a:cubicBezTo>
                <a:cubicBezTo>
                  <a:pt x="103413" y="110592"/>
                  <a:pt x="73776" y="106029"/>
                  <a:pt x="50974" y="118531"/>
                </a:cubicBezTo>
                <a:cubicBezTo>
                  <a:pt x="42372" y="123247"/>
                  <a:pt x="34984" y="134419"/>
                  <a:pt x="36439" y="144120"/>
                </a:cubicBezTo>
                <a:cubicBezTo>
                  <a:pt x="37502" y="151206"/>
                  <a:pt x="44264" y="156733"/>
                  <a:pt x="50360" y="160498"/>
                </a:cubicBezTo>
                <a:cubicBezTo>
                  <a:pt x="67567" y="171126"/>
                  <a:pt x="89093" y="174828"/>
                  <a:pt x="109318" y="174828"/>
                </a:cubicBezTo>
                <a:cubicBezTo>
                  <a:pt x="119122" y="174828"/>
                  <a:pt x="133034" y="172050"/>
                  <a:pt x="136136" y="162749"/>
                </a:cubicBezTo>
                <a:cubicBezTo>
                  <a:pt x="137239" y="159442"/>
                  <a:pt x="138136" y="154616"/>
                  <a:pt x="135522" y="152309"/>
                </a:cubicBezTo>
                <a:cubicBezTo>
                  <a:pt x="130130" y="147551"/>
                  <a:pt x="118864" y="145145"/>
                  <a:pt x="114027" y="150466"/>
                </a:cubicBezTo>
                <a:cubicBezTo>
                  <a:pt x="109706" y="155220"/>
                  <a:pt x="106566" y="163828"/>
                  <a:pt x="109932" y="169300"/>
                </a:cubicBezTo>
                <a:cubicBezTo>
                  <a:pt x="112521" y="173508"/>
                  <a:pt x="117749" y="175674"/>
                  <a:pt x="122420" y="177284"/>
                </a:cubicBezTo>
                <a:cubicBezTo>
                  <a:pt x="134938" y="181600"/>
                  <a:pt x="149501" y="182067"/>
                  <a:pt x="162135" y="178103"/>
                </a:cubicBezTo>
                <a:cubicBezTo>
                  <a:pt x="182484" y="171718"/>
                  <a:pt x="200135" y="156388"/>
                  <a:pt x="221298" y="153742"/>
                </a:cubicBezTo>
                <a:cubicBezTo>
                  <a:pt x="232066" y="152396"/>
                  <a:pt x="242996" y="153128"/>
                  <a:pt x="253848" y="153128"/>
                </a:cubicBezTo>
                <a:cubicBezTo>
                  <a:pt x="267850" y="153128"/>
                  <a:pt x="283782" y="152395"/>
                  <a:pt x="295201" y="160498"/>
                </a:cubicBezTo>
                <a:cubicBezTo>
                  <a:pt x="300558" y="164299"/>
                  <a:pt x="303612" y="171238"/>
                  <a:pt x="304822" y="177694"/>
                </a:cubicBezTo>
                <a:cubicBezTo>
                  <a:pt x="306024" y="184108"/>
                  <a:pt x="302571" y="190616"/>
                  <a:pt x="302571" y="19714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" type="subTitle"/>
          </p:nvPr>
        </p:nvSpPr>
        <p:spPr>
          <a:xfrm>
            <a:off x="4757387" y="3633175"/>
            <a:ext cx="261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69" name="Google Shape;169;p29"/>
          <p:cNvSpPr txBox="1"/>
          <p:nvPr>
            <p:ph idx="2" type="subTitle"/>
          </p:nvPr>
        </p:nvSpPr>
        <p:spPr>
          <a:xfrm>
            <a:off x="47573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0" name="Google Shape;170;p29"/>
          <p:cNvSpPr txBox="1"/>
          <p:nvPr>
            <p:ph idx="3" type="subTitle"/>
          </p:nvPr>
        </p:nvSpPr>
        <p:spPr>
          <a:xfrm>
            <a:off x="1772413" y="3633175"/>
            <a:ext cx="261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1" name="Google Shape;171;p29"/>
          <p:cNvSpPr txBox="1"/>
          <p:nvPr>
            <p:ph idx="4" type="subTitle"/>
          </p:nvPr>
        </p:nvSpPr>
        <p:spPr>
          <a:xfrm>
            <a:off x="17726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2" name="Google Shape;172;p29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3" name="Google Shape;173;p29"/>
          <p:cNvSpPr/>
          <p:nvPr/>
        </p:nvSpPr>
        <p:spPr>
          <a:xfrm>
            <a:off x="-221775" y="-49475"/>
            <a:ext cx="3091225" cy="3814125"/>
          </a:xfrm>
          <a:custGeom>
            <a:rect b="b" l="l" r="r" t="t"/>
            <a:pathLst>
              <a:path extrusionOk="0" h="152565" w="123649">
                <a:moveTo>
                  <a:pt x="123649" y="0"/>
                </a:moveTo>
                <a:cubicBezTo>
                  <a:pt x="101612" y="0"/>
                  <a:pt x="80339" y="9370"/>
                  <a:pt x="59982" y="17810"/>
                </a:cubicBezTo>
                <a:cubicBezTo>
                  <a:pt x="43703" y="24560"/>
                  <a:pt x="20932" y="39139"/>
                  <a:pt x="23952" y="56502"/>
                </a:cubicBezTo>
                <a:cubicBezTo>
                  <a:pt x="25524" y="65542"/>
                  <a:pt x="40161" y="67147"/>
                  <a:pt x="49337" y="67147"/>
                </a:cubicBezTo>
                <a:cubicBezTo>
                  <a:pt x="55577" y="67147"/>
                  <a:pt x="64287" y="68163"/>
                  <a:pt x="67556" y="62848"/>
                </a:cubicBezTo>
                <a:cubicBezTo>
                  <a:pt x="70375" y="58264"/>
                  <a:pt x="68484" y="50171"/>
                  <a:pt x="64076" y="47085"/>
                </a:cubicBezTo>
                <a:cubicBezTo>
                  <a:pt x="57432" y="42434"/>
                  <a:pt x="46995" y="48324"/>
                  <a:pt x="40534" y="53226"/>
                </a:cubicBezTo>
                <a:cubicBezTo>
                  <a:pt x="30697" y="60689"/>
                  <a:pt x="26159" y="78344"/>
                  <a:pt x="31936" y="89256"/>
                </a:cubicBezTo>
                <a:cubicBezTo>
                  <a:pt x="40716" y="105838"/>
                  <a:pt x="59612" y="122804"/>
                  <a:pt x="54455" y="140845"/>
                </a:cubicBezTo>
                <a:cubicBezTo>
                  <a:pt x="49463" y="158310"/>
                  <a:pt x="8115" y="155049"/>
                  <a:pt x="0" y="138798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74" name="Google Shape;174;p29"/>
          <p:cNvSpPr/>
          <p:nvPr/>
        </p:nvSpPr>
        <p:spPr>
          <a:xfrm>
            <a:off x="7682375" y="365073"/>
            <a:ext cx="1840350" cy="4846498"/>
          </a:xfrm>
          <a:custGeom>
            <a:rect b="b" l="l" r="r" t="t"/>
            <a:pathLst>
              <a:path extrusionOk="0" h="158253" w="73614">
                <a:moveTo>
                  <a:pt x="73614" y="158253"/>
                </a:moveTo>
                <a:cubicBezTo>
                  <a:pt x="73614" y="148179"/>
                  <a:pt x="66190" y="139522"/>
                  <a:pt x="62355" y="130207"/>
                </a:cubicBezTo>
                <a:cubicBezTo>
                  <a:pt x="55546" y="113669"/>
                  <a:pt x="45594" y="92875"/>
                  <a:pt x="28167" y="88855"/>
                </a:cubicBezTo>
                <a:cubicBezTo>
                  <a:pt x="20491" y="87084"/>
                  <a:pt x="10550" y="88769"/>
                  <a:pt x="5239" y="94587"/>
                </a:cubicBezTo>
                <a:cubicBezTo>
                  <a:pt x="-2223" y="102761"/>
                  <a:pt x="-1628" y="120666"/>
                  <a:pt x="6876" y="127751"/>
                </a:cubicBezTo>
                <a:cubicBezTo>
                  <a:pt x="12916" y="132783"/>
                  <a:pt x="25011" y="128454"/>
                  <a:pt x="29805" y="122223"/>
                </a:cubicBezTo>
                <a:cubicBezTo>
                  <a:pt x="40244" y="108654"/>
                  <a:pt x="43119" y="89038"/>
                  <a:pt x="40859" y="72068"/>
                </a:cubicBezTo>
                <a:cubicBezTo>
                  <a:pt x="39149" y="59233"/>
                  <a:pt x="29699" y="47866"/>
                  <a:pt x="19978" y="39313"/>
                </a:cubicBezTo>
                <a:cubicBezTo>
                  <a:pt x="11211" y="31599"/>
                  <a:pt x="-2700" y="21200"/>
                  <a:pt x="735" y="10039"/>
                </a:cubicBezTo>
                <a:cubicBezTo>
                  <a:pt x="2504" y="4292"/>
                  <a:pt x="10780" y="2682"/>
                  <a:pt x="16703" y="1645"/>
                </a:cubicBezTo>
                <a:cubicBezTo>
                  <a:pt x="29340" y="-566"/>
                  <a:pt x="42545" y="-522"/>
                  <a:pt x="55190" y="1645"/>
                </a:cubicBezTo>
                <a:cubicBezTo>
                  <a:pt x="59007" y="2299"/>
                  <a:pt x="62576" y="4511"/>
                  <a:pt x="66449" y="451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0_2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7" name="Google Shape;177;p30"/>
          <p:cNvSpPr txBox="1"/>
          <p:nvPr>
            <p:ph idx="1" type="subTitle"/>
          </p:nvPr>
        </p:nvSpPr>
        <p:spPr>
          <a:xfrm>
            <a:off x="625375" y="1105300"/>
            <a:ext cx="79017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8" name="Google Shape;178;p30"/>
          <p:cNvSpPr/>
          <p:nvPr/>
        </p:nvSpPr>
        <p:spPr>
          <a:xfrm>
            <a:off x="7030300" y="-39225"/>
            <a:ext cx="2659650" cy="1985725"/>
          </a:xfrm>
          <a:custGeom>
            <a:rect b="b" l="l" r="r" t="t"/>
            <a:pathLst>
              <a:path extrusionOk="0" h="79429" w="106386">
                <a:moveTo>
                  <a:pt x="0" y="0"/>
                </a:moveTo>
                <a:cubicBezTo>
                  <a:pt x="0" y="9328"/>
                  <a:pt x="3357" y="19483"/>
                  <a:pt x="9827" y="26203"/>
                </a:cubicBezTo>
                <a:cubicBezTo>
                  <a:pt x="18193" y="34893"/>
                  <a:pt x="37122" y="39851"/>
                  <a:pt x="45652" y="31321"/>
                </a:cubicBezTo>
                <a:cubicBezTo>
                  <a:pt x="48825" y="28148"/>
                  <a:pt x="40514" y="20347"/>
                  <a:pt x="36235" y="21699"/>
                </a:cubicBezTo>
                <a:cubicBezTo>
                  <a:pt x="29195" y="23923"/>
                  <a:pt x="27053" y="39174"/>
                  <a:pt x="32959" y="43604"/>
                </a:cubicBezTo>
                <a:cubicBezTo>
                  <a:pt x="45432" y="52959"/>
                  <a:pt x="63810" y="48583"/>
                  <a:pt x="78816" y="52816"/>
                </a:cubicBezTo>
                <a:cubicBezTo>
                  <a:pt x="88763" y="55622"/>
                  <a:pt x="102365" y="58571"/>
                  <a:pt x="105634" y="68375"/>
                </a:cubicBezTo>
                <a:cubicBezTo>
                  <a:pt x="106801" y="71876"/>
                  <a:pt x="106248" y="75739"/>
                  <a:pt x="106248" y="7942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21100" y="1418650"/>
            <a:ext cx="4283700" cy="28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"/>
          <p:cNvSpPr/>
          <p:nvPr/>
        </p:nvSpPr>
        <p:spPr>
          <a:xfrm>
            <a:off x="5770238" y="-39250"/>
            <a:ext cx="3445400" cy="4882500"/>
          </a:xfrm>
          <a:custGeom>
            <a:rect b="b" l="l" r="r" t="t"/>
            <a:pathLst>
              <a:path extrusionOk="0" h="195300" w="137816">
                <a:moveTo>
                  <a:pt x="137816" y="195300"/>
                </a:moveTo>
                <a:cubicBezTo>
                  <a:pt x="99365" y="193900"/>
                  <a:pt x="60705" y="169920"/>
                  <a:pt x="36481" y="140026"/>
                </a:cubicBezTo>
                <a:cubicBezTo>
                  <a:pt x="24326" y="125025"/>
                  <a:pt x="15631" y="92889"/>
                  <a:pt x="31773" y="82296"/>
                </a:cubicBezTo>
                <a:cubicBezTo>
                  <a:pt x="39158" y="77450"/>
                  <a:pt x="48939" y="77178"/>
                  <a:pt x="57772" y="77178"/>
                </a:cubicBezTo>
                <a:cubicBezTo>
                  <a:pt x="67180" y="77178"/>
                  <a:pt x="77959" y="77165"/>
                  <a:pt x="85408" y="82911"/>
                </a:cubicBezTo>
                <a:cubicBezTo>
                  <a:pt x="101791" y="95548"/>
                  <a:pt x="106333" y="127411"/>
                  <a:pt x="94416" y="144325"/>
                </a:cubicBezTo>
                <a:cubicBezTo>
                  <a:pt x="82170" y="161706"/>
                  <a:pt x="54245" y="167199"/>
                  <a:pt x="33410" y="162955"/>
                </a:cubicBezTo>
                <a:cubicBezTo>
                  <a:pt x="23188" y="160873"/>
                  <a:pt x="13239" y="153854"/>
                  <a:pt x="7821" y="144940"/>
                </a:cubicBezTo>
                <a:cubicBezTo>
                  <a:pt x="2843" y="136751"/>
                  <a:pt x="1844" y="126607"/>
                  <a:pt x="656" y="117098"/>
                </a:cubicBezTo>
                <a:cubicBezTo>
                  <a:pt x="-1881" y="96797"/>
                  <a:pt x="3159" y="69313"/>
                  <a:pt x="20923" y="59163"/>
                </a:cubicBezTo>
                <a:cubicBezTo>
                  <a:pt x="31346" y="53207"/>
                  <a:pt x="42706" y="47137"/>
                  <a:pt x="54701" y="46676"/>
                </a:cubicBezTo>
                <a:cubicBezTo>
                  <a:pt x="74480" y="45916"/>
                  <a:pt x="95981" y="53485"/>
                  <a:pt x="114069" y="45447"/>
                </a:cubicBezTo>
                <a:cubicBezTo>
                  <a:pt x="128182" y="39176"/>
                  <a:pt x="126826" y="14981"/>
                  <a:pt x="123076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31"/>
          <p:cNvSpPr txBox="1"/>
          <p:nvPr>
            <p:ph idx="1" type="subTitle"/>
          </p:nvPr>
        </p:nvSpPr>
        <p:spPr>
          <a:xfrm>
            <a:off x="625375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82" name="Google Shape;182;p31"/>
          <p:cNvSpPr txBox="1"/>
          <p:nvPr>
            <p:ph idx="2" type="subTitle"/>
          </p:nvPr>
        </p:nvSpPr>
        <p:spPr>
          <a:xfrm>
            <a:off x="4606400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1560225" y="846500"/>
            <a:ext cx="32127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5" name="Google Shape;185;p32"/>
          <p:cNvSpPr txBox="1"/>
          <p:nvPr>
            <p:ph idx="1" type="subTitle"/>
          </p:nvPr>
        </p:nvSpPr>
        <p:spPr>
          <a:xfrm>
            <a:off x="1560225" y="1593625"/>
            <a:ext cx="34347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6" name="Google Shape;186;p32"/>
          <p:cNvSpPr txBox="1"/>
          <p:nvPr/>
        </p:nvSpPr>
        <p:spPr>
          <a:xfrm>
            <a:off x="1530900" y="3430875"/>
            <a:ext cx="311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87" name="Google Shape;187;p32"/>
          <p:cNvSpPr/>
          <p:nvPr/>
        </p:nvSpPr>
        <p:spPr>
          <a:xfrm>
            <a:off x="6011050" y="2563179"/>
            <a:ext cx="3299650" cy="2657025"/>
          </a:xfrm>
          <a:custGeom>
            <a:rect b="b" l="l" r="r" t="t"/>
            <a:pathLst>
              <a:path extrusionOk="0" h="106281" w="131986">
                <a:moveTo>
                  <a:pt x="16437" y="106281"/>
                </a:moveTo>
                <a:cubicBezTo>
                  <a:pt x="8005" y="95038"/>
                  <a:pt x="-2000" y="81132"/>
                  <a:pt x="408" y="67286"/>
                </a:cubicBezTo>
                <a:cubicBezTo>
                  <a:pt x="1954" y="58395"/>
                  <a:pt x="11381" y="51219"/>
                  <a:pt x="20025" y="48626"/>
                </a:cubicBezTo>
                <a:cubicBezTo>
                  <a:pt x="43159" y="41686"/>
                  <a:pt x="68121" y="54128"/>
                  <a:pt x="92273" y="54128"/>
                </a:cubicBezTo>
                <a:cubicBezTo>
                  <a:pt x="99258" y="54128"/>
                  <a:pt x="108069" y="53114"/>
                  <a:pt x="112130" y="47430"/>
                </a:cubicBezTo>
                <a:cubicBezTo>
                  <a:pt x="121517" y="34292"/>
                  <a:pt x="112429" y="-6715"/>
                  <a:pt x="98254" y="1019"/>
                </a:cubicBezTo>
                <a:cubicBezTo>
                  <a:pt x="93443" y="3644"/>
                  <a:pt x="90836" y="15100"/>
                  <a:pt x="95862" y="17286"/>
                </a:cubicBezTo>
                <a:cubicBezTo>
                  <a:pt x="101056" y="19545"/>
                  <a:pt x="107183" y="17765"/>
                  <a:pt x="112847" y="17765"/>
                </a:cubicBezTo>
                <a:cubicBezTo>
                  <a:pt x="119229" y="17765"/>
                  <a:pt x="125796" y="18838"/>
                  <a:pt x="131986" y="172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88" name="Google Shape;188;p32"/>
          <p:cNvSpPr/>
          <p:nvPr/>
        </p:nvSpPr>
        <p:spPr>
          <a:xfrm>
            <a:off x="4119350" y="-72825"/>
            <a:ext cx="4682975" cy="2031575"/>
          </a:xfrm>
          <a:custGeom>
            <a:rect b="b" l="l" r="r" t="t"/>
            <a:pathLst>
              <a:path extrusionOk="0" h="81263" w="187319">
                <a:moveTo>
                  <a:pt x="187319" y="718"/>
                </a:moveTo>
                <a:cubicBezTo>
                  <a:pt x="187319" y="24948"/>
                  <a:pt x="179159" y="52089"/>
                  <a:pt x="161482" y="68660"/>
                </a:cubicBezTo>
                <a:cubicBezTo>
                  <a:pt x="147718" y="81563"/>
                  <a:pt x="123801" y="83923"/>
                  <a:pt x="105741" y="78468"/>
                </a:cubicBezTo>
                <a:cubicBezTo>
                  <a:pt x="87976" y="73102"/>
                  <a:pt x="69490" y="49423"/>
                  <a:pt x="75358" y="31818"/>
                </a:cubicBezTo>
                <a:cubicBezTo>
                  <a:pt x="78939" y="21075"/>
                  <a:pt x="93240" y="8319"/>
                  <a:pt x="103588" y="12919"/>
                </a:cubicBezTo>
                <a:cubicBezTo>
                  <a:pt x="107590" y="14698"/>
                  <a:pt x="107286" y="21657"/>
                  <a:pt x="105980" y="25837"/>
                </a:cubicBezTo>
                <a:cubicBezTo>
                  <a:pt x="101936" y="38781"/>
                  <a:pt x="79806" y="40258"/>
                  <a:pt x="66746" y="36603"/>
                </a:cubicBezTo>
                <a:cubicBezTo>
                  <a:pt x="54726" y="33239"/>
                  <a:pt x="44478" y="25318"/>
                  <a:pt x="33254" y="19856"/>
                </a:cubicBezTo>
                <a:cubicBezTo>
                  <a:pt x="24133" y="15418"/>
                  <a:pt x="12377" y="17061"/>
                  <a:pt x="4067" y="11244"/>
                </a:cubicBezTo>
                <a:cubicBezTo>
                  <a:pt x="802" y="8958"/>
                  <a:pt x="0" y="3986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89" name="Google Shape;189;p32"/>
          <p:cNvSpPr/>
          <p:nvPr/>
        </p:nvSpPr>
        <p:spPr>
          <a:xfrm>
            <a:off x="-605475" y="1172725"/>
            <a:ext cx="2165700" cy="4031075"/>
          </a:xfrm>
          <a:custGeom>
            <a:rect b="b" l="l" r="r" t="t"/>
            <a:pathLst>
              <a:path extrusionOk="0" h="161243" w="86628">
                <a:moveTo>
                  <a:pt x="86602" y="161243"/>
                </a:moveTo>
                <a:cubicBezTo>
                  <a:pt x="86602" y="156485"/>
                  <a:pt x="87023" y="150269"/>
                  <a:pt x="83252" y="147367"/>
                </a:cubicBezTo>
                <a:cubicBezTo>
                  <a:pt x="75435" y="141352"/>
                  <a:pt x="64516" y="140827"/>
                  <a:pt x="55980" y="135884"/>
                </a:cubicBezTo>
                <a:cubicBezTo>
                  <a:pt x="45262" y="129677"/>
                  <a:pt x="38864" y="116744"/>
                  <a:pt x="35645" y="104784"/>
                </a:cubicBezTo>
                <a:cubicBezTo>
                  <a:pt x="33157" y="95538"/>
                  <a:pt x="31640" y="84264"/>
                  <a:pt x="36602" y="76076"/>
                </a:cubicBezTo>
                <a:cubicBezTo>
                  <a:pt x="39262" y="71687"/>
                  <a:pt x="46041" y="71474"/>
                  <a:pt x="49521" y="67703"/>
                </a:cubicBezTo>
                <a:cubicBezTo>
                  <a:pt x="52723" y="64234"/>
                  <a:pt x="55301" y="58365"/>
                  <a:pt x="53348" y="54067"/>
                </a:cubicBezTo>
                <a:cubicBezTo>
                  <a:pt x="49830" y="46326"/>
                  <a:pt x="32877" y="37445"/>
                  <a:pt x="29425" y="45215"/>
                </a:cubicBezTo>
                <a:cubicBezTo>
                  <a:pt x="28098" y="48203"/>
                  <a:pt x="28476" y="53751"/>
                  <a:pt x="31578" y="54784"/>
                </a:cubicBezTo>
                <a:cubicBezTo>
                  <a:pt x="36620" y="56463"/>
                  <a:pt x="44643" y="53002"/>
                  <a:pt x="45932" y="47847"/>
                </a:cubicBezTo>
                <a:cubicBezTo>
                  <a:pt x="48026" y="39474"/>
                  <a:pt x="38768" y="31547"/>
                  <a:pt x="32296" y="25837"/>
                </a:cubicBezTo>
                <a:cubicBezTo>
                  <a:pt x="21958" y="16716"/>
                  <a:pt x="10764" y="861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57013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/>
          <p:nvPr/>
        </p:nvSpPr>
        <p:spPr>
          <a:xfrm flipH="1" rot="10800000">
            <a:off x="-359950" y="-14164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6" name="Google Shape;196;p35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7" name="Google Shape;197;p35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5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CUSTOM_5_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/>
          <p:nvPr>
            <p:ph type="ctrTitle"/>
          </p:nvPr>
        </p:nvSpPr>
        <p:spPr>
          <a:xfrm>
            <a:off x="621100" y="1557825"/>
            <a:ext cx="70077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5" name="Google Shape;205;p39"/>
          <p:cNvSpPr txBox="1"/>
          <p:nvPr>
            <p:ph idx="1" type="subTitle"/>
          </p:nvPr>
        </p:nvSpPr>
        <p:spPr>
          <a:xfrm>
            <a:off x="621100" y="3326650"/>
            <a:ext cx="7007700" cy="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39"/>
          <p:cNvSpPr/>
          <p:nvPr/>
        </p:nvSpPr>
        <p:spPr>
          <a:xfrm rot="-476624">
            <a:off x="-227771" y="4381878"/>
            <a:ext cx="1961242" cy="1092145"/>
          </a:xfrm>
          <a:custGeom>
            <a:rect b="b" l="l" r="r" t="t"/>
            <a:pathLst>
              <a:path extrusionOk="0" h="43686" w="78450">
                <a:moveTo>
                  <a:pt x="0" y="28217"/>
                </a:moveTo>
                <a:cubicBezTo>
                  <a:pt x="2078" y="19906"/>
                  <a:pt x="3857" y="9667"/>
                  <a:pt x="11049" y="5013"/>
                </a:cubicBezTo>
                <a:cubicBezTo>
                  <a:pt x="22002" y="-2074"/>
                  <a:pt x="39777" y="-1555"/>
                  <a:pt x="50164" y="6339"/>
                </a:cubicBezTo>
                <a:cubicBezTo>
                  <a:pt x="56382" y="11065"/>
                  <a:pt x="65331" y="21748"/>
                  <a:pt x="60108" y="27554"/>
                </a:cubicBezTo>
                <a:cubicBezTo>
                  <a:pt x="55347" y="32847"/>
                  <a:pt x="38432" y="23894"/>
                  <a:pt x="41324" y="17388"/>
                </a:cubicBezTo>
                <a:cubicBezTo>
                  <a:pt x="44946" y="9240"/>
                  <a:pt x="61376" y="16782"/>
                  <a:pt x="67401" y="23355"/>
                </a:cubicBezTo>
                <a:cubicBezTo>
                  <a:pt x="72613" y="29041"/>
                  <a:pt x="73635" y="37660"/>
                  <a:pt x="78450" y="436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7" name="Google Shape;207;p39"/>
          <p:cNvSpPr/>
          <p:nvPr/>
        </p:nvSpPr>
        <p:spPr>
          <a:xfrm>
            <a:off x="3379851" y="3342350"/>
            <a:ext cx="6569110" cy="1859550"/>
          </a:xfrm>
          <a:custGeom>
            <a:rect b="b" l="l" r="r" t="t"/>
            <a:pathLst>
              <a:path extrusionOk="0" h="74382" w="227128">
                <a:moveTo>
                  <a:pt x="394" y="74382"/>
                </a:moveTo>
                <a:cubicBezTo>
                  <a:pt x="-1771" y="63559"/>
                  <a:pt x="5473" y="50515"/>
                  <a:pt x="14758" y="44549"/>
                </a:cubicBezTo>
                <a:cubicBezTo>
                  <a:pt x="23446" y="38967"/>
                  <a:pt x="34486" y="37035"/>
                  <a:pt x="44813" y="37035"/>
                </a:cubicBezTo>
                <a:cubicBezTo>
                  <a:pt x="56216" y="37035"/>
                  <a:pt x="67023" y="42419"/>
                  <a:pt x="77740" y="46316"/>
                </a:cubicBezTo>
                <a:cubicBezTo>
                  <a:pt x="89909" y="50741"/>
                  <a:pt x="103243" y="51841"/>
                  <a:pt x="116192" y="51841"/>
                </a:cubicBezTo>
                <a:cubicBezTo>
                  <a:pt x="122604" y="51841"/>
                  <a:pt x="129401" y="53395"/>
                  <a:pt x="135418" y="51178"/>
                </a:cubicBezTo>
                <a:cubicBezTo>
                  <a:pt x="150726" y="45538"/>
                  <a:pt x="163896" y="21019"/>
                  <a:pt x="155970" y="6760"/>
                </a:cubicBezTo>
                <a:cubicBezTo>
                  <a:pt x="153839" y="2926"/>
                  <a:pt x="148585" y="-1189"/>
                  <a:pt x="144478" y="351"/>
                </a:cubicBezTo>
                <a:cubicBezTo>
                  <a:pt x="138527" y="2583"/>
                  <a:pt x="128908" y="7536"/>
                  <a:pt x="130777" y="13610"/>
                </a:cubicBezTo>
                <a:cubicBezTo>
                  <a:pt x="134351" y="25225"/>
                  <a:pt x="154444" y="27349"/>
                  <a:pt x="165914" y="23334"/>
                </a:cubicBezTo>
                <a:cubicBezTo>
                  <a:pt x="172891" y="20892"/>
                  <a:pt x="178607" y="15743"/>
                  <a:pt x="185140" y="12284"/>
                </a:cubicBezTo>
                <a:cubicBezTo>
                  <a:pt x="197718" y="5625"/>
                  <a:pt x="213321" y="1098"/>
                  <a:pt x="227128" y="45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8" name="Google Shape;208;p39"/>
          <p:cNvSpPr/>
          <p:nvPr/>
        </p:nvSpPr>
        <p:spPr>
          <a:xfrm>
            <a:off x="-125290" y="-50675"/>
            <a:ext cx="4123925" cy="1651900"/>
          </a:xfrm>
          <a:custGeom>
            <a:rect b="b" l="l" r="r" t="t"/>
            <a:pathLst>
              <a:path extrusionOk="0" h="66076" w="164957">
                <a:moveTo>
                  <a:pt x="762" y="66076"/>
                </a:moveTo>
                <a:cubicBezTo>
                  <a:pt x="762" y="58336"/>
                  <a:pt x="-1358" y="50006"/>
                  <a:pt x="1646" y="42872"/>
                </a:cubicBezTo>
                <a:cubicBezTo>
                  <a:pt x="4597" y="35864"/>
                  <a:pt x="11997" y="29644"/>
                  <a:pt x="19546" y="28729"/>
                </a:cubicBezTo>
                <a:cubicBezTo>
                  <a:pt x="46353" y="25480"/>
                  <a:pt x="79308" y="53342"/>
                  <a:pt x="100207" y="36242"/>
                </a:cubicBezTo>
                <a:cubicBezTo>
                  <a:pt x="104079" y="33074"/>
                  <a:pt x="100208" y="25194"/>
                  <a:pt x="96671" y="21657"/>
                </a:cubicBezTo>
                <a:cubicBezTo>
                  <a:pt x="93194" y="18180"/>
                  <a:pt x="86723" y="17810"/>
                  <a:pt x="82086" y="19447"/>
                </a:cubicBezTo>
                <a:cubicBezTo>
                  <a:pt x="75206" y="21875"/>
                  <a:pt x="70934" y="35095"/>
                  <a:pt x="75898" y="40441"/>
                </a:cubicBezTo>
                <a:cubicBezTo>
                  <a:pt x="84637" y="49852"/>
                  <a:pt x="103829" y="50237"/>
                  <a:pt x="114350" y="42872"/>
                </a:cubicBezTo>
                <a:cubicBezTo>
                  <a:pt x="124154" y="36009"/>
                  <a:pt x="121317" y="19208"/>
                  <a:pt x="129156" y="10166"/>
                </a:cubicBezTo>
                <a:cubicBezTo>
                  <a:pt x="137282" y="793"/>
                  <a:pt x="152552" y="0"/>
                  <a:pt x="16495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9" name="Google Shape;209;p39"/>
          <p:cNvSpPr/>
          <p:nvPr/>
        </p:nvSpPr>
        <p:spPr>
          <a:xfrm>
            <a:off x="5054296" y="-83825"/>
            <a:ext cx="4295800" cy="2508225"/>
          </a:xfrm>
          <a:custGeom>
            <a:rect b="b" l="l" r="r" t="t"/>
            <a:pathLst>
              <a:path extrusionOk="0" h="100329" w="171832">
                <a:moveTo>
                  <a:pt x="171026" y="100329"/>
                </a:moveTo>
                <a:cubicBezTo>
                  <a:pt x="173824" y="90537"/>
                  <a:pt x="168565" y="79558"/>
                  <a:pt x="163513" y="70716"/>
                </a:cubicBezTo>
                <a:cubicBezTo>
                  <a:pt x="156301" y="58094"/>
                  <a:pt x="146335" y="45860"/>
                  <a:pt x="133458" y="39115"/>
                </a:cubicBezTo>
                <a:cubicBezTo>
                  <a:pt x="113750" y="28792"/>
                  <a:pt x="89221" y="28481"/>
                  <a:pt x="67162" y="31381"/>
                </a:cubicBezTo>
                <a:cubicBezTo>
                  <a:pt x="53462" y="33182"/>
                  <a:pt x="37486" y="44065"/>
                  <a:pt x="35118" y="57678"/>
                </a:cubicBezTo>
                <a:cubicBezTo>
                  <a:pt x="34789" y="59571"/>
                  <a:pt x="33629" y="61813"/>
                  <a:pt x="34676" y="63424"/>
                </a:cubicBezTo>
                <a:cubicBezTo>
                  <a:pt x="40424" y="72267"/>
                  <a:pt x="63720" y="72109"/>
                  <a:pt x="66278" y="61877"/>
                </a:cubicBezTo>
                <a:cubicBezTo>
                  <a:pt x="70363" y="45538"/>
                  <a:pt x="44991" y="32917"/>
                  <a:pt x="28931" y="27845"/>
                </a:cubicBezTo>
                <a:cubicBezTo>
                  <a:pt x="19431" y="24845"/>
                  <a:pt x="8089" y="23409"/>
                  <a:pt x="1528" y="15911"/>
                </a:cubicBezTo>
                <a:cubicBezTo>
                  <a:pt x="-708" y="13356"/>
                  <a:pt x="-364" y="7982"/>
                  <a:pt x="2191" y="5746"/>
                </a:cubicBezTo>
                <a:cubicBezTo>
                  <a:pt x="6592" y="1896"/>
                  <a:pt x="13092" y="1418"/>
                  <a:pt x="18765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0"/>
          <p:cNvSpPr txBox="1"/>
          <p:nvPr>
            <p:ph type="title"/>
          </p:nvPr>
        </p:nvSpPr>
        <p:spPr>
          <a:xfrm>
            <a:off x="1968725" y="2550275"/>
            <a:ext cx="52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2" name="Google Shape;212;p40"/>
          <p:cNvSpPr txBox="1"/>
          <p:nvPr>
            <p:ph hasCustomPrompt="1" idx="2" type="title"/>
          </p:nvPr>
        </p:nvSpPr>
        <p:spPr>
          <a:xfrm>
            <a:off x="3642525" y="1487484"/>
            <a:ext cx="1858800" cy="10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3" name="Google Shape;213;p40"/>
          <p:cNvSpPr txBox="1"/>
          <p:nvPr>
            <p:ph idx="1" type="subTitle"/>
          </p:nvPr>
        </p:nvSpPr>
        <p:spPr>
          <a:xfrm>
            <a:off x="1968750" y="3392600"/>
            <a:ext cx="5206500" cy="2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4" name="Google Shape;214;p40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5" name="Google Shape;215;p40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6" name="Google Shape;216;p40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9" name="Google Shape;219;p41"/>
          <p:cNvSpPr txBox="1"/>
          <p:nvPr>
            <p:ph idx="1" type="body"/>
          </p:nvPr>
        </p:nvSpPr>
        <p:spPr>
          <a:xfrm>
            <a:off x="621100" y="1418650"/>
            <a:ext cx="4283700" cy="28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" name="Google Shape;220;p41"/>
          <p:cNvSpPr/>
          <p:nvPr/>
        </p:nvSpPr>
        <p:spPr>
          <a:xfrm>
            <a:off x="5770238" y="-39250"/>
            <a:ext cx="3445400" cy="4882500"/>
          </a:xfrm>
          <a:custGeom>
            <a:rect b="b" l="l" r="r" t="t"/>
            <a:pathLst>
              <a:path extrusionOk="0" h="195300" w="137816">
                <a:moveTo>
                  <a:pt x="137816" y="195300"/>
                </a:moveTo>
                <a:cubicBezTo>
                  <a:pt x="99365" y="193900"/>
                  <a:pt x="60705" y="169920"/>
                  <a:pt x="36481" y="140026"/>
                </a:cubicBezTo>
                <a:cubicBezTo>
                  <a:pt x="24326" y="125025"/>
                  <a:pt x="15631" y="92889"/>
                  <a:pt x="31773" y="82296"/>
                </a:cubicBezTo>
                <a:cubicBezTo>
                  <a:pt x="39158" y="77450"/>
                  <a:pt x="48939" y="77178"/>
                  <a:pt x="57772" y="77178"/>
                </a:cubicBezTo>
                <a:cubicBezTo>
                  <a:pt x="67180" y="77178"/>
                  <a:pt x="77959" y="77165"/>
                  <a:pt x="85408" y="82911"/>
                </a:cubicBezTo>
                <a:cubicBezTo>
                  <a:pt x="101791" y="95548"/>
                  <a:pt x="106333" y="127411"/>
                  <a:pt x="94416" y="144325"/>
                </a:cubicBezTo>
                <a:cubicBezTo>
                  <a:pt x="82170" y="161706"/>
                  <a:pt x="54245" y="167199"/>
                  <a:pt x="33410" y="162955"/>
                </a:cubicBezTo>
                <a:cubicBezTo>
                  <a:pt x="23188" y="160873"/>
                  <a:pt x="13239" y="153854"/>
                  <a:pt x="7821" y="144940"/>
                </a:cubicBezTo>
                <a:cubicBezTo>
                  <a:pt x="2843" y="136751"/>
                  <a:pt x="1844" y="126607"/>
                  <a:pt x="656" y="117098"/>
                </a:cubicBezTo>
                <a:cubicBezTo>
                  <a:pt x="-1881" y="96797"/>
                  <a:pt x="3159" y="69313"/>
                  <a:pt x="20923" y="59163"/>
                </a:cubicBezTo>
                <a:cubicBezTo>
                  <a:pt x="31346" y="53207"/>
                  <a:pt x="42706" y="47137"/>
                  <a:pt x="54701" y="46676"/>
                </a:cubicBezTo>
                <a:cubicBezTo>
                  <a:pt x="74480" y="45916"/>
                  <a:pt x="95981" y="53485"/>
                  <a:pt x="114069" y="45447"/>
                </a:cubicBezTo>
                <a:cubicBezTo>
                  <a:pt x="128182" y="39176"/>
                  <a:pt x="126826" y="14981"/>
                  <a:pt x="123076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517433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517400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4652958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652925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3" name="Google Shape;223;p42"/>
          <p:cNvSpPr txBox="1"/>
          <p:nvPr>
            <p:ph idx="1" type="subTitle"/>
          </p:nvPr>
        </p:nvSpPr>
        <p:spPr>
          <a:xfrm>
            <a:off x="1517433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" name="Google Shape;224;p42"/>
          <p:cNvSpPr txBox="1"/>
          <p:nvPr>
            <p:ph idx="2" type="subTitle"/>
          </p:nvPr>
        </p:nvSpPr>
        <p:spPr>
          <a:xfrm>
            <a:off x="1517400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5" name="Google Shape;225;p42"/>
          <p:cNvSpPr txBox="1"/>
          <p:nvPr>
            <p:ph idx="3" type="subTitle"/>
          </p:nvPr>
        </p:nvSpPr>
        <p:spPr>
          <a:xfrm>
            <a:off x="4652958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" name="Google Shape;226;p42"/>
          <p:cNvSpPr txBox="1"/>
          <p:nvPr>
            <p:ph idx="4" type="subTitle"/>
          </p:nvPr>
        </p:nvSpPr>
        <p:spPr>
          <a:xfrm>
            <a:off x="4652925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3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43"/>
          <p:cNvSpPr/>
          <p:nvPr/>
        </p:nvSpPr>
        <p:spPr>
          <a:xfrm>
            <a:off x="5886050" y="-28875"/>
            <a:ext cx="3609125" cy="1406925"/>
          </a:xfrm>
          <a:custGeom>
            <a:rect b="b" l="l" r="r" t="t"/>
            <a:pathLst>
              <a:path extrusionOk="0" h="56277" w="144365">
                <a:moveTo>
                  <a:pt x="0" y="0"/>
                </a:moveTo>
                <a:cubicBezTo>
                  <a:pt x="26265" y="0"/>
                  <a:pt x="47097" y="26257"/>
                  <a:pt x="73202" y="29158"/>
                </a:cubicBezTo>
                <a:cubicBezTo>
                  <a:pt x="78174" y="29710"/>
                  <a:pt x="84570" y="21519"/>
                  <a:pt x="82174" y="17128"/>
                </a:cubicBezTo>
                <a:cubicBezTo>
                  <a:pt x="81562" y="16007"/>
                  <a:pt x="79439" y="14450"/>
                  <a:pt x="78707" y="15496"/>
                </a:cubicBezTo>
                <a:cubicBezTo>
                  <a:pt x="76899" y="18079"/>
                  <a:pt x="76578" y="21856"/>
                  <a:pt x="77484" y="24876"/>
                </a:cubicBezTo>
                <a:cubicBezTo>
                  <a:pt x="79002" y="29934"/>
                  <a:pt x="85832" y="31902"/>
                  <a:pt x="90942" y="33236"/>
                </a:cubicBezTo>
                <a:cubicBezTo>
                  <a:pt x="94988" y="34292"/>
                  <a:pt x="99852" y="37112"/>
                  <a:pt x="103380" y="34867"/>
                </a:cubicBezTo>
                <a:cubicBezTo>
                  <a:pt x="106787" y="32699"/>
                  <a:pt x="108353" y="27888"/>
                  <a:pt x="112148" y="26507"/>
                </a:cubicBezTo>
                <a:cubicBezTo>
                  <a:pt x="115278" y="25368"/>
                  <a:pt x="118842" y="26036"/>
                  <a:pt x="122139" y="26507"/>
                </a:cubicBezTo>
                <a:cubicBezTo>
                  <a:pt x="127982" y="27342"/>
                  <a:pt x="133632" y="30735"/>
                  <a:pt x="137636" y="35071"/>
                </a:cubicBezTo>
                <a:cubicBezTo>
                  <a:pt x="142667" y="40519"/>
                  <a:pt x="142018" y="49242"/>
                  <a:pt x="144365" y="5627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>
            <p:ph idx="1" type="body"/>
          </p:nvPr>
        </p:nvSpPr>
        <p:spPr>
          <a:xfrm>
            <a:off x="1084375" y="1897438"/>
            <a:ext cx="4242900" cy="25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32" name="Google Shape;232;p44"/>
          <p:cNvSpPr txBox="1"/>
          <p:nvPr>
            <p:ph type="title"/>
          </p:nvPr>
        </p:nvSpPr>
        <p:spPr>
          <a:xfrm>
            <a:off x="1084636" y="684063"/>
            <a:ext cx="42426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/>
          <p:nvPr>
            <p:ph type="title"/>
          </p:nvPr>
        </p:nvSpPr>
        <p:spPr>
          <a:xfrm>
            <a:off x="3928125" y="1137475"/>
            <a:ext cx="4594800" cy="27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5" name="Google Shape;235;p45"/>
          <p:cNvSpPr/>
          <p:nvPr/>
        </p:nvSpPr>
        <p:spPr>
          <a:xfrm>
            <a:off x="-603200" y="228019"/>
            <a:ext cx="4151500" cy="4973250"/>
          </a:xfrm>
          <a:custGeom>
            <a:rect b="b" l="l" r="r" t="t"/>
            <a:pathLst>
              <a:path extrusionOk="0" h="198930" w="166060">
                <a:moveTo>
                  <a:pt x="0" y="1958"/>
                </a:moveTo>
                <a:cubicBezTo>
                  <a:pt x="17884" y="1958"/>
                  <a:pt x="35786" y="-916"/>
                  <a:pt x="53627" y="327"/>
                </a:cubicBezTo>
                <a:cubicBezTo>
                  <a:pt x="77769" y="2009"/>
                  <a:pt x="109868" y="14899"/>
                  <a:pt x="115410" y="38457"/>
                </a:cubicBezTo>
                <a:cubicBezTo>
                  <a:pt x="117530" y="47471"/>
                  <a:pt x="117920" y="57906"/>
                  <a:pt x="113779" y="66188"/>
                </a:cubicBezTo>
                <a:cubicBezTo>
                  <a:pt x="109951" y="73843"/>
                  <a:pt x="100916" y="78758"/>
                  <a:pt x="92572" y="80665"/>
                </a:cubicBezTo>
                <a:cubicBezTo>
                  <a:pt x="84614" y="82484"/>
                  <a:pt x="75775" y="84476"/>
                  <a:pt x="68104" y="81685"/>
                </a:cubicBezTo>
                <a:cubicBezTo>
                  <a:pt x="58290" y="78115"/>
                  <a:pt x="37717" y="68300"/>
                  <a:pt x="44859" y="60682"/>
                </a:cubicBezTo>
                <a:cubicBezTo>
                  <a:pt x="48839" y="56437"/>
                  <a:pt x="55212" y="53092"/>
                  <a:pt x="60967" y="53954"/>
                </a:cubicBezTo>
                <a:cubicBezTo>
                  <a:pt x="66523" y="54787"/>
                  <a:pt x="71943" y="58719"/>
                  <a:pt x="74833" y="63537"/>
                </a:cubicBezTo>
                <a:cubicBezTo>
                  <a:pt x="83698" y="78318"/>
                  <a:pt x="73114" y="101477"/>
                  <a:pt x="84620" y="114309"/>
                </a:cubicBezTo>
                <a:cubicBezTo>
                  <a:pt x="93658" y="124388"/>
                  <a:pt x="105859" y="132408"/>
                  <a:pt x="118876" y="136127"/>
                </a:cubicBezTo>
                <a:cubicBezTo>
                  <a:pt x="130358" y="139407"/>
                  <a:pt x="144163" y="138270"/>
                  <a:pt x="153336" y="145915"/>
                </a:cubicBezTo>
                <a:cubicBezTo>
                  <a:pt x="167292" y="157546"/>
                  <a:pt x="165978" y="180763"/>
                  <a:pt x="165978" y="19893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36" name="Google Shape;236;p45"/>
          <p:cNvSpPr/>
          <p:nvPr/>
        </p:nvSpPr>
        <p:spPr>
          <a:xfrm>
            <a:off x="-261675" y="2983800"/>
            <a:ext cx="1697500" cy="2227675"/>
          </a:xfrm>
          <a:custGeom>
            <a:rect b="b" l="l" r="r" t="t"/>
            <a:pathLst>
              <a:path extrusionOk="0" h="89107" w="67900">
                <a:moveTo>
                  <a:pt x="0" y="0"/>
                </a:moveTo>
                <a:cubicBezTo>
                  <a:pt x="28451" y="8540"/>
                  <a:pt x="51964" y="34841"/>
                  <a:pt x="64026" y="61987"/>
                </a:cubicBezTo>
                <a:cubicBezTo>
                  <a:pt x="67734" y="70332"/>
                  <a:pt x="65685" y="80248"/>
                  <a:pt x="67900" y="8910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/>
          <p:nvPr>
            <p:ph type="title"/>
          </p:nvPr>
        </p:nvSpPr>
        <p:spPr>
          <a:xfrm>
            <a:off x="2780050" y="1441688"/>
            <a:ext cx="46887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9" name="Google Shape;239;p46"/>
          <p:cNvSpPr txBox="1"/>
          <p:nvPr>
            <p:ph idx="1" type="subTitle"/>
          </p:nvPr>
        </p:nvSpPr>
        <p:spPr>
          <a:xfrm>
            <a:off x="2780050" y="2321213"/>
            <a:ext cx="4688700" cy="13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7"/>
          <p:cNvSpPr txBox="1"/>
          <p:nvPr>
            <p:ph idx="1" type="body"/>
          </p:nvPr>
        </p:nvSpPr>
        <p:spPr>
          <a:xfrm>
            <a:off x="621100" y="1364850"/>
            <a:ext cx="2483400" cy="2413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/>
        </p:txBody>
      </p:sp>
      <p:sp>
        <p:nvSpPr>
          <p:cNvPr id="242" name="Google Shape;242;p47"/>
          <p:cNvSpPr/>
          <p:nvPr/>
        </p:nvSpPr>
        <p:spPr>
          <a:xfrm>
            <a:off x="-259725" y="518383"/>
            <a:ext cx="4101675" cy="4663725"/>
          </a:xfrm>
          <a:custGeom>
            <a:rect b="b" l="l" r="r" t="t"/>
            <a:pathLst>
              <a:path extrusionOk="0" h="186549" w="164067">
                <a:moveTo>
                  <a:pt x="122349" y="186549"/>
                </a:moveTo>
                <a:cubicBezTo>
                  <a:pt x="101178" y="168898"/>
                  <a:pt x="80812" y="133525"/>
                  <a:pt x="93499" y="109055"/>
                </a:cubicBezTo>
                <a:cubicBezTo>
                  <a:pt x="98592" y="99232"/>
                  <a:pt x="109540" y="91501"/>
                  <a:pt x="120454" y="89681"/>
                </a:cubicBezTo>
                <a:cubicBezTo>
                  <a:pt x="133044" y="87582"/>
                  <a:pt x="150393" y="93080"/>
                  <a:pt x="158148" y="82942"/>
                </a:cubicBezTo>
                <a:cubicBezTo>
                  <a:pt x="168269" y="69712"/>
                  <a:pt x="163884" y="47497"/>
                  <a:pt x="155621" y="33034"/>
                </a:cubicBezTo>
                <a:cubicBezTo>
                  <a:pt x="140815" y="7119"/>
                  <a:pt x="93044" y="30769"/>
                  <a:pt x="68019" y="14503"/>
                </a:cubicBezTo>
                <a:cubicBezTo>
                  <a:pt x="65638" y="12955"/>
                  <a:pt x="62976" y="10782"/>
                  <a:pt x="62543" y="7975"/>
                </a:cubicBezTo>
                <a:cubicBezTo>
                  <a:pt x="62110" y="5168"/>
                  <a:pt x="65282" y="2206"/>
                  <a:pt x="68019" y="1446"/>
                </a:cubicBezTo>
                <a:cubicBezTo>
                  <a:pt x="72896" y="91"/>
                  <a:pt x="79602" y="-1290"/>
                  <a:pt x="83181" y="2289"/>
                </a:cubicBezTo>
                <a:cubicBezTo>
                  <a:pt x="85527" y="4635"/>
                  <a:pt x="86148" y="9476"/>
                  <a:pt x="84234" y="12186"/>
                </a:cubicBezTo>
                <a:cubicBezTo>
                  <a:pt x="79253" y="19241"/>
                  <a:pt x="68442" y="20820"/>
                  <a:pt x="59806" y="20820"/>
                </a:cubicBezTo>
                <a:cubicBezTo>
                  <a:pt x="38740" y="20820"/>
                  <a:pt x="16865" y="13018"/>
                  <a:pt x="0" y="394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43" name="Google Shape;243;p47"/>
          <p:cNvSpPr/>
          <p:nvPr/>
        </p:nvSpPr>
        <p:spPr>
          <a:xfrm>
            <a:off x="6120022" y="-45625"/>
            <a:ext cx="3176325" cy="2806025"/>
          </a:xfrm>
          <a:custGeom>
            <a:rect b="b" l="l" r="r" t="t"/>
            <a:pathLst>
              <a:path extrusionOk="0" h="112241" w="127053">
                <a:moveTo>
                  <a:pt x="126598" y="112241"/>
                </a:moveTo>
                <a:cubicBezTo>
                  <a:pt x="128250" y="106456"/>
                  <a:pt x="124812" y="100294"/>
                  <a:pt x="123018" y="94552"/>
                </a:cubicBezTo>
                <a:cubicBezTo>
                  <a:pt x="114291" y="66626"/>
                  <a:pt x="81694" y="43787"/>
                  <a:pt x="52473" y="42327"/>
                </a:cubicBezTo>
                <a:cubicBezTo>
                  <a:pt x="40483" y="41728"/>
                  <a:pt x="28220" y="45972"/>
                  <a:pt x="17726" y="51803"/>
                </a:cubicBezTo>
                <a:cubicBezTo>
                  <a:pt x="11204" y="55427"/>
                  <a:pt x="3390" y="59517"/>
                  <a:pt x="880" y="66544"/>
                </a:cubicBezTo>
                <a:cubicBezTo>
                  <a:pt x="-755" y="71121"/>
                  <a:pt x="-31" y="77654"/>
                  <a:pt x="3617" y="80864"/>
                </a:cubicBezTo>
                <a:cubicBezTo>
                  <a:pt x="7121" y="83947"/>
                  <a:pt x="12498" y="83850"/>
                  <a:pt x="17095" y="84654"/>
                </a:cubicBezTo>
                <a:cubicBezTo>
                  <a:pt x="26329" y="86270"/>
                  <a:pt x="40003" y="87303"/>
                  <a:pt x="44681" y="79179"/>
                </a:cubicBezTo>
                <a:cubicBezTo>
                  <a:pt x="52316" y="65918"/>
                  <a:pt x="50453" y="47444"/>
                  <a:pt x="44681" y="33272"/>
                </a:cubicBezTo>
                <a:cubicBezTo>
                  <a:pt x="40268" y="22438"/>
                  <a:pt x="33520" y="11698"/>
                  <a:pt x="3352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8"/>
          <p:cNvSpPr txBox="1"/>
          <p:nvPr>
            <p:ph hasCustomPrompt="1" type="title"/>
          </p:nvPr>
        </p:nvSpPr>
        <p:spPr>
          <a:xfrm>
            <a:off x="919150" y="1599388"/>
            <a:ext cx="7305900" cy="10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6" name="Google Shape;246;p48"/>
          <p:cNvSpPr txBox="1"/>
          <p:nvPr>
            <p:ph idx="1" type="subTitle"/>
          </p:nvPr>
        </p:nvSpPr>
        <p:spPr>
          <a:xfrm>
            <a:off x="919150" y="2753463"/>
            <a:ext cx="73059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0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" name="Google Shape;250;p50"/>
          <p:cNvSpPr txBox="1"/>
          <p:nvPr>
            <p:ph idx="1" type="subTitle"/>
          </p:nvPr>
        </p:nvSpPr>
        <p:spPr>
          <a:xfrm>
            <a:off x="4899795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" name="Google Shape;251;p50"/>
          <p:cNvSpPr txBox="1"/>
          <p:nvPr>
            <p:ph idx="2" type="subTitle"/>
          </p:nvPr>
        </p:nvSpPr>
        <p:spPr>
          <a:xfrm>
            <a:off x="4899795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2" name="Google Shape;252;p50"/>
          <p:cNvSpPr txBox="1"/>
          <p:nvPr>
            <p:ph idx="3" type="subTitle"/>
          </p:nvPr>
        </p:nvSpPr>
        <p:spPr>
          <a:xfrm>
            <a:off x="1712788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" name="Google Shape;253;p50"/>
          <p:cNvSpPr txBox="1"/>
          <p:nvPr>
            <p:ph idx="4" type="subTitle"/>
          </p:nvPr>
        </p:nvSpPr>
        <p:spPr>
          <a:xfrm>
            <a:off x="1712788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4" name="Google Shape;254;p50"/>
          <p:cNvSpPr txBox="1"/>
          <p:nvPr>
            <p:ph idx="5" type="subTitle"/>
          </p:nvPr>
        </p:nvSpPr>
        <p:spPr>
          <a:xfrm>
            <a:off x="4899795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50"/>
          <p:cNvSpPr txBox="1"/>
          <p:nvPr>
            <p:ph idx="6" type="subTitle"/>
          </p:nvPr>
        </p:nvSpPr>
        <p:spPr>
          <a:xfrm>
            <a:off x="4899795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6" name="Google Shape;256;p50"/>
          <p:cNvSpPr txBox="1"/>
          <p:nvPr>
            <p:ph idx="7" type="subTitle"/>
          </p:nvPr>
        </p:nvSpPr>
        <p:spPr>
          <a:xfrm>
            <a:off x="1712788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50"/>
          <p:cNvSpPr txBox="1"/>
          <p:nvPr>
            <p:ph idx="8" type="subTitle"/>
          </p:nvPr>
        </p:nvSpPr>
        <p:spPr>
          <a:xfrm>
            <a:off x="1712788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8" name="Google Shape;258;p50"/>
          <p:cNvSpPr txBox="1"/>
          <p:nvPr>
            <p:ph hasCustomPrompt="1" idx="9" type="title"/>
          </p:nvPr>
        </p:nvSpPr>
        <p:spPr>
          <a:xfrm>
            <a:off x="2458888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9" name="Google Shape;259;p50"/>
          <p:cNvSpPr txBox="1"/>
          <p:nvPr>
            <p:ph hasCustomPrompt="1" idx="13" type="title"/>
          </p:nvPr>
        </p:nvSpPr>
        <p:spPr>
          <a:xfrm>
            <a:off x="5645895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60" name="Google Shape;260;p50"/>
          <p:cNvSpPr txBox="1"/>
          <p:nvPr>
            <p:ph hasCustomPrompt="1" idx="14" type="title"/>
          </p:nvPr>
        </p:nvSpPr>
        <p:spPr>
          <a:xfrm>
            <a:off x="2458888" y="301816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61" name="Google Shape;261;p50"/>
          <p:cNvSpPr txBox="1"/>
          <p:nvPr>
            <p:ph hasCustomPrompt="1" idx="15" type="title"/>
          </p:nvPr>
        </p:nvSpPr>
        <p:spPr>
          <a:xfrm>
            <a:off x="5645895" y="301817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62" name="Google Shape;262;p50"/>
          <p:cNvSpPr/>
          <p:nvPr/>
        </p:nvSpPr>
        <p:spPr>
          <a:xfrm>
            <a:off x="6086950" y="-45175"/>
            <a:ext cx="3524775" cy="3944650"/>
          </a:xfrm>
          <a:custGeom>
            <a:rect b="b" l="l" r="r" t="t"/>
            <a:pathLst>
              <a:path extrusionOk="0" h="157786" w="140991">
                <a:moveTo>
                  <a:pt x="140991" y="157786"/>
                </a:moveTo>
                <a:cubicBezTo>
                  <a:pt x="120086" y="150184"/>
                  <a:pt x="99692" y="129509"/>
                  <a:pt x="97235" y="107401"/>
                </a:cubicBezTo>
                <a:cubicBezTo>
                  <a:pt x="96057" y="96799"/>
                  <a:pt x="102292" y="86671"/>
                  <a:pt x="104527" y="76241"/>
                </a:cubicBezTo>
                <a:cubicBezTo>
                  <a:pt x="106806" y="65604"/>
                  <a:pt x="105061" y="52752"/>
                  <a:pt x="98340" y="44198"/>
                </a:cubicBezTo>
                <a:cubicBezTo>
                  <a:pt x="91533" y="35535"/>
                  <a:pt x="78380" y="27071"/>
                  <a:pt x="68064" y="30939"/>
                </a:cubicBezTo>
                <a:cubicBezTo>
                  <a:pt x="59351" y="34206"/>
                  <a:pt x="47725" y="38428"/>
                  <a:pt x="40220" y="32927"/>
                </a:cubicBezTo>
                <a:cubicBezTo>
                  <a:pt x="36555" y="30241"/>
                  <a:pt x="32545" y="22530"/>
                  <a:pt x="36242" y="19889"/>
                </a:cubicBezTo>
                <a:cubicBezTo>
                  <a:pt x="39984" y="17216"/>
                  <a:pt x="50590" y="23414"/>
                  <a:pt x="47954" y="27182"/>
                </a:cubicBezTo>
                <a:cubicBezTo>
                  <a:pt x="41578" y="36297"/>
                  <a:pt x="23619" y="27877"/>
                  <a:pt x="15248" y="20552"/>
                </a:cubicBezTo>
                <a:cubicBezTo>
                  <a:pt x="8828" y="14935"/>
                  <a:pt x="8365" y="167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63" name="Google Shape;263;p50"/>
          <p:cNvSpPr/>
          <p:nvPr/>
        </p:nvSpPr>
        <p:spPr>
          <a:xfrm>
            <a:off x="-211200" y="2412000"/>
            <a:ext cx="1790000" cy="2899325"/>
          </a:xfrm>
          <a:custGeom>
            <a:rect b="b" l="l" r="r" t="t"/>
            <a:pathLst>
              <a:path extrusionOk="0" h="96620" w="71600">
                <a:moveTo>
                  <a:pt x="0" y="7340"/>
                </a:moveTo>
                <a:cubicBezTo>
                  <a:pt x="5884" y="1447"/>
                  <a:pt x="16029" y="-1391"/>
                  <a:pt x="24087" y="711"/>
                </a:cubicBezTo>
                <a:cubicBezTo>
                  <a:pt x="32292" y="2851"/>
                  <a:pt x="40606" y="8970"/>
                  <a:pt x="43755" y="16843"/>
                </a:cubicBezTo>
                <a:cubicBezTo>
                  <a:pt x="45781" y="21908"/>
                  <a:pt x="47972" y="30756"/>
                  <a:pt x="43092" y="33196"/>
                </a:cubicBezTo>
                <a:cubicBezTo>
                  <a:pt x="37994" y="35745"/>
                  <a:pt x="29067" y="34095"/>
                  <a:pt x="26518" y="28997"/>
                </a:cubicBezTo>
                <a:cubicBezTo>
                  <a:pt x="26078" y="28118"/>
                  <a:pt x="25088" y="26738"/>
                  <a:pt x="25855" y="26124"/>
                </a:cubicBezTo>
                <a:cubicBezTo>
                  <a:pt x="29065" y="23556"/>
                  <a:pt x="31685" y="32227"/>
                  <a:pt x="33148" y="36069"/>
                </a:cubicBezTo>
                <a:cubicBezTo>
                  <a:pt x="37232" y="46789"/>
                  <a:pt x="32645" y="59505"/>
                  <a:pt x="36463" y="70322"/>
                </a:cubicBezTo>
                <a:cubicBezTo>
                  <a:pt x="37888" y="74360"/>
                  <a:pt x="40728" y="78919"/>
                  <a:pt x="44860" y="80046"/>
                </a:cubicBezTo>
                <a:cubicBezTo>
                  <a:pt x="50784" y="81662"/>
                  <a:pt x="57623" y="80360"/>
                  <a:pt x="62981" y="83360"/>
                </a:cubicBezTo>
                <a:cubicBezTo>
                  <a:pt x="67581" y="85936"/>
                  <a:pt x="71600" y="91348"/>
                  <a:pt x="71600" y="9662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1"/>
          <p:cNvSpPr txBox="1"/>
          <p:nvPr>
            <p:ph type="title"/>
          </p:nvPr>
        </p:nvSpPr>
        <p:spPr>
          <a:xfrm>
            <a:off x="2714775" y="303051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266" name="Google Shape;266;p51"/>
          <p:cNvSpPr txBox="1"/>
          <p:nvPr>
            <p:ph idx="1" type="subTitle"/>
          </p:nvPr>
        </p:nvSpPr>
        <p:spPr>
          <a:xfrm>
            <a:off x="2714700" y="1669631"/>
            <a:ext cx="5621100" cy="12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>
            <a:off x="5886050" y="-28875"/>
            <a:ext cx="3609125" cy="1406925"/>
          </a:xfrm>
          <a:custGeom>
            <a:rect b="b" l="l" r="r" t="t"/>
            <a:pathLst>
              <a:path extrusionOk="0" h="56277" w="144365">
                <a:moveTo>
                  <a:pt x="0" y="0"/>
                </a:moveTo>
                <a:cubicBezTo>
                  <a:pt x="26265" y="0"/>
                  <a:pt x="47097" y="26257"/>
                  <a:pt x="73202" y="29158"/>
                </a:cubicBezTo>
                <a:cubicBezTo>
                  <a:pt x="78174" y="29710"/>
                  <a:pt x="84570" y="21519"/>
                  <a:pt x="82174" y="17128"/>
                </a:cubicBezTo>
                <a:cubicBezTo>
                  <a:pt x="81562" y="16007"/>
                  <a:pt x="79439" y="14450"/>
                  <a:pt x="78707" y="15496"/>
                </a:cubicBezTo>
                <a:cubicBezTo>
                  <a:pt x="76899" y="18079"/>
                  <a:pt x="76578" y="21856"/>
                  <a:pt x="77484" y="24876"/>
                </a:cubicBezTo>
                <a:cubicBezTo>
                  <a:pt x="79002" y="29934"/>
                  <a:pt x="85832" y="31902"/>
                  <a:pt x="90942" y="33236"/>
                </a:cubicBezTo>
                <a:cubicBezTo>
                  <a:pt x="94988" y="34292"/>
                  <a:pt x="99852" y="37112"/>
                  <a:pt x="103380" y="34867"/>
                </a:cubicBezTo>
                <a:cubicBezTo>
                  <a:pt x="106787" y="32699"/>
                  <a:pt x="108353" y="27888"/>
                  <a:pt x="112148" y="26507"/>
                </a:cubicBezTo>
                <a:cubicBezTo>
                  <a:pt x="115278" y="25368"/>
                  <a:pt x="118842" y="26036"/>
                  <a:pt x="122139" y="26507"/>
                </a:cubicBezTo>
                <a:cubicBezTo>
                  <a:pt x="127982" y="27342"/>
                  <a:pt x="133632" y="30735"/>
                  <a:pt x="137636" y="35071"/>
                </a:cubicBezTo>
                <a:cubicBezTo>
                  <a:pt x="142667" y="40519"/>
                  <a:pt x="142018" y="49242"/>
                  <a:pt x="144365" y="5627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2"/>
          <p:cNvSpPr txBox="1"/>
          <p:nvPr>
            <p:ph type="title"/>
          </p:nvPr>
        </p:nvSpPr>
        <p:spPr>
          <a:xfrm>
            <a:off x="861325" y="1645050"/>
            <a:ext cx="52722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269" name="Google Shape;269;p52"/>
          <p:cNvSpPr txBox="1"/>
          <p:nvPr>
            <p:ph idx="1" type="subTitle"/>
          </p:nvPr>
        </p:nvSpPr>
        <p:spPr>
          <a:xfrm>
            <a:off x="861325" y="2770050"/>
            <a:ext cx="5272200" cy="72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2" name="Google Shape;272;p53"/>
          <p:cNvSpPr/>
          <p:nvPr/>
        </p:nvSpPr>
        <p:spPr>
          <a:xfrm rot="659987">
            <a:off x="6828095" y="111431"/>
            <a:ext cx="2625050" cy="5243176"/>
          </a:xfrm>
          <a:custGeom>
            <a:rect b="b" l="l" r="r" t="t"/>
            <a:pathLst>
              <a:path extrusionOk="0" h="209733" w="105005">
                <a:moveTo>
                  <a:pt x="33013" y="209733"/>
                </a:moveTo>
                <a:cubicBezTo>
                  <a:pt x="38791" y="189545"/>
                  <a:pt x="74824" y="197582"/>
                  <a:pt x="90175" y="183254"/>
                </a:cubicBezTo>
                <a:cubicBezTo>
                  <a:pt x="100232" y="173867"/>
                  <a:pt x="102319" y="157878"/>
                  <a:pt x="103415" y="144165"/>
                </a:cubicBezTo>
                <a:cubicBezTo>
                  <a:pt x="104643" y="128799"/>
                  <a:pt x="106694" y="112726"/>
                  <a:pt x="102364" y="97932"/>
                </a:cubicBezTo>
                <a:cubicBezTo>
                  <a:pt x="95771" y="75407"/>
                  <a:pt x="75856" y="59187"/>
                  <a:pt x="63065" y="39509"/>
                </a:cubicBezTo>
                <a:cubicBezTo>
                  <a:pt x="58088" y="31853"/>
                  <a:pt x="52453" y="21920"/>
                  <a:pt x="55290" y="13240"/>
                </a:cubicBezTo>
                <a:cubicBezTo>
                  <a:pt x="56293" y="10173"/>
                  <a:pt x="61297" y="6928"/>
                  <a:pt x="63906" y="8827"/>
                </a:cubicBezTo>
                <a:cubicBezTo>
                  <a:pt x="69963" y="13235"/>
                  <a:pt x="60678" y="28418"/>
                  <a:pt x="53188" y="28581"/>
                </a:cubicBezTo>
                <a:cubicBezTo>
                  <a:pt x="41946" y="28825"/>
                  <a:pt x="29786" y="30535"/>
                  <a:pt x="19564" y="25849"/>
                </a:cubicBezTo>
                <a:cubicBezTo>
                  <a:pt x="13382" y="23015"/>
                  <a:pt x="6999" y="19602"/>
                  <a:pt x="2751" y="14291"/>
                </a:cubicBezTo>
                <a:cubicBezTo>
                  <a:pt x="-278" y="10503"/>
                  <a:pt x="19" y="4850"/>
                  <a:pt x="19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4"/>
          <p:cNvSpPr txBox="1"/>
          <p:nvPr>
            <p:ph idx="1" type="subTitle"/>
          </p:nvPr>
        </p:nvSpPr>
        <p:spPr>
          <a:xfrm>
            <a:off x="1863400" y="3022525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75" name="Google Shape;275;p54"/>
          <p:cNvSpPr txBox="1"/>
          <p:nvPr>
            <p:ph idx="2" type="subTitle"/>
          </p:nvPr>
        </p:nvSpPr>
        <p:spPr>
          <a:xfrm>
            <a:off x="1863400" y="3344300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6" name="Google Shape;276;p54"/>
          <p:cNvSpPr txBox="1"/>
          <p:nvPr>
            <p:ph idx="3" type="subTitle"/>
          </p:nvPr>
        </p:nvSpPr>
        <p:spPr>
          <a:xfrm>
            <a:off x="1863400" y="1505950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9pPr>
          </a:lstStyle>
          <a:p/>
        </p:txBody>
      </p:sp>
      <p:sp>
        <p:nvSpPr>
          <p:cNvPr id="277" name="Google Shape;277;p54"/>
          <p:cNvSpPr txBox="1"/>
          <p:nvPr>
            <p:ph idx="4" type="subTitle"/>
          </p:nvPr>
        </p:nvSpPr>
        <p:spPr>
          <a:xfrm>
            <a:off x="1863400" y="1827725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8" name="Google Shape;278;p54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5"/>
          <p:cNvSpPr txBox="1"/>
          <p:nvPr>
            <p:ph type="title"/>
          </p:nvPr>
        </p:nvSpPr>
        <p:spPr>
          <a:xfrm>
            <a:off x="2765800" y="1987250"/>
            <a:ext cx="46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1" name="Google Shape;281;p55"/>
          <p:cNvSpPr txBox="1"/>
          <p:nvPr>
            <p:ph hasCustomPrompt="1" idx="2" type="title"/>
          </p:nvPr>
        </p:nvSpPr>
        <p:spPr>
          <a:xfrm>
            <a:off x="621088" y="1848000"/>
            <a:ext cx="2144700" cy="14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2" name="Google Shape;282;p55"/>
          <p:cNvSpPr txBox="1"/>
          <p:nvPr>
            <p:ph idx="1" type="subTitle"/>
          </p:nvPr>
        </p:nvSpPr>
        <p:spPr>
          <a:xfrm>
            <a:off x="2765800" y="2792050"/>
            <a:ext cx="4620600" cy="36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3" name="Google Shape;283;p55"/>
          <p:cNvSpPr/>
          <p:nvPr/>
        </p:nvSpPr>
        <p:spPr>
          <a:xfrm>
            <a:off x="-159725" y="3699066"/>
            <a:ext cx="7126475" cy="1507300"/>
          </a:xfrm>
          <a:custGeom>
            <a:rect b="b" l="l" r="r" t="t"/>
            <a:pathLst>
              <a:path extrusionOk="0" h="60292" w="285059">
                <a:moveTo>
                  <a:pt x="285059" y="60292"/>
                </a:moveTo>
                <a:cubicBezTo>
                  <a:pt x="284309" y="51671"/>
                  <a:pt x="276948" y="44513"/>
                  <a:pt x="270378" y="38882"/>
                </a:cubicBezTo>
                <a:cubicBezTo>
                  <a:pt x="259900" y="29901"/>
                  <a:pt x="247264" y="20581"/>
                  <a:pt x="233471" y="20123"/>
                </a:cubicBezTo>
                <a:cubicBezTo>
                  <a:pt x="225038" y="19843"/>
                  <a:pt x="216241" y="18829"/>
                  <a:pt x="208187" y="21346"/>
                </a:cubicBezTo>
                <a:cubicBezTo>
                  <a:pt x="195566" y="25290"/>
                  <a:pt x="183948" y="32842"/>
                  <a:pt x="170872" y="34804"/>
                </a:cubicBezTo>
                <a:cubicBezTo>
                  <a:pt x="158913" y="36598"/>
                  <a:pt x="146091" y="35413"/>
                  <a:pt x="134781" y="31133"/>
                </a:cubicBezTo>
                <a:cubicBezTo>
                  <a:pt x="125649" y="27677"/>
                  <a:pt x="113298" y="11795"/>
                  <a:pt x="120712" y="5441"/>
                </a:cubicBezTo>
                <a:cubicBezTo>
                  <a:pt x="122838" y="3619"/>
                  <a:pt x="126272" y="4626"/>
                  <a:pt x="129072" y="4626"/>
                </a:cubicBezTo>
                <a:cubicBezTo>
                  <a:pt x="136860" y="4626"/>
                  <a:pt x="147072" y="6198"/>
                  <a:pt x="150890" y="12986"/>
                </a:cubicBezTo>
                <a:cubicBezTo>
                  <a:pt x="154462" y="19336"/>
                  <a:pt x="145853" y="27884"/>
                  <a:pt x="139675" y="31745"/>
                </a:cubicBezTo>
                <a:cubicBezTo>
                  <a:pt x="124458" y="41256"/>
                  <a:pt x="102105" y="39946"/>
                  <a:pt x="85844" y="32357"/>
                </a:cubicBezTo>
                <a:cubicBezTo>
                  <a:pt x="58234" y="19471"/>
                  <a:pt x="29877" y="-5019"/>
                  <a:pt x="0" y="9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84" name="Google Shape;284;p55"/>
          <p:cNvSpPr/>
          <p:nvPr/>
        </p:nvSpPr>
        <p:spPr>
          <a:xfrm>
            <a:off x="2455350" y="-33975"/>
            <a:ext cx="7131575" cy="1976275"/>
          </a:xfrm>
          <a:custGeom>
            <a:rect b="b" l="l" r="r" t="t"/>
            <a:pathLst>
              <a:path extrusionOk="0" h="79051" w="285263">
                <a:moveTo>
                  <a:pt x="0" y="0"/>
                </a:moveTo>
                <a:cubicBezTo>
                  <a:pt x="6326" y="10836"/>
                  <a:pt x="12214" y="22818"/>
                  <a:pt x="22226" y="30381"/>
                </a:cubicBezTo>
                <a:cubicBezTo>
                  <a:pt x="33486" y="38887"/>
                  <a:pt x="47756" y="42797"/>
                  <a:pt x="61376" y="46490"/>
                </a:cubicBezTo>
                <a:cubicBezTo>
                  <a:pt x="73215" y="49700"/>
                  <a:pt x="85761" y="53108"/>
                  <a:pt x="97875" y="51180"/>
                </a:cubicBezTo>
                <a:cubicBezTo>
                  <a:pt x="114455" y="48541"/>
                  <a:pt x="126780" y="33936"/>
                  <a:pt x="142122" y="27119"/>
                </a:cubicBezTo>
                <a:cubicBezTo>
                  <a:pt x="157290" y="20379"/>
                  <a:pt x="175748" y="21152"/>
                  <a:pt x="191875" y="25080"/>
                </a:cubicBezTo>
                <a:cubicBezTo>
                  <a:pt x="203252" y="27851"/>
                  <a:pt x="221305" y="46643"/>
                  <a:pt x="212061" y="53831"/>
                </a:cubicBezTo>
                <a:cubicBezTo>
                  <a:pt x="207628" y="57278"/>
                  <a:pt x="196145" y="48376"/>
                  <a:pt x="198807" y="43431"/>
                </a:cubicBezTo>
                <a:cubicBezTo>
                  <a:pt x="202075" y="37360"/>
                  <a:pt x="212357" y="39109"/>
                  <a:pt x="219198" y="39965"/>
                </a:cubicBezTo>
                <a:cubicBezTo>
                  <a:pt x="233068" y="41699"/>
                  <a:pt x="245047" y="51679"/>
                  <a:pt x="255493" y="60967"/>
                </a:cubicBezTo>
                <a:cubicBezTo>
                  <a:pt x="260293" y="65234"/>
                  <a:pt x="262489" y="72135"/>
                  <a:pt x="267727" y="75852"/>
                </a:cubicBezTo>
                <a:cubicBezTo>
                  <a:pt x="272494" y="79235"/>
                  <a:pt x="282256" y="80864"/>
                  <a:pt x="285263" y="7585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6"/>
          <p:cNvSpPr txBox="1"/>
          <p:nvPr>
            <p:ph type="title"/>
          </p:nvPr>
        </p:nvSpPr>
        <p:spPr>
          <a:xfrm>
            <a:off x="4696311" y="879925"/>
            <a:ext cx="3510600" cy="21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7" name="Google Shape;287;p56"/>
          <p:cNvSpPr txBox="1"/>
          <p:nvPr>
            <p:ph idx="1" type="subTitle"/>
          </p:nvPr>
        </p:nvSpPr>
        <p:spPr>
          <a:xfrm>
            <a:off x="4696300" y="3154600"/>
            <a:ext cx="3510600" cy="11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8" name="Google Shape;288;p56"/>
          <p:cNvSpPr/>
          <p:nvPr/>
        </p:nvSpPr>
        <p:spPr>
          <a:xfrm>
            <a:off x="2177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7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57"/>
          <p:cNvSpPr txBox="1"/>
          <p:nvPr>
            <p:ph idx="1" type="subTitle"/>
          </p:nvPr>
        </p:nvSpPr>
        <p:spPr>
          <a:xfrm>
            <a:off x="3452900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" name="Google Shape;292;p57"/>
          <p:cNvSpPr txBox="1"/>
          <p:nvPr>
            <p:ph idx="2" type="subTitle"/>
          </p:nvPr>
        </p:nvSpPr>
        <p:spPr>
          <a:xfrm>
            <a:off x="3452900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3" name="Google Shape;293;p57"/>
          <p:cNvSpPr txBox="1"/>
          <p:nvPr>
            <p:ph idx="3" type="subTitle"/>
          </p:nvPr>
        </p:nvSpPr>
        <p:spPr>
          <a:xfrm>
            <a:off x="1034238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57"/>
          <p:cNvSpPr txBox="1"/>
          <p:nvPr>
            <p:ph idx="4" type="subTitle"/>
          </p:nvPr>
        </p:nvSpPr>
        <p:spPr>
          <a:xfrm>
            <a:off x="1034238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5" name="Google Shape;295;p57"/>
          <p:cNvSpPr txBox="1"/>
          <p:nvPr>
            <p:ph idx="5" type="subTitle"/>
          </p:nvPr>
        </p:nvSpPr>
        <p:spPr>
          <a:xfrm>
            <a:off x="5871613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" name="Google Shape;296;p57"/>
          <p:cNvSpPr txBox="1"/>
          <p:nvPr>
            <p:ph idx="6" type="subTitle"/>
          </p:nvPr>
        </p:nvSpPr>
        <p:spPr>
          <a:xfrm>
            <a:off x="5871613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7" name="Google Shape;297;p57"/>
          <p:cNvSpPr/>
          <p:nvPr/>
        </p:nvSpPr>
        <p:spPr>
          <a:xfrm>
            <a:off x="-159375" y="2245125"/>
            <a:ext cx="9667080" cy="2666825"/>
          </a:xfrm>
          <a:custGeom>
            <a:rect b="b" l="l" r="r" t="t"/>
            <a:pathLst>
              <a:path extrusionOk="0" h="106673" w="377436">
                <a:moveTo>
                  <a:pt x="377436" y="0"/>
                </a:moveTo>
                <a:cubicBezTo>
                  <a:pt x="360325" y="0"/>
                  <a:pt x="331649" y="912"/>
                  <a:pt x="329310" y="17863"/>
                </a:cubicBezTo>
                <a:cubicBezTo>
                  <a:pt x="326546" y="37888"/>
                  <a:pt x="345806" y="54877"/>
                  <a:pt x="351797" y="74184"/>
                </a:cubicBezTo>
                <a:cubicBezTo>
                  <a:pt x="354774" y="83777"/>
                  <a:pt x="344563" y="96167"/>
                  <a:pt x="334985" y="99192"/>
                </a:cubicBezTo>
                <a:cubicBezTo>
                  <a:pt x="323450" y="102835"/>
                  <a:pt x="311051" y="102736"/>
                  <a:pt x="299048" y="104236"/>
                </a:cubicBezTo>
                <a:cubicBezTo>
                  <a:pt x="276805" y="107016"/>
                  <a:pt x="253973" y="107731"/>
                  <a:pt x="231799" y="104446"/>
                </a:cubicBezTo>
                <a:cubicBezTo>
                  <a:pt x="214859" y="101936"/>
                  <a:pt x="196176" y="98871"/>
                  <a:pt x="183254" y="87634"/>
                </a:cubicBezTo>
                <a:cubicBezTo>
                  <a:pt x="180677" y="85393"/>
                  <a:pt x="177314" y="81442"/>
                  <a:pt x="178841" y="78387"/>
                </a:cubicBezTo>
                <a:cubicBezTo>
                  <a:pt x="180339" y="75388"/>
                  <a:pt x="187514" y="77150"/>
                  <a:pt x="188718" y="80279"/>
                </a:cubicBezTo>
                <a:cubicBezTo>
                  <a:pt x="190130" y="83949"/>
                  <a:pt x="190417" y="89045"/>
                  <a:pt x="187877" y="92047"/>
                </a:cubicBezTo>
                <a:cubicBezTo>
                  <a:pt x="180720" y="100504"/>
                  <a:pt x="166143" y="98314"/>
                  <a:pt x="155093" y="97511"/>
                </a:cubicBezTo>
                <a:cubicBezTo>
                  <a:pt x="121774" y="95089"/>
                  <a:pt x="93650" y="67113"/>
                  <a:pt x="60314" y="64937"/>
                </a:cubicBezTo>
                <a:cubicBezTo>
                  <a:pt x="54131" y="64533"/>
                  <a:pt x="46374" y="62626"/>
                  <a:pt x="41821" y="66829"/>
                </a:cubicBezTo>
                <a:cubicBezTo>
                  <a:pt x="32856" y="75105"/>
                  <a:pt x="28812" y="98861"/>
                  <a:pt x="40140" y="103395"/>
                </a:cubicBezTo>
                <a:cubicBezTo>
                  <a:pt x="41954" y="104121"/>
                  <a:pt x="45277" y="103803"/>
                  <a:pt x="45814" y="101924"/>
                </a:cubicBezTo>
                <a:cubicBezTo>
                  <a:pt x="46663" y="98954"/>
                  <a:pt x="45902" y="95682"/>
                  <a:pt x="45183" y="92678"/>
                </a:cubicBezTo>
                <a:cubicBezTo>
                  <a:pt x="43834" y="87039"/>
                  <a:pt x="40203" y="82160"/>
                  <a:pt x="36987" y="77336"/>
                </a:cubicBezTo>
                <a:cubicBezTo>
                  <a:pt x="26039" y="60915"/>
                  <a:pt x="8843" y="48747"/>
                  <a:pt x="0" y="3110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8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0" name="Google Shape;300;p58"/>
          <p:cNvSpPr txBox="1"/>
          <p:nvPr>
            <p:ph idx="1" type="subTitle"/>
          </p:nvPr>
        </p:nvSpPr>
        <p:spPr>
          <a:xfrm>
            <a:off x="34529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58"/>
          <p:cNvSpPr txBox="1"/>
          <p:nvPr>
            <p:ph idx="2" type="subTitle"/>
          </p:nvPr>
        </p:nvSpPr>
        <p:spPr>
          <a:xfrm>
            <a:off x="34529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2" name="Google Shape;302;p58"/>
          <p:cNvSpPr txBox="1"/>
          <p:nvPr>
            <p:ph idx="3" type="subTitle"/>
          </p:nvPr>
        </p:nvSpPr>
        <p:spPr>
          <a:xfrm>
            <a:off x="103423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58"/>
          <p:cNvSpPr txBox="1"/>
          <p:nvPr>
            <p:ph idx="4" type="subTitle"/>
          </p:nvPr>
        </p:nvSpPr>
        <p:spPr>
          <a:xfrm>
            <a:off x="103423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4" name="Google Shape;304;p58"/>
          <p:cNvSpPr txBox="1"/>
          <p:nvPr>
            <p:ph idx="5" type="subTitle"/>
          </p:nvPr>
        </p:nvSpPr>
        <p:spPr>
          <a:xfrm>
            <a:off x="5871613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5" name="Google Shape;305;p58"/>
          <p:cNvSpPr txBox="1"/>
          <p:nvPr>
            <p:ph idx="6" type="subTitle"/>
          </p:nvPr>
        </p:nvSpPr>
        <p:spPr>
          <a:xfrm>
            <a:off x="5871613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6" name="Google Shape;306;p58"/>
          <p:cNvSpPr txBox="1"/>
          <p:nvPr>
            <p:ph idx="7" type="subTitle"/>
          </p:nvPr>
        </p:nvSpPr>
        <p:spPr>
          <a:xfrm>
            <a:off x="34529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7" name="Google Shape;307;p58"/>
          <p:cNvSpPr txBox="1"/>
          <p:nvPr>
            <p:ph idx="8" type="subTitle"/>
          </p:nvPr>
        </p:nvSpPr>
        <p:spPr>
          <a:xfrm>
            <a:off x="34529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8" name="Google Shape;308;p58"/>
          <p:cNvSpPr txBox="1"/>
          <p:nvPr>
            <p:ph idx="9" type="subTitle"/>
          </p:nvPr>
        </p:nvSpPr>
        <p:spPr>
          <a:xfrm>
            <a:off x="103423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9" name="Google Shape;309;p58"/>
          <p:cNvSpPr txBox="1"/>
          <p:nvPr>
            <p:ph idx="13" type="subTitle"/>
          </p:nvPr>
        </p:nvSpPr>
        <p:spPr>
          <a:xfrm>
            <a:off x="103423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0" name="Google Shape;310;p58"/>
          <p:cNvSpPr txBox="1"/>
          <p:nvPr>
            <p:ph idx="14" type="subTitle"/>
          </p:nvPr>
        </p:nvSpPr>
        <p:spPr>
          <a:xfrm>
            <a:off x="5871613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58"/>
          <p:cNvSpPr txBox="1"/>
          <p:nvPr>
            <p:ph idx="15" type="subTitle"/>
          </p:nvPr>
        </p:nvSpPr>
        <p:spPr>
          <a:xfrm>
            <a:off x="5871613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2" name="Google Shape;312;p58"/>
          <p:cNvSpPr/>
          <p:nvPr/>
        </p:nvSpPr>
        <p:spPr>
          <a:xfrm>
            <a:off x="6708136" y="-123125"/>
            <a:ext cx="2722200" cy="3319350"/>
          </a:xfrm>
          <a:custGeom>
            <a:rect b="b" l="l" r="r" t="t"/>
            <a:pathLst>
              <a:path extrusionOk="0" h="132774" w="108888">
                <a:moveTo>
                  <a:pt x="108888" y="132774"/>
                </a:moveTo>
                <a:cubicBezTo>
                  <a:pt x="90279" y="121146"/>
                  <a:pt x="75635" y="100225"/>
                  <a:pt x="71329" y="78708"/>
                </a:cubicBezTo>
                <a:cubicBezTo>
                  <a:pt x="68120" y="62671"/>
                  <a:pt x="80538" y="42081"/>
                  <a:pt x="69893" y="29665"/>
                </a:cubicBezTo>
                <a:cubicBezTo>
                  <a:pt x="66442" y="25640"/>
                  <a:pt x="59645" y="26316"/>
                  <a:pt x="54343" y="26316"/>
                </a:cubicBezTo>
                <a:cubicBezTo>
                  <a:pt x="41185" y="26316"/>
                  <a:pt x="27261" y="30502"/>
                  <a:pt x="14870" y="26077"/>
                </a:cubicBezTo>
                <a:cubicBezTo>
                  <a:pt x="10683" y="24582"/>
                  <a:pt x="6520" y="22276"/>
                  <a:pt x="3626" y="18900"/>
                </a:cubicBezTo>
                <a:cubicBezTo>
                  <a:pt x="-548" y="14032"/>
                  <a:pt x="37" y="6413"/>
                  <a:pt x="3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13" name="Google Shape;313;p58"/>
          <p:cNvSpPr/>
          <p:nvPr/>
        </p:nvSpPr>
        <p:spPr>
          <a:xfrm>
            <a:off x="-445725" y="-48900"/>
            <a:ext cx="1482950" cy="5221250"/>
          </a:xfrm>
          <a:custGeom>
            <a:rect b="b" l="l" r="r" t="t"/>
            <a:pathLst>
              <a:path extrusionOk="0" h="208850" w="59318">
                <a:moveTo>
                  <a:pt x="48155" y="0"/>
                </a:moveTo>
                <a:cubicBezTo>
                  <a:pt x="40116" y="6428"/>
                  <a:pt x="31107" y="12032"/>
                  <a:pt x="24710" y="20096"/>
                </a:cubicBezTo>
                <a:cubicBezTo>
                  <a:pt x="12137" y="35945"/>
                  <a:pt x="3329" y="55951"/>
                  <a:pt x="1265" y="76076"/>
                </a:cubicBezTo>
                <a:cubicBezTo>
                  <a:pt x="508" y="83454"/>
                  <a:pt x="-1080" y="91289"/>
                  <a:pt x="1265" y="98325"/>
                </a:cubicBezTo>
                <a:cubicBezTo>
                  <a:pt x="4253" y="107287"/>
                  <a:pt x="16461" y="109585"/>
                  <a:pt x="24471" y="114592"/>
                </a:cubicBezTo>
                <a:cubicBezTo>
                  <a:pt x="39273" y="123845"/>
                  <a:pt x="59829" y="136383"/>
                  <a:pt x="59159" y="153827"/>
                </a:cubicBezTo>
                <a:cubicBezTo>
                  <a:pt x="59005" y="157836"/>
                  <a:pt x="60104" y="158491"/>
                  <a:pt x="57724" y="161721"/>
                </a:cubicBezTo>
                <a:cubicBezTo>
                  <a:pt x="50476" y="171557"/>
                  <a:pt x="28622" y="173279"/>
                  <a:pt x="21121" y="163635"/>
                </a:cubicBezTo>
                <a:cubicBezTo>
                  <a:pt x="19263" y="161246"/>
                  <a:pt x="15988" y="157033"/>
                  <a:pt x="18250" y="155023"/>
                </a:cubicBezTo>
                <a:cubicBezTo>
                  <a:pt x="23401" y="150446"/>
                  <a:pt x="34351" y="157099"/>
                  <a:pt x="37150" y="163396"/>
                </a:cubicBezTo>
                <a:cubicBezTo>
                  <a:pt x="40292" y="170466"/>
                  <a:pt x="37405" y="178899"/>
                  <a:pt x="36671" y="186601"/>
                </a:cubicBezTo>
                <a:cubicBezTo>
                  <a:pt x="35967" y="193988"/>
                  <a:pt x="35954" y="201430"/>
                  <a:pt x="35954" y="2088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2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9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6" name="Google Shape;316;p59"/>
          <p:cNvSpPr txBox="1"/>
          <p:nvPr>
            <p:ph idx="1" type="subTitle"/>
          </p:nvPr>
        </p:nvSpPr>
        <p:spPr>
          <a:xfrm>
            <a:off x="473528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7" name="Google Shape;317;p59"/>
          <p:cNvSpPr txBox="1"/>
          <p:nvPr>
            <p:ph idx="2" type="subTitle"/>
          </p:nvPr>
        </p:nvSpPr>
        <p:spPr>
          <a:xfrm>
            <a:off x="473528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8" name="Google Shape;318;p59"/>
          <p:cNvSpPr txBox="1"/>
          <p:nvPr>
            <p:ph idx="3" type="subTitle"/>
          </p:nvPr>
        </p:nvSpPr>
        <p:spPr>
          <a:xfrm>
            <a:off x="21704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59"/>
          <p:cNvSpPr txBox="1"/>
          <p:nvPr>
            <p:ph idx="4" type="subTitle"/>
          </p:nvPr>
        </p:nvSpPr>
        <p:spPr>
          <a:xfrm>
            <a:off x="21704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0" name="Google Shape;320;p59"/>
          <p:cNvSpPr txBox="1"/>
          <p:nvPr>
            <p:ph idx="5" type="subTitle"/>
          </p:nvPr>
        </p:nvSpPr>
        <p:spPr>
          <a:xfrm>
            <a:off x="473528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1" name="Google Shape;321;p59"/>
          <p:cNvSpPr txBox="1"/>
          <p:nvPr>
            <p:ph idx="6" type="subTitle"/>
          </p:nvPr>
        </p:nvSpPr>
        <p:spPr>
          <a:xfrm>
            <a:off x="473528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2" name="Google Shape;322;p59"/>
          <p:cNvSpPr txBox="1"/>
          <p:nvPr>
            <p:ph idx="7" type="subTitle"/>
          </p:nvPr>
        </p:nvSpPr>
        <p:spPr>
          <a:xfrm>
            <a:off x="21704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" name="Google Shape;323;p59"/>
          <p:cNvSpPr txBox="1"/>
          <p:nvPr>
            <p:ph idx="8" type="subTitle"/>
          </p:nvPr>
        </p:nvSpPr>
        <p:spPr>
          <a:xfrm>
            <a:off x="21704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4" name="Google Shape;324;p59"/>
          <p:cNvSpPr/>
          <p:nvPr/>
        </p:nvSpPr>
        <p:spPr>
          <a:xfrm>
            <a:off x="7174109" y="450300"/>
            <a:ext cx="2438325" cy="3813000"/>
          </a:xfrm>
          <a:custGeom>
            <a:rect b="b" l="l" r="r" t="t"/>
            <a:pathLst>
              <a:path extrusionOk="0" h="152520" w="97533">
                <a:moveTo>
                  <a:pt x="97533" y="152520"/>
                </a:moveTo>
                <a:cubicBezTo>
                  <a:pt x="82513" y="152520"/>
                  <a:pt x="69977" y="140474"/>
                  <a:pt x="56752" y="133353"/>
                </a:cubicBezTo>
                <a:cubicBezTo>
                  <a:pt x="39360" y="123988"/>
                  <a:pt x="16852" y="111375"/>
                  <a:pt x="14543" y="91757"/>
                </a:cubicBezTo>
                <a:cubicBezTo>
                  <a:pt x="13458" y="82539"/>
                  <a:pt x="13807" y="69757"/>
                  <a:pt x="21680" y="64841"/>
                </a:cubicBezTo>
                <a:cubicBezTo>
                  <a:pt x="25083" y="62716"/>
                  <a:pt x="29738" y="65002"/>
                  <a:pt x="33710" y="64434"/>
                </a:cubicBezTo>
                <a:cubicBezTo>
                  <a:pt x="39683" y="63580"/>
                  <a:pt x="45778" y="62499"/>
                  <a:pt x="51246" y="59948"/>
                </a:cubicBezTo>
                <a:cubicBezTo>
                  <a:pt x="58032" y="56782"/>
                  <a:pt x="60867" y="46813"/>
                  <a:pt x="60218" y="39353"/>
                </a:cubicBezTo>
                <a:cubicBezTo>
                  <a:pt x="58335" y="17703"/>
                  <a:pt x="9304" y="-6604"/>
                  <a:pt x="474" y="13253"/>
                </a:cubicBezTo>
                <a:cubicBezTo>
                  <a:pt x="-926" y="16402"/>
                  <a:pt x="1005" y="22001"/>
                  <a:pt x="4348" y="22837"/>
                </a:cubicBezTo>
                <a:cubicBezTo>
                  <a:pt x="13284" y="25072"/>
                  <a:pt x="23067" y="21315"/>
                  <a:pt x="31467" y="17535"/>
                </a:cubicBezTo>
                <a:cubicBezTo>
                  <a:pt x="50394" y="9018"/>
                  <a:pt x="71071" y="5011"/>
                  <a:pt x="91212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25" name="Google Shape;325;p59"/>
          <p:cNvSpPr/>
          <p:nvPr/>
        </p:nvSpPr>
        <p:spPr>
          <a:xfrm>
            <a:off x="-521650" y="1744238"/>
            <a:ext cx="2237950" cy="3426425"/>
          </a:xfrm>
          <a:custGeom>
            <a:rect b="b" l="l" r="r" t="t"/>
            <a:pathLst>
              <a:path extrusionOk="0" h="137057" w="89518">
                <a:moveTo>
                  <a:pt x="0" y="5335"/>
                </a:moveTo>
                <a:cubicBezTo>
                  <a:pt x="23320" y="-5035"/>
                  <a:pt x="56572" y="206"/>
                  <a:pt x="75648" y="17161"/>
                </a:cubicBezTo>
                <a:cubicBezTo>
                  <a:pt x="87603" y="27787"/>
                  <a:pt x="91794" y="47842"/>
                  <a:pt x="88291" y="63448"/>
                </a:cubicBezTo>
                <a:cubicBezTo>
                  <a:pt x="86371" y="72000"/>
                  <a:pt x="72992" y="73852"/>
                  <a:pt x="64230" y="74051"/>
                </a:cubicBezTo>
                <a:cubicBezTo>
                  <a:pt x="55494" y="74250"/>
                  <a:pt x="45946" y="75512"/>
                  <a:pt x="38130" y="71604"/>
                </a:cubicBezTo>
                <a:cubicBezTo>
                  <a:pt x="29505" y="67292"/>
                  <a:pt x="19813" y="50475"/>
                  <a:pt x="27527" y="44689"/>
                </a:cubicBezTo>
                <a:cubicBezTo>
                  <a:pt x="39397" y="35784"/>
                  <a:pt x="58338" y="54532"/>
                  <a:pt x="65861" y="67322"/>
                </a:cubicBezTo>
                <a:cubicBezTo>
                  <a:pt x="78284" y="88442"/>
                  <a:pt x="78137" y="115147"/>
                  <a:pt x="89106" y="13705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_1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0"/>
          <p:cNvSpPr txBox="1"/>
          <p:nvPr>
            <p:ph idx="1" type="subTitle"/>
          </p:nvPr>
        </p:nvSpPr>
        <p:spPr>
          <a:xfrm>
            <a:off x="625023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328" name="Google Shape;328;p60"/>
          <p:cNvSpPr txBox="1"/>
          <p:nvPr>
            <p:ph idx="2" type="subTitle"/>
          </p:nvPr>
        </p:nvSpPr>
        <p:spPr>
          <a:xfrm>
            <a:off x="625023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9" name="Google Shape;329;p60"/>
          <p:cNvSpPr txBox="1"/>
          <p:nvPr>
            <p:ph idx="3" type="subTitle"/>
          </p:nvPr>
        </p:nvSpPr>
        <p:spPr>
          <a:xfrm>
            <a:off x="6562077" y="3375200"/>
            <a:ext cx="1956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330" name="Google Shape;330;p60"/>
          <p:cNvSpPr txBox="1"/>
          <p:nvPr>
            <p:ph idx="4" type="subTitle"/>
          </p:nvPr>
        </p:nvSpPr>
        <p:spPr>
          <a:xfrm>
            <a:off x="6562077" y="3732200"/>
            <a:ext cx="195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1" name="Google Shape;331;p60"/>
          <p:cNvSpPr txBox="1"/>
          <p:nvPr>
            <p:ph idx="5" type="subTitle"/>
          </p:nvPr>
        </p:nvSpPr>
        <p:spPr>
          <a:xfrm>
            <a:off x="2606619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332" name="Google Shape;332;p60"/>
          <p:cNvSpPr txBox="1"/>
          <p:nvPr>
            <p:ph idx="6" type="subTitle"/>
          </p:nvPr>
        </p:nvSpPr>
        <p:spPr>
          <a:xfrm>
            <a:off x="2606619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3" name="Google Shape;333;p60"/>
          <p:cNvSpPr txBox="1"/>
          <p:nvPr>
            <p:ph idx="7" type="subTitle"/>
          </p:nvPr>
        </p:nvSpPr>
        <p:spPr>
          <a:xfrm>
            <a:off x="4588215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334" name="Google Shape;334;p60"/>
          <p:cNvSpPr txBox="1"/>
          <p:nvPr>
            <p:ph idx="8" type="subTitle"/>
          </p:nvPr>
        </p:nvSpPr>
        <p:spPr>
          <a:xfrm>
            <a:off x="4588215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5" name="Google Shape;335;p60"/>
          <p:cNvSpPr txBox="1"/>
          <p:nvPr>
            <p:ph hasCustomPrompt="1" type="title"/>
          </p:nvPr>
        </p:nvSpPr>
        <p:spPr>
          <a:xfrm>
            <a:off x="925323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6" name="Google Shape;336;p60"/>
          <p:cNvSpPr txBox="1"/>
          <p:nvPr>
            <p:ph hasCustomPrompt="1" idx="9" type="title"/>
          </p:nvPr>
        </p:nvSpPr>
        <p:spPr>
          <a:xfrm>
            <a:off x="2907369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7" name="Google Shape;337;p60"/>
          <p:cNvSpPr txBox="1"/>
          <p:nvPr>
            <p:ph hasCustomPrompt="1" idx="13" type="title"/>
          </p:nvPr>
        </p:nvSpPr>
        <p:spPr>
          <a:xfrm>
            <a:off x="4889415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8" name="Google Shape;338;p60"/>
          <p:cNvSpPr txBox="1"/>
          <p:nvPr>
            <p:ph hasCustomPrompt="1" idx="14" type="title"/>
          </p:nvPr>
        </p:nvSpPr>
        <p:spPr>
          <a:xfrm>
            <a:off x="6863727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9" name="Google Shape;339;p60"/>
          <p:cNvSpPr txBox="1"/>
          <p:nvPr>
            <p:ph idx="15"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1"/>
          <p:cNvSpPr txBox="1"/>
          <p:nvPr>
            <p:ph hasCustomPrompt="1" type="title"/>
          </p:nvPr>
        </p:nvSpPr>
        <p:spPr>
          <a:xfrm>
            <a:off x="3869100" y="68047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42" name="Google Shape;342;p61"/>
          <p:cNvSpPr txBox="1"/>
          <p:nvPr>
            <p:ph idx="1" type="subTitle"/>
          </p:nvPr>
        </p:nvSpPr>
        <p:spPr>
          <a:xfrm>
            <a:off x="3869100" y="138847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3" name="Google Shape;343;p61"/>
          <p:cNvSpPr txBox="1"/>
          <p:nvPr>
            <p:ph hasCustomPrompt="1" idx="2" type="title"/>
          </p:nvPr>
        </p:nvSpPr>
        <p:spPr>
          <a:xfrm>
            <a:off x="3869100" y="2028900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44" name="Google Shape;344;p61"/>
          <p:cNvSpPr txBox="1"/>
          <p:nvPr>
            <p:ph idx="3" type="subTitle"/>
          </p:nvPr>
        </p:nvSpPr>
        <p:spPr>
          <a:xfrm>
            <a:off x="3869100" y="2736900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5" name="Google Shape;345;p61"/>
          <p:cNvSpPr txBox="1"/>
          <p:nvPr>
            <p:ph hasCustomPrompt="1" idx="4" type="title"/>
          </p:nvPr>
        </p:nvSpPr>
        <p:spPr>
          <a:xfrm>
            <a:off x="3869100" y="337732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46" name="Google Shape;346;p61"/>
          <p:cNvSpPr txBox="1"/>
          <p:nvPr>
            <p:ph idx="5" type="subTitle"/>
          </p:nvPr>
        </p:nvSpPr>
        <p:spPr>
          <a:xfrm>
            <a:off x="3869100" y="408532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idx="1" type="body"/>
          </p:nvPr>
        </p:nvSpPr>
        <p:spPr>
          <a:xfrm>
            <a:off x="1084375" y="1897438"/>
            <a:ext cx="4242900" cy="25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1084636" y="684063"/>
            <a:ext cx="42426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2"/>
          <p:cNvSpPr txBox="1"/>
          <p:nvPr>
            <p:ph type="title"/>
          </p:nvPr>
        </p:nvSpPr>
        <p:spPr>
          <a:xfrm>
            <a:off x="803750" y="1494075"/>
            <a:ext cx="29730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62"/>
          <p:cNvSpPr txBox="1"/>
          <p:nvPr>
            <p:ph idx="1" type="subTitle"/>
          </p:nvPr>
        </p:nvSpPr>
        <p:spPr>
          <a:xfrm>
            <a:off x="803750" y="2513625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0" name="Google Shape;350;p62"/>
          <p:cNvSpPr/>
          <p:nvPr/>
        </p:nvSpPr>
        <p:spPr>
          <a:xfrm>
            <a:off x="1323825" y="237125"/>
            <a:ext cx="7943000" cy="4943900"/>
          </a:xfrm>
          <a:custGeom>
            <a:rect b="b" l="l" r="r" t="t"/>
            <a:pathLst>
              <a:path extrusionOk="0" h="197756" w="317720">
                <a:moveTo>
                  <a:pt x="317720" y="0"/>
                </a:moveTo>
                <a:cubicBezTo>
                  <a:pt x="304117" y="3028"/>
                  <a:pt x="289971" y="3119"/>
                  <a:pt x="276367" y="6142"/>
                </a:cubicBezTo>
                <a:cubicBezTo>
                  <a:pt x="242477" y="13672"/>
                  <a:pt x="199743" y="31966"/>
                  <a:pt x="190796" y="65509"/>
                </a:cubicBezTo>
                <a:cubicBezTo>
                  <a:pt x="182786" y="95538"/>
                  <a:pt x="232013" y="112086"/>
                  <a:pt x="251187" y="136546"/>
                </a:cubicBezTo>
                <a:cubicBezTo>
                  <a:pt x="257537" y="144647"/>
                  <a:pt x="263597" y="155856"/>
                  <a:pt x="261014" y="165820"/>
                </a:cubicBezTo>
                <a:cubicBezTo>
                  <a:pt x="259214" y="172764"/>
                  <a:pt x="253554" y="178894"/>
                  <a:pt x="247298" y="182403"/>
                </a:cubicBezTo>
                <a:cubicBezTo>
                  <a:pt x="237103" y="188122"/>
                  <a:pt x="224391" y="188135"/>
                  <a:pt x="212701" y="188135"/>
                </a:cubicBezTo>
                <a:cubicBezTo>
                  <a:pt x="192730" y="188135"/>
                  <a:pt x="171889" y="185826"/>
                  <a:pt x="153742" y="177489"/>
                </a:cubicBezTo>
                <a:cubicBezTo>
                  <a:pt x="144300" y="173151"/>
                  <a:pt x="130074" y="162623"/>
                  <a:pt x="134294" y="153128"/>
                </a:cubicBezTo>
                <a:cubicBezTo>
                  <a:pt x="136403" y="148382"/>
                  <a:pt x="146181" y="148637"/>
                  <a:pt x="149853" y="152309"/>
                </a:cubicBezTo>
                <a:cubicBezTo>
                  <a:pt x="155220" y="157676"/>
                  <a:pt x="148553" y="171309"/>
                  <a:pt x="141255" y="173395"/>
                </a:cubicBezTo>
                <a:cubicBezTo>
                  <a:pt x="129829" y="176661"/>
                  <a:pt x="117517" y="174828"/>
                  <a:pt x="105634" y="174828"/>
                </a:cubicBezTo>
                <a:cubicBezTo>
                  <a:pt x="89188" y="174828"/>
                  <a:pt x="72743" y="174828"/>
                  <a:pt x="56297" y="174828"/>
                </a:cubicBezTo>
                <a:cubicBezTo>
                  <a:pt x="43999" y="174828"/>
                  <a:pt x="31006" y="174398"/>
                  <a:pt x="19653" y="179127"/>
                </a:cubicBezTo>
                <a:cubicBezTo>
                  <a:pt x="11321" y="182598"/>
                  <a:pt x="6383" y="191373"/>
                  <a:pt x="0" y="1977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2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3"/>
          <p:cNvSpPr txBox="1"/>
          <p:nvPr>
            <p:ph type="title"/>
          </p:nvPr>
        </p:nvSpPr>
        <p:spPr>
          <a:xfrm flipH="1">
            <a:off x="5132125" y="1670000"/>
            <a:ext cx="3159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63"/>
          <p:cNvSpPr txBox="1"/>
          <p:nvPr>
            <p:ph idx="1" type="subTitle"/>
          </p:nvPr>
        </p:nvSpPr>
        <p:spPr>
          <a:xfrm flipH="1">
            <a:off x="5132125" y="2337700"/>
            <a:ext cx="31593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4" name="Google Shape;354;p63"/>
          <p:cNvSpPr/>
          <p:nvPr/>
        </p:nvSpPr>
        <p:spPr>
          <a:xfrm>
            <a:off x="-313900" y="634703"/>
            <a:ext cx="4428850" cy="4571925"/>
          </a:xfrm>
          <a:custGeom>
            <a:rect b="b" l="l" r="r" t="t"/>
            <a:pathLst>
              <a:path extrusionOk="0" h="182877" w="177154">
                <a:moveTo>
                  <a:pt x="56502" y="182877"/>
                </a:moveTo>
                <a:cubicBezTo>
                  <a:pt x="56502" y="177178"/>
                  <a:pt x="57385" y="170530"/>
                  <a:pt x="61415" y="166500"/>
                </a:cubicBezTo>
                <a:cubicBezTo>
                  <a:pt x="66927" y="160988"/>
                  <a:pt x="76364" y="161538"/>
                  <a:pt x="84139" y="160972"/>
                </a:cubicBezTo>
                <a:cubicBezTo>
                  <a:pt x="98095" y="159957"/>
                  <a:pt x="112198" y="161494"/>
                  <a:pt x="126105" y="159949"/>
                </a:cubicBezTo>
                <a:cubicBezTo>
                  <a:pt x="143924" y="157969"/>
                  <a:pt x="163144" y="148800"/>
                  <a:pt x="173190" y="133950"/>
                </a:cubicBezTo>
                <a:cubicBezTo>
                  <a:pt x="179401" y="124769"/>
                  <a:pt x="178008" y="109151"/>
                  <a:pt x="170734" y="100786"/>
                </a:cubicBezTo>
                <a:cubicBezTo>
                  <a:pt x="161764" y="90471"/>
                  <a:pt x="150466" y="82437"/>
                  <a:pt x="140436" y="73149"/>
                </a:cubicBezTo>
                <a:cubicBezTo>
                  <a:pt x="134243" y="67414"/>
                  <a:pt x="126207" y="61756"/>
                  <a:pt x="124468" y="53496"/>
                </a:cubicBezTo>
                <a:cubicBezTo>
                  <a:pt x="121082" y="37414"/>
                  <a:pt x="146531" y="25868"/>
                  <a:pt x="162545" y="22174"/>
                </a:cubicBezTo>
                <a:cubicBezTo>
                  <a:pt x="166875" y="21175"/>
                  <a:pt x="174774" y="20274"/>
                  <a:pt x="175647" y="24631"/>
                </a:cubicBezTo>
                <a:cubicBezTo>
                  <a:pt x="177243" y="32598"/>
                  <a:pt x="158405" y="29365"/>
                  <a:pt x="151285" y="25450"/>
                </a:cubicBezTo>
                <a:cubicBezTo>
                  <a:pt x="146046" y="22569"/>
                  <a:pt x="141910" y="18026"/>
                  <a:pt x="137160" y="14395"/>
                </a:cubicBezTo>
                <a:cubicBezTo>
                  <a:pt x="129277" y="8369"/>
                  <a:pt x="119149" y="5747"/>
                  <a:pt x="109523" y="3341"/>
                </a:cubicBezTo>
                <a:cubicBezTo>
                  <a:pt x="94162" y="-499"/>
                  <a:pt x="77390" y="-1318"/>
                  <a:pt x="62029" y="2522"/>
                </a:cubicBezTo>
                <a:cubicBezTo>
                  <a:pt x="45636" y="6620"/>
                  <a:pt x="29484" y="11784"/>
                  <a:pt x="12897" y="15009"/>
                </a:cubicBezTo>
                <a:cubicBezTo>
                  <a:pt x="8543" y="15856"/>
                  <a:pt x="4436" y="18285"/>
                  <a:pt x="0" y="1828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4"/>
          <p:cNvSpPr txBox="1"/>
          <p:nvPr>
            <p:ph type="title"/>
          </p:nvPr>
        </p:nvSpPr>
        <p:spPr>
          <a:xfrm>
            <a:off x="803750" y="1850388"/>
            <a:ext cx="29730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7" name="Google Shape;357;p64"/>
          <p:cNvSpPr txBox="1"/>
          <p:nvPr>
            <p:ph idx="1" type="subTitle"/>
          </p:nvPr>
        </p:nvSpPr>
        <p:spPr>
          <a:xfrm>
            <a:off x="803750" y="2366513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64"/>
          <p:cNvSpPr/>
          <p:nvPr/>
        </p:nvSpPr>
        <p:spPr>
          <a:xfrm>
            <a:off x="-359950" y="44105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5"/>
          <p:cNvSpPr txBox="1"/>
          <p:nvPr>
            <p:ph type="title"/>
          </p:nvPr>
        </p:nvSpPr>
        <p:spPr>
          <a:xfrm>
            <a:off x="3756500" y="1666350"/>
            <a:ext cx="4766400" cy="6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1" name="Google Shape;361;p65"/>
          <p:cNvSpPr txBox="1"/>
          <p:nvPr>
            <p:ph idx="1" type="subTitle"/>
          </p:nvPr>
        </p:nvSpPr>
        <p:spPr>
          <a:xfrm>
            <a:off x="3756500" y="2266950"/>
            <a:ext cx="47664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2" name="Google Shape;362;p65"/>
          <p:cNvSpPr/>
          <p:nvPr/>
        </p:nvSpPr>
        <p:spPr>
          <a:xfrm>
            <a:off x="-585150" y="385550"/>
            <a:ext cx="7627275" cy="4928550"/>
          </a:xfrm>
          <a:custGeom>
            <a:rect b="b" l="l" r="r" t="t"/>
            <a:pathLst>
              <a:path extrusionOk="0" h="197142" w="305091">
                <a:moveTo>
                  <a:pt x="0" y="0"/>
                </a:moveTo>
                <a:cubicBezTo>
                  <a:pt x="36988" y="0"/>
                  <a:pt x="78368" y="6305"/>
                  <a:pt x="106862" y="29889"/>
                </a:cubicBezTo>
                <a:cubicBezTo>
                  <a:pt x="116503" y="37869"/>
                  <a:pt x="122557" y="49421"/>
                  <a:pt x="129585" y="59777"/>
                </a:cubicBezTo>
                <a:cubicBezTo>
                  <a:pt x="134990" y="67741"/>
                  <a:pt x="141237" y="77955"/>
                  <a:pt x="138593" y="87209"/>
                </a:cubicBezTo>
                <a:cubicBezTo>
                  <a:pt x="137079" y="92505"/>
                  <a:pt x="131160" y="95653"/>
                  <a:pt x="126310" y="98264"/>
                </a:cubicBezTo>
                <a:cubicBezTo>
                  <a:pt x="103413" y="110592"/>
                  <a:pt x="73776" y="106029"/>
                  <a:pt x="50974" y="118531"/>
                </a:cubicBezTo>
                <a:cubicBezTo>
                  <a:pt x="42372" y="123247"/>
                  <a:pt x="34984" y="134419"/>
                  <a:pt x="36439" y="144120"/>
                </a:cubicBezTo>
                <a:cubicBezTo>
                  <a:pt x="37502" y="151206"/>
                  <a:pt x="44264" y="156733"/>
                  <a:pt x="50360" y="160498"/>
                </a:cubicBezTo>
                <a:cubicBezTo>
                  <a:pt x="67567" y="171126"/>
                  <a:pt x="89093" y="174828"/>
                  <a:pt x="109318" y="174828"/>
                </a:cubicBezTo>
                <a:cubicBezTo>
                  <a:pt x="119122" y="174828"/>
                  <a:pt x="133034" y="172050"/>
                  <a:pt x="136136" y="162749"/>
                </a:cubicBezTo>
                <a:cubicBezTo>
                  <a:pt x="137239" y="159442"/>
                  <a:pt x="138136" y="154616"/>
                  <a:pt x="135522" y="152309"/>
                </a:cubicBezTo>
                <a:cubicBezTo>
                  <a:pt x="130130" y="147551"/>
                  <a:pt x="118864" y="145145"/>
                  <a:pt x="114027" y="150466"/>
                </a:cubicBezTo>
                <a:cubicBezTo>
                  <a:pt x="109706" y="155220"/>
                  <a:pt x="106566" y="163828"/>
                  <a:pt x="109932" y="169300"/>
                </a:cubicBezTo>
                <a:cubicBezTo>
                  <a:pt x="112521" y="173508"/>
                  <a:pt x="117749" y="175674"/>
                  <a:pt x="122420" y="177284"/>
                </a:cubicBezTo>
                <a:cubicBezTo>
                  <a:pt x="134938" y="181600"/>
                  <a:pt x="149501" y="182067"/>
                  <a:pt x="162135" y="178103"/>
                </a:cubicBezTo>
                <a:cubicBezTo>
                  <a:pt x="182484" y="171718"/>
                  <a:pt x="200135" y="156388"/>
                  <a:pt x="221298" y="153742"/>
                </a:cubicBezTo>
                <a:cubicBezTo>
                  <a:pt x="232066" y="152396"/>
                  <a:pt x="242996" y="153128"/>
                  <a:pt x="253848" y="153128"/>
                </a:cubicBezTo>
                <a:cubicBezTo>
                  <a:pt x="267850" y="153128"/>
                  <a:pt x="283782" y="152395"/>
                  <a:pt x="295201" y="160498"/>
                </a:cubicBezTo>
                <a:cubicBezTo>
                  <a:pt x="300558" y="164299"/>
                  <a:pt x="303612" y="171238"/>
                  <a:pt x="304822" y="177694"/>
                </a:cubicBezTo>
                <a:cubicBezTo>
                  <a:pt x="306024" y="184108"/>
                  <a:pt x="302571" y="190616"/>
                  <a:pt x="302571" y="19714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6"/>
          <p:cNvSpPr txBox="1"/>
          <p:nvPr>
            <p:ph idx="1" type="subTitle"/>
          </p:nvPr>
        </p:nvSpPr>
        <p:spPr>
          <a:xfrm>
            <a:off x="4757387" y="3633175"/>
            <a:ext cx="261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65" name="Google Shape;365;p66"/>
          <p:cNvSpPr txBox="1"/>
          <p:nvPr>
            <p:ph idx="2" type="subTitle"/>
          </p:nvPr>
        </p:nvSpPr>
        <p:spPr>
          <a:xfrm>
            <a:off x="47573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6" name="Google Shape;366;p66"/>
          <p:cNvSpPr txBox="1"/>
          <p:nvPr>
            <p:ph idx="3" type="subTitle"/>
          </p:nvPr>
        </p:nvSpPr>
        <p:spPr>
          <a:xfrm>
            <a:off x="1772413" y="3633175"/>
            <a:ext cx="261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67" name="Google Shape;367;p66"/>
          <p:cNvSpPr txBox="1"/>
          <p:nvPr>
            <p:ph idx="4" type="subTitle"/>
          </p:nvPr>
        </p:nvSpPr>
        <p:spPr>
          <a:xfrm>
            <a:off x="17726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8" name="Google Shape;368;p6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9" name="Google Shape;369;p66"/>
          <p:cNvSpPr/>
          <p:nvPr/>
        </p:nvSpPr>
        <p:spPr>
          <a:xfrm>
            <a:off x="-221775" y="-49475"/>
            <a:ext cx="3091225" cy="3814125"/>
          </a:xfrm>
          <a:custGeom>
            <a:rect b="b" l="l" r="r" t="t"/>
            <a:pathLst>
              <a:path extrusionOk="0" h="152565" w="123649">
                <a:moveTo>
                  <a:pt x="123649" y="0"/>
                </a:moveTo>
                <a:cubicBezTo>
                  <a:pt x="101612" y="0"/>
                  <a:pt x="80339" y="9370"/>
                  <a:pt x="59982" y="17810"/>
                </a:cubicBezTo>
                <a:cubicBezTo>
                  <a:pt x="43703" y="24560"/>
                  <a:pt x="20932" y="39139"/>
                  <a:pt x="23952" y="56502"/>
                </a:cubicBezTo>
                <a:cubicBezTo>
                  <a:pt x="25524" y="65542"/>
                  <a:pt x="40161" y="67147"/>
                  <a:pt x="49337" y="67147"/>
                </a:cubicBezTo>
                <a:cubicBezTo>
                  <a:pt x="55577" y="67147"/>
                  <a:pt x="64287" y="68163"/>
                  <a:pt x="67556" y="62848"/>
                </a:cubicBezTo>
                <a:cubicBezTo>
                  <a:pt x="70375" y="58264"/>
                  <a:pt x="68484" y="50171"/>
                  <a:pt x="64076" y="47085"/>
                </a:cubicBezTo>
                <a:cubicBezTo>
                  <a:pt x="57432" y="42434"/>
                  <a:pt x="46995" y="48324"/>
                  <a:pt x="40534" y="53226"/>
                </a:cubicBezTo>
                <a:cubicBezTo>
                  <a:pt x="30697" y="60689"/>
                  <a:pt x="26159" y="78344"/>
                  <a:pt x="31936" y="89256"/>
                </a:cubicBezTo>
                <a:cubicBezTo>
                  <a:pt x="40716" y="105838"/>
                  <a:pt x="59612" y="122804"/>
                  <a:pt x="54455" y="140845"/>
                </a:cubicBezTo>
                <a:cubicBezTo>
                  <a:pt x="49463" y="158310"/>
                  <a:pt x="8115" y="155049"/>
                  <a:pt x="0" y="138798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0" name="Google Shape;370;p66"/>
          <p:cNvSpPr/>
          <p:nvPr/>
        </p:nvSpPr>
        <p:spPr>
          <a:xfrm>
            <a:off x="7682375" y="365073"/>
            <a:ext cx="1840350" cy="4846498"/>
          </a:xfrm>
          <a:custGeom>
            <a:rect b="b" l="l" r="r" t="t"/>
            <a:pathLst>
              <a:path extrusionOk="0" h="158253" w="73614">
                <a:moveTo>
                  <a:pt x="73614" y="158253"/>
                </a:moveTo>
                <a:cubicBezTo>
                  <a:pt x="73614" y="148179"/>
                  <a:pt x="66190" y="139522"/>
                  <a:pt x="62355" y="130207"/>
                </a:cubicBezTo>
                <a:cubicBezTo>
                  <a:pt x="55546" y="113669"/>
                  <a:pt x="45594" y="92875"/>
                  <a:pt x="28167" y="88855"/>
                </a:cubicBezTo>
                <a:cubicBezTo>
                  <a:pt x="20491" y="87084"/>
                  <a:pt x="10550" y="88769"/>
                  <a:pt x="5239" y="94587"/>
                </a:cubicBezTo>
                <a:cubicBezTo>
                  <a:pt x="-2223" y="102761"/>
                  <a:pt x="-1628" y="120666"/>
                  <a:pt x="6876" y="127751"/>
                </a:cubicBezTo>
                <a:cubicBezTo>
                  <a:pt x="12916" y="132783"/>
                  <a:pt x="25011" y="128454"/>
                  <a:pt x="29805" y="122223"/>
                </a:cubicBezTo>
                <a:cubicBezTo>
                  <a:pt x="40244" y="108654"/>
                  <a:pt x="43119" y="89038"/>
                  <a:pt x="40859" y="72068"/>
                </a:cubicBezTo>
                <a:cubicBezTo>
                  <a:pt x="39149" y="59233"/>
                  <a:pt x="29699" y="47866"/>
                  <a:pt x="19978" y="39313"/>
                </a:cubicBezTo>
                <a:cubicBezTo>
                  <a:pt x="11211" y="31599"/>
                  <a:pt x="-2700" y="21200"/>
                  <a:pt x="735" y="10039"/>
                </a:cubicBezTo>
                <a:cubicBezTo>
                  <a:pt x="2504" y="4292"/>
                  <a:pt x="10780" y="2682"/>
                  <a:pt x="16703" y="1645"/>
                </a:cubicBezTo>
                <a:cubicBezTo>
                  <a:pt x="29340" y="-566"/>
                  <a:pt x="42545" y="-522"/>
                  <a:pt x="55190" y="1645"/>
                </a:cubicBezTo>
                <a:cubicBezTo>
                  <a:pt x="59007" y="2299"/>
                  <a:pt x="62576" y="4511"/>
                  <a:pt x="66449" y="451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0_2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7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3" name="Google Shape;373;p67"/>
          <p:cNvSpPr txBox="1"/>
          <p:nvPr>
            <p:ph idx="1" type="subTitle"/>
          </p:nvPr>
        </p:nvSpPr>
        <p:spPr>
          <a:xfrm>
            <a:off x="625375" y="1105300"/>
            <a:ext cx="79017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4" name="Google Shape;374;p67"/>
          <p:cNvSpPr/>
          <p:nvPr/>
        </p:nvSpPr>
        <p:spPr>
          <a:xfrm>
            <a:off x="7030300" y="-39225"/>
            <a:ext cx="2659650" cy="1985725"/>
          </a:xfrm>
          <a:custGeom>
            <a:rect b="b" l="l" r="r" t="t"/>
            <a:pathLst>
              <a:path extrusionOk="0" h="79429" w="106386">
                <a:moveTo>
                  <a:pt x="0" y="0"/>
                </a:moveTo>
                <a:cubicBezTo>
                  <a:pt x="0" y="9328"/>
                  <a:pt x="3357" y="19483"/>
                  <a:pt x="9827" y="26203"/>
                </a:cubicBezTo>
                <a:cubicBezTo>
                  <a:pt x="18193" y="34893"/>
                  <a:pt x="37122" y="39851"/>
                  <a:pt x="45652" y="31321"/>
                </a:cubicBezTo>
                <a:cubicBezTo>
                  <a:pt x="48825" y="28148"/>
                  <a:pt x="40514" y="20347"/>
                  <a:pt x="36235" y="21699"/>
                </a:cubicBezTo>
                <a:cubicBezTo>
                  <a:pt x="29195" y="23923"/>
                  <a:pt x="27053" y="39174"/>
                  <a:pt x="32959" y="43604"/>
                </a:cubicBezTo>
                <a:cubicBezTo>
                  <a:pt x="45432" y="52959"/>
                  <a:pt x="63810" y="48583"/>
                  <a:pt x="78816" y="52816"/>
                </a:cubicBezTo>
                <a:cubicBezTo>
                  <a:pt x="88763" y="55622"/>
                  <a:pt x="102365" y="58571"/>
                  <a:pt x="105634" y="68375"/>
                </a:cubicBezTo>
                <a:cubicBezTo>
                  <a:pt x="106801" y="71876"/>
                  <a:pt x="106248" y="75739"/>
                  <a:pt x="106248" y="7942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8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7" name="Google Shape;377;p68"/>
          <p:cNvSpPr txBox="1"/>
          <p:nvPr>
            <p:ph idx="1" type="subTitle"/>
          </p:nvPr>
        </p:nvSpPr>
        <p:spPr>
          <a:xfrm>
            <a:off x="625375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8" name="Google Shape;378;p68"/>
          <p:cNvSpPr txBox="1"/>
          <p:nvPr>
            <p:ph idx="2" type="subTitle"/>
          </p:nvPr>
        </p:nvSpPr>
        <p:spPr>
          <a:xfrm>
            <a:off x="4606400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9"/>
          <p:cNvSpPr txBox="1"/>
          <p:nvPr>
            <p:ph type="title"/>
          </p:nvPr>
        </p:nvSpPr>
        <p:spPr>
          <a:xfrm>
            <a:off x="1560225" y="846500"/>
            <a:ext cx="32127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1" name="Google Shape;381;p69"/>
          <p:cNvSpPr txBox="1"/>
          <p:nvPr>
            <p:ph idx="1" type="subTitle"/>
          </p:nvPr>
        </p:nvSpPr>
        <p:spPr>
          <a:xfrm>
            <a:off x="1560225" y="1593625"/>
            <a:ext cx="34347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2" name="Google Shape;382;p69"/>
          <p:cNvSpPr txBox="1"/>
          <p:nvPr/>
        </p:nvSpPr>
        <p:spPr>
          <a:xfrm>
            <a:off x="1530900" y="3430875"/>
            <a:ext cx="311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383" name="Google Shape;383;p69"/>
          <p:cNvSpPr/>
          <p:nvPr/>
        </p:nvSpPr>
        <p:spPr>
          <a:xfrm>
            <a:off x="6011050" y="2563179"/>
            <a:ext cx="3299650" cy="2657025"/>
          </a:xfrm>
          <a:custGeom>
            <a:rect b="b" l="l" r="r" t="t"/>
            <a:pathLst>
              <a:path extrusionOk="0" h="106281" w="131986">
                <a:moveTo>
                  <a:pt x="16437" y="106281"/>
                </a:moveTo>
                <a:cubicBezTo>
                  <a:pt x="8005" y="95038"/>
                  <a:pt x="-2000" y="81132"/>
                  <a:pt x="408" y="67286"/>
                </a:cubicBezTo>
                <a:cubicBezTo>
                  <a:pt x="1954" y="58395"/>
                  <a:pt x="11381" y="51219"/>
                  <a:pt x="20025" y="48626"/>
                </a:cubicBezTo>
                <a:cubicBezTo>
                  <a:pt x="43159" y="41686"/>
                  <a:pt x="68121" y="54128"/>
                  <a:pt x="92273" y="54128"/>
                </a:cubicBezTo>
                <a:cubicBezTo>
                  <a:pt x="99258" y="54128"/>
                  <a:pt x="108069" y="53114"/>
                  <a:pt x="112130" y="47430"/>
                </a:cubicBezTo>
                <a:cubicBezTo>
                  <a:pt x="121517" y="34292"/>
                  <a:pt x="112429" y="-6715"/>
                  <a:pt x="98254" y="1019"/>
                </a:cubicBezTo>
                <a:cubicBezTo>
                  <a:pt x="93443" y="3644"/>
                  <a:pt x="90836" y="15100"/>
                  <a:pt x="95862" y="17286"/>
                </a:cubicBezTo>
                <a:cubicBezTo>
                  <a:pt x="101056" y="19545"/>
                  <a:pt x="107183" y="17765"/>
                  <a:pt x="112847" y="17765"/>
                </a:cubicBezTo>
                <a:cubicBezTo>
                  <a:pt x="119229" y="17765"/>
                  <a:pt x="125796" y="18838"/>
                  <a:pt x="131986" y="172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4" name="Google Shape;384;p69"/>
          <p:cNvSpPr/>
          <p:nvPr/>
        </p:nvSpPr>
        <p:spPr>
          <a:xfrm>
            <a:off x="4119350" y="-72825"/>
            <a:ext cx="4682975" cy="2031575"/>
          </a:xfrm>
          <a:custGeom>
            <a:rect b="b" l="l" r="r" t="t"/>
            <a:pathLst>
              <a:path extrusionOk="0" h="81263" w="187319">
                <a:moveTo>
                  <a:pt x="187319" y="718"/>
                </a:moveTo>
                <a:cubicBezTo>
                  <a:pt x="187319" y="24948"/>
                  <a:pt x="179159" y="52089"/>
                  <a:pt x="161482" y="68660"/>
                </a:cubicBezTo>
                <a:cubicBezTo>
                  <a:pt x="147718" y="81563"/>
                  <a:pt x="123801" y="83923"/>
                  <a:pt x="105741" y="78468"/>
                </a:cubicBezTo>
                <a:cubicBezTo>
                  <a:pt x="87976" y="73102"/>
                  <a:pt x="69490" y="49423"/>
                  <a:pt x="75358" y="31818"/>
                </a:cubicBezTo>
                <a:cubicBezTo>
                  <a:pt x="78939" y="21075"/>
                  <a:pt x="93240" y="8319"/>
                  <a:pt x="103588" y="12919"/>
                </a:cubicBezTo>
                <a:cubicBezTo>
                  <a:pt x="107590" y="14698"/>
                  <a:pt x="107286" y="21657"/>
                  <a:pt x="105980" y="25837"/>
                </a:cubicBezTo>
                <a:cubicBezTo>
                  <a:pt x="101936" y="38781"/>
                  <a:pt x="79806" y="40258"/>
                  <a:pt x="66746" y="36603"/>
                </a:cubicBezTo>
                <a:cubicBezTo>
                  <a:pt x="54726" y="33239"/>
                  <a:pt x="44478" y="25318"/>
                  <a:pt x="33254" y="19856"/>
                </a:cubicBezTo>
                <a:cubicBezTo>
                  <a:pt x="24133" y="15418"/>
                  <a:pt x="12377" y="17061"/>
                  <a:pt x="4067" y="11244"/>
                </a:cubicBezTo>
                <a:cubicBezTo>
                  <a:pt x="802" y="8958"/>
                  <a:pt x="0" y="3986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5" name="Google Shape;385;p69"/>
          <p:cNvSpPr/>
          <p:nvPr/>
        </p:nvSpPr>
        <p:spPr>
          <a:xfrm>
            <a:off x="-605475" y="1172725"/>
            <a:ext cx="2165700" cy="4031075"/>
          </a:xfrm>
          <a:custGeom>
            <a:rect b="b" l="l" r="r" t="t"/>
            <a:pathLst>
              <a:path extrusionOk="0" h="161243" w="86628">
                <a:moveTo>
                  <a:pt x="86602" y="161243"/>
                </a:moveTo>
                <a:cubicBezTo>
                  <a:pt x="86602" y="156485"/>
                  <a:pt x="87023" y="150269"/>
                  <a:pt x="83252" y="147367"/>
                </a:cubicBezTo>
                <a:cubicBezTo>
                  <a:pt x="75435" y="141352"/>
                  <a:pt x="64516" y="140827"/>
                  <a:pt x="55980" y="135884"/>
                </a:cubicBezTo>
                <a:cubicBezTo>
                  <a:pt x="45262" y="129677"/>
                  <a:pt x="38864" y="116744"/>
                  <a:pt x="35645" y="104784"/>
                </a:cubicBezTo>
                <a:cubicBezTo>
                  <a:pt x="33157" y="95538"/>
                  <a:pt x="31640" y="84264"/>
                  <a:pt x="36602" y="76076"/>
                </a:cubicBezTo>
                <a:cubicBezTo>
                  <a:pt x="39262" y="71687"/>
                  <a:pt x="46041" y="71474"/>
                  <a:pt x="49521" y="67703"/>
                </a:cubicBezTo>
                <a:cubicBezTo>
                  <a:pt x="52723" y="64234"/>
                  <a:pt x="55301" y="58365"/>
                  <a:pt x="53348" y="54067"/>
                </a:cubicBezTo>
                <a:cubicBezTo>
                  <a:pt x="49830" y="46326"/>
                  <a:pt x="32877" y="37445"/>
                  <a:pt x="29425" y="45215"/>
                </a:cubicBezTo>
                <a:cubicBezTo>
                  <a:pt x="28098" y="48203"/>
                  <a:pt x="28476" y="53751"/>
                  <a:pt x="31578" y="54784"/>
                </a:cubicBezTo>
                <a:cubicBezTo>
                  <a:pt x="36620" y="56463"/>
                  <a:pt x="44643" y="53002"/>
                  <a:pt x="45932" y="47847"/>
                </a:cubicBezTo>
                <a:cubicBezTo>
                  <a:pt x="48026" y="39474"/>
                  <a:pt x="38768" y="31547"/>
                  <a:pt x="32296" y="25837"/>
                </a:cubicBezTo>
                <a:cubicBezTo>
                  <a:pt x="21958" y="16716"/>
                  <a:pt x="10764" y="861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70"/>
          <p:cNvSpPr/>
          <p:nvPr/>
        </p:nvSpPr>
        <p:spPr>
          <a:xfrm>
            <a:off x="57013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71"/>
          <p:cNvSpPr/>
          <p:nvPr/>
        </p:nvSpPr>
        <p:spPr>
          <a:xfrm flipH="1" rot="10800000">
            <a:off x="-359950" y="-14164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3928125" y="1137475"/>
            <a:ext cx="4594800" cy="27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/>
          <p:nvPr/>
        </p:nvSpPr>
        <p:spPr>
          <a:xfrm>
            <a:off x="-603200" y="228019"/>
            <a:ext cx="4151500" cy="4973250"/>
          </a:xfrm>
          <a:custGeom>
            <a:rect b="b" l="l" r="r" t="t"/>
            <a:pathLst>
              <a:path extrusionOk="0" h="198930" w="166060">
                <a:moveTo>
                  <a:pt x="0" y="1958"/>
                </a:moveTo>
                <a:cubicBezTo>
                  <a:pt x="17884" y="1958"/>
                  <a:pt x="35786" y="-916"/>
                  <a:pt x="53627" y="327"/>
                </a:cubicBezTo>
                <a:cubicBezTo>
                  <a:pt x="77769" y="2009"/>
                  <a:pt x="109868" y="14899"/>
                  <a:pt x="115410" y="38457"/>
                </a:cubicBezTo>
                <a:cubicBezTo>
                  <a:pt x="117530" y="47471"/>
                  <a:pt x="117920" y="57906"/>
                  <a:pt x="113779" y="66188"/>
                </a:cubicBezTo>
                <a:cubicBezTo>
                  <a:pt x="109951" y="73843"/>
                  <a:pt x="100916" y="78758"/>
                  <a:pt x="92572" y="80665"/>
                </a:cubicBezTo>
                <a:cubicBezTo>
                  <a:pt x="84614" y="82484"/>
                  <a:pt x="75775" y="84476"/>
                  <a:pt x="68104" y="81685"/>
                </a:cubicBezTo>
                <a:cubicBezTo>
                  <a:pt x="58290" y="78115"/>
                  <a:pt x="37717" y="68300"/>
                  <a:pt x="44859" y="60682"/>
                </a:cubicBezTo>
                <a:cubicBezTo>
                  <a:pt x="48839" y="56437"/>
                  <a:pt x="55212" y="53092"/>
                  <a:pt x="60967" y="53954"/>
                </a:cubicBezTo>
                <a:cubicBezTo>
                  <a:pt x="66523" y="54787"/>
                  <a:pt x="71943" y="58719"/>
                  <a:pt x="74833" y="63537"/>
                </a:cubicBezTo>
                <a:cubicBezTo>
                  <a:pt x="83698" y="78318"/>
                  <a:pt x="73114" y="101477"/>
                  <a:pt x="84620" y="114309"/>
                </a:cubicBezTo>
                <a:cubicBezTo>
                  <a:pt x="93658" y="124388"/>
                  <a:pt x="105859" y="132408"/>
                  <a:pt x="118876" y="136127"/>
                </a:cubicBezTo>
                <a:cubicBezTo>
                  <a:pt x="130358" y="139407"/>
                  <a:pt x="144163" y="138270"/>
                  <a:pt x="153336" y="145915"/>
                </a:cubicBezTo>
                <a:cubicBezTo>
                  <a:pt x="167292" y="157546"/>
                  <a:pt x="165978" y="180763"/>
                  <a:pt x="165978" y="19893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0" name="Google Shape;40;p8"/>
          <p:cNvSpPr/>
          <p:nvPr/>
        </p:nvSpPr>
        <p:spPr>
          <a:xfrm>
            <a:off x="-261675" y="2983800"/>
            <a:ext cx="1697500" cy="2227675"/>
          </a:xfrm>
          <a:custGeom>
            <a:rect b="b" l="l" r="r" t="t"/>
            <a:pathLst>
              <a:path extrusionOk="0" h="89107" w="67900">
                <a:moveTo>
                  <a:pt x="0" y="0"/>
                </a:moveTo>
                <a:cubicBezTo>
                  <a:pt x="28451" y="8540"/>
                  <a:pt x="51964" y="34841"/>
                  <a:pt x="64026" y="61987"/>
                </a:cubicBezTo>
                <a:cubicBezTo>
                  <a:pt x="67734" y="70332"/>
                  <a:pt x="65685" y="80248"/>
                  <a:pt x="67900" y="8910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_1_1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2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2" name="Google Shape;392;p72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3" name="Google Shape;393;p72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5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CUSTOM_5_2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2780050" y="1441688"/>
            <a:ext cx="46887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780050" y="2321213"/>
            <a:ext cx="4688700" cy="13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621100" y="1364850"/>
            <a:ext cx="2483400" cy="2413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/>
        </p:txBody>
      </p:sp>
      <p:sp>
        <p:nvSpPr>
          <p:cNvPr id="46" name="Google Shape;46;p10"/>
          <p:cNvSpPr/>
          <p:nvPr/>
        </p:nvSpPr>
        <p:spPr>
          <a:xfrm>
            <a:off x="-259725" y="518383"/>
            <a:ext cx="4101675" cy="4663725"/>
          </a:xfrm>
          <a:custGeom>
            <a:rect b="b" l="l" r="r" t="t"/>
            <a:pathLst>
              <a:path extrusionOk="0" h="186549" w="164067">
                <a:moveTo>
                  <a:pt x="122349" y="186549"/>
                </a:moveTo>
                <a:cubicBezTo>
                  <a:pt x="101178" y="168898"/>
                  <a:pt x="80812" y="133525"/>
                  <a:pt x="93499" y="109055"/>
                </a:cubicBezTo>
                <a:cubicBezTo>
                  <a:pt x="98592" y="99232"/>
                  <a:pt x="109540" y="91501"/>
                  <a:pt x="120454" y="89681"/>
                </a:cubicBezTo>
                <a:cubicBezTo>
                  <a:pt x="133044" y="87582"/>
                  <a:pt x="150393" y="93080"/>
                  <a:pt x="158148" y="82942"/>
                </a:cubicBezTo>
                <a:cubicBezTo>
                  <a:pt x="168269" y="69712"/>
                  <a:pt x="163884" y="47497"/>
                  <a:pt x="155621" y="33034"/>
                </a:cubicBezTo>
                <a:cubicBezTo>
                  <a:pt x="140815" y="7119"/>
                  <a:pt x="93044" y="30769"/>
                  <a:pt x="68019" y="14503"/>
                </a:cubicBezTo>
                <a:cubicBezTo>
                  <a:pt x="65638" y="12955"/>
                  <a:pt x="62976" y="10782"/>
                  <a:pt x="62543" y="7975"/>
                </a:cubicBezTo>
                <a:cubicBezTo>
                  <a:pt x="62110" y="5168"/>
                  <a:pt x="65282" y="2206"/>
                  <a:pt x="68019" y="1446"/>
                </a:cubicBezTo>
                <a:cubicBezTo>
                  <a:pt x="72896" y="91"/>
                  <a:pt x="79602" y="-1290"/>
                  <a:pt x="83181" y="2289"/>
                </a:cubicBezTo>
                <a:cubicBezTo>
                  <a:pt x="85527" y="4635"/>
                  <a:pt x="86148" y="9476"/>
                  <a:pt x="84234" y="12186"/>
                </a:cubicBezTo>
                <a:cubicBezTo>
                  <a:pt x="79253" y="19241"/>
                  <a:pt x="68442" y="20820"/>
                  <a:pt x="59806" y="20820"/>
                </a:cubicBezTo>
                <a:cubicBezTo>
                  <a:pt x="38740" y="20820"/>
                  <a:pt x="16865" y="13018"/>
                  <a:pt x="0" y="394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7" name="Google Shape;47;p10"/>
          <p:cNvSpPr/>
          <p:nvPr/>
        </p:nvSpPr>
        <p:spPr>
          <a:xfrm>
            <a:off x="6120022" y="-45625"/>
            <a:ext cx="3176325" cy="2806025"/>
          </a:xfrm>
          <a:custGeom>
            <a:rect b="b" l="l" r="r" t="t"/>
            <a:pathLst>
              <a:path extrusionOk="0" h="112241" w="127053">
                <a:moveTo>
                  <a:pt x="126598" y="112241"/>
                </a:moveTo>
                <a:cubicBezTo>
                  <a:pt x="128250" y="106456"/>
                  <a:pt x="124812" y="100294"/>
                  <a:pt x="123018" y="94552"/>
                </a:cubicBezTo>
                <a:cubicBezTo>
                  <a:pt x="114291" y="66626"/>
                  <a:pt x="81694" y="43787"/>
                  <a:pt x="52473" y="42327"/>
                </a:cubicBezTo>
                <a:cubicBezTo>
                  <a:pt x="40483" y="41728"/>
                  <a:pt x="28220" y="45972"/>
                  <a:pt x="17726" y="51803"/>
                </a:cubicBezTo>
                <a:cubicBezTo>
                  <a:pt x="11204" y="55427"/>
                  <a:pt x="3390" y="59517"/>
                  <a:pt x="880" y="66544"/>
                </a:cubicBezTo>
                <a:cubicBezTo>
                  <a:pt x="-755" y="71121"/>
                  <a:pt x="-31" y="77654"/>
                  <a:pt x="3617" y="80864"/>
                </a:cubicBezTo>
                <a:cubicBezTo>
                  <a:pt x="7121" y="83947"/>
                  <a:pt x="12498" y="83850"/>
                  <a:pt x="17095" y="84654"/>
                </a:cubicBezTo>
                <a:cubicBezTo>
                  <a:pt x="26329" y="86270"/>
                  <a:pt x="40003" y="87303"/>
                  <a:pt x="44681" y="79179"/>
                </a:cubicBezTo>
                <a:cubicBezTo>
                  <a:pt x="52316" y="65918"/>
                  <a:pt x="50453" y="47444"/>
                  <a:pt x="44681" y="33272"/>
                </a:cubicBezTo>
                <a:cubicBezTo>
                  <a:pt x="40268" y="22438"/>
                  <a:pt x="33520" y="11698"/>
                  <a:pt x="3352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37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13.xml"/><Relationship Id="rId3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58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61.xml"/><Relationship Id="rId25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64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66.xml"/><Relationship Id="rId3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48.xml"/><Relationship Id="rId35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50.xml"/><Relationship Id="rId37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1100" y="1152475"/>
            <a:ext cx="790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02" name="Google Shape;202;p38"/>
          <p:cNvSpPr txBox="1"/>
          <p:nvPr>
            <p:ph idx="1" type="body"/>
          </p:nvPr>
        </p:nvSpPr>
        <p:spPr>
          <a:xfrm>
            <a:off x="621100" y="1152475"/>
            <a:ext cx="790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  <p:sldLayoutId id="2147483719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4MsN7fcLRn4" TargetMode="External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ireysinletps.vic.edu.au/digital-creations/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27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9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24.png"/><Relationship Id="rId8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hyperlink" Target="http://ow.ly/bA2S30rRMyG" TargetMode="External"/><Relationship Id="rId5" Type="http://schemas.openxmlformats.org/officeDocument/2006/relationships/image" Target="../media/image20.gif"/><Relationship Id="rId6" Type="http://schemas.openxmlformats.org/officeDocument/2006/relationships/image" Target="../media/image18.png"/><Relationship Id="rId7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slidesgo.com/theme/international-migratory-bird-day#search-migratory+bird&amp;position-4&amp;results-4&amp;rs=search" TargetMode="External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12.xml"/><Relationship Id="rId4" Type="http://schemas.openxmlformats.org/officeDocument/2006/relationships/slide" Target="/ppt/slides/slide12.xml"/><Relationship Id="rId9" Type="http://schemas.openxmlformats.org/officeDocument/2006/relationships/image" Target="../media/image3.png"/><Relationship Id="rId5" Type="http://schemas.openxmlformats.org/officeDocument/2006/relationships/slide" Target="/ppt/slides/slide21.xml"/><Relationship Id="rId6" Type="http://schemas.openxmlformats.org/officeDocument/2006/relationships/slide" Target="/ppt/slides/slide21.xml"/><Relationship Id="rId7" Type="http://schemas.openxmlformats.org/officeDocument/2006/relationships/slide" Target="/ppt/slides/slide6.xml"/><Relationship Id="rId8" Type="http://schemas.openxmlformats.org/officeDocument/2006/relationships/image" Target="../media/image4.png"/><Relationship Id="rId11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IB4zborUabk" TargetMode="External"/><Relationship Id="rId4" Type="http://schemas.openxmlformats.org/officeDocument/2006/relationships/image" Target="../media/image7.jp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5"/>
          <p:cNvSpPr txBox="1"/>
          <p:nvPr>
            <p:ph type="ctrTitle"/>
          </p:nvPr>
        </p:nvSpPr>
        <p:spPr>
          <a:xfrm>
            <a:off x="504225" y="1301750"/>
            <a:ext cx="5507700" cy="19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Climate Animations and Stop Motion Techniques</a:t>
            </a:r>
            <a:endParaRPr sz="3500"/>
          </a:p>
        </p:txBody>
      </p:sp>
      <p:sp>
        <p:nvSpPr>
          <p:cNvPr id="401" name="Google Shape;401;p75"/>
          <p:cNvSpPr txBox="1"/>
          <p:nvPr/>
        </p:nvSpPr>
        <p:spPr>
          <a:xfrm>
            <a:off x="640100" y="2870200"/>
            <a:ext cx="70077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F3F22"/>
                </a:solidFill>
                <a:latin typeface="Nunito"/>
                <a:ea typeface="Nunito"/>
                <a:cs typeface="Nunito"/>
                <a:sym typeface="Nunito"/>
              </a:rPr>
              <a:t>Animate for the Animals #3</a:t>
            </a:r>
            <a:endParaRPr sz="1600">
              <a:solidFill>
                <a:srgbClr val="5F3F2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F3F22"/>
                </a:solidFill>
                <a:latin typeface="Nunito"/>
                <a:ea typeface="Nunito"/>
                <a:cs typeface="Nunito"/>
                <a:sym typeface="Nunito"/>
              </a:rPr>
              <a:t>3rd-5th Grade Lesson</a:t>
            </a:r>
            <a:endParaRPr sz="1600">
              <a:solidFill>
                <a:srgbClr val="5F3F2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2" name="Google Shape;40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1925" y="2181050"/>
            <a:ext cx="2505800" cy="1868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200" y="99325"/>
            <a:ext cx="3286946" cy="8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84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50" name="Google Shape;950;p84"/>
          <p:cNvSpPr/>
          <p:nvPr/>
        </p:nvSpPr>
        <p:spPr>
          <a:xfrm>
            <a:off x="191315" y="1096925"/>
            <a:ext cx="3053700" cy="36159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9525">
            <a:solidFill>
              <a:srgbClr val="5F3F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84"/>
          <p:cNvSpPr txBox="1"/>
          <p:nvPr/>
        </p:nvSpPr>
        <p:spPr>
          <a:xfrm>
            <a:off x="-1092398" y="1317319"/>
            <a:ext cx="56211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9E4B5"/>
                </a:solidFill>
                <a:latin typeface="Fredoka One"/>
                <a:ea typeface="Fredoka One"/>
                <a:cs typeface="Fredoka One"/>
                <a:sym typeface="Fredoka One"/>
              </a:rPr>
              <a:t>Think About…. </a:t>
            </a:r>
            <a:endParaRPr sz="2200">
              <a:solidFill>
                <a:srgbClr val="F9E4B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descr="Raging fires are enough to ruin anyone's party.&#10;&#10;In 2019, Reel Youth and the Pacific National Exhibition (PNE) ran a series of animation programs with Vancouver teens. Filmmakers created these colourful and imaginative stop-motion films: reelyouth.ca/pne2019.html" id="952" name="Google Shape;952;p84" title="Climate Change is Not Fu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5850" y="796976"/>
            <a:ext cx="5621100" cy="4215799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84"/>
          <p:cNvSpPr/>
          <p:nvPr/>
        </p:nvSpPr>
        <p:spPr>
          <a:xfrm>
            <a:off x="7879838" y="203025"/>
            <a:ext cx="1157100" cy="3996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Inquire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4" name="Google Shape;954;p84"/>
          <p:cNvSpPr txBox="1"/>
          <p:nvPr/>
        </p:nvSpPr>
        <p:spPr>
          <a:xfrm>
            <a:off x="137765" y="1899450"/>
            <a:ext cx="3160800" cy="22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is the video teaching me?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How is this video making me feel?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techniques are being used?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55" name="Google Shape;95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0" name="Google Shape;960;p8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8273" y="1231944"/>
            <a:ext cx="5449000" cy="31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961" name="Google Shape;961;p85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962" name="Google Shape;962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0299" y="54550"/>
            <a:ext cx="715576" cy="696540"/>
          </a:xfrm>
          <a:prstGeom prst="rect">
            <a:avLst/>
          </a:prstGeom>
          <a:noFill/>
          <a:ln>
            <a:noFill/>
          </a:ln>
        </p:spPr>
      </p:pic>
      <p:sp>
        <p:nvSpPr>
          <p:cNvPr id="963" name="Google Shape;963;p85"/>
          <p:cNvSpPr/>
          <p:nvPr/>
        </p:nvSpPr>
        <p:spPr>
          <a:xfrm>
            <a:off x="242697" y="991207"/>
            <a:ext cx="3053700" cy="36159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9525">
            <a:solidFill>
              <a:srgbClr val="5F3F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85"/>
          <p:cNvSpPr/>
          <p:nvPr/>
        </p:nvSpPr>
        <p:spPr>
          <a:xfrm>
            <a:off x="7879838" y="203025"/>
            <a:ext cx="1157100" cy="3996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Inquire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65" name="Google Shape;965;p85"/>
          <p:cNvSpPr txBox="1"/>
          <p:nvPr/>
        </p:nvSpPr>
        <p:spPr>
          <a:xfrm>
            <a:off x="-1041015" y="1211601"/>
            <a:ext cx="56211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9E4B5"/>
                </a:solidFill>
                <a:latin typeface="Fredoka One"/>
                <a:ea typeface="Fredoka One"/>
                <a:cs typeface="Fredoka One"/>
                <a:sym typeface="Fredoka One"/>
              </a:rPr>
              <a:t>Think About…. </a:t>
            </a:r>
            <a:endParaRPr sz="2200">
              <a:solidFill>
                <a:srgbClr val="F9E4B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66" name="Google Shape;966;p85"/>
          <p:cNvSpPr txBox="1"/>
          <p:nvPr/>
        </p:nvSpPr>
        <p:spPr>
          <a:xfrm>
            <a:off x="189147" y="1793732"/>
            <a:ext cx="3160800" cy="22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is the video teaching me?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How is this video making me feel?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techniques are being used?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67" name="Google Shape;96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86"/>
          <p:cNvSpPr/>
          <p:nvPr/>
        </p:nvSpPr>
        <p:spPr>
          <a:xfrm rot="703475">
            <a:off x="-862140" y="-776444"/>
            <a:ext cx="3848585" cy="4444063"/>
          </a:xfrm>
          <a:custGeom>
            <a:rect b="b" l="l" r="r" t="t"/>
            <a:pathLst>
              <a:path extrusionOk="0" h="177769" w="153949">
                <a:moveTo>
                  <a:pt x="153949" y="0"/>
                </a:moveTo>
                <a:cubicBezTo>
                  <a:pt x="150948" y="23996"/>
                  <a:pt x="134564" y="55553"/>
                  <a:pt x="110517" y="58113"/>
                </a:cubicBezTo>
                <a:cubicBezTo>
                  <a:pt x="96673" y="59587"/>
                  <a:pt x="79225" y="52213"/>
                  <a:pt x="72998" y="39761"/>
                </a:cubicBezTo>
                <a:cubicBezTo>
                  <a:pt x="70109" y="33985"/>
                  <a:pt x="67778" y="23558"/>
                  <a:pt x="73406" y="20390"/>
                </a:cubicBezTo>
                <a:cubicBezTo>
                  <a:pt x="79981" y="16689"/>
                  <a:pt x="90148" y="15881"/>
                  <a:pt x="96040" y="20594"/>
                </a:cubicBezTo>
                <a:cubicBezTo>
                  <a:pt x="102445" y="25717"/>
                  <a:pt x="104910" y="38203"/>
                  <a:pt x="100118" y="44859"/>
                </a:cubicBezTo>
                <a:cubicBezTo>
                  <a:pt x="91680" y="56579"/>
                  <a:pt x="75190" y="60903"/>
                  <a:pt x="60968" y="63414"/>
                </a:cubicBezTo>
                <a:cubicBezTo>
                  <a:pt x="56434" y="64215"/>
                  <a:pt x="51137" y="62898"/>
                  <a:pt x="47306" y="65453"/>
                </a:cubicBezTo>
                <a:cubicBezTo>
                  <a:pt x="39699" y="70526"/>
                  <a:pt x="32569" y="78975"/>
                  <a:pt x="31810" y="88087"/>
                </a:cubicBezTo>
                <a:cubicBezTo>
                  <a:pt x="31067" y="97007"/>
                  <a:pt x="32797" y="106997"/>
                  <a:pt x="38131" y="114186"/>
                </a:cubicBezTo>
                <a:cubicBezTo>
                  <a:pt x="43065" y="120836"/>
                  <a:pt x="51082" y="124510"/>
                  <a:pt x="57706" y="129479"/>
                </a:cubicBezTo>
                <a:cubicBezTo>
                  <a:pt x="66652" y="136190"/>
                  <a:pt x="74776" y="144841"/>
                  <a:pt x="79523" y="154967"/>
                </a:cubicBezTo>
                <a:cubicBezTo>
                  <a:pt x="81155" y="158448"/>
                  <a:pt x="82875" y="162947"/>
                  <a:pt x="81155" y="166386"/>
                </a:cubicBezTo>
                <a:cubicBezTo>
                  <a:pt x="75695" y="177306"/>
                  <a:pt x="58496" y="177601"/>
                  <a:pt x="46287" y="177601"/>
                </a:cubicBezTo>
                <a:cubicBezTo>
                  <a:pt x="39281" y="177601"/>
                  <a:pt x="32131" y="178274"/>
                  <a:pt x="25285" y="176785"/>
                </a:cubicBezTo>
                <a:cubicBezTo>
                  <a:pt x="16164" y="174802"/>
                  <a:pt x="9055" y="167019"/>
                  <a:pt x="0" y="16475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73" name="Google Shape;973;p86"/>
          <p:cNvSpPr/>
          <p:nvPr/>
        </p:nvSpPr>
        <p:spPr>
          <a:xfrm>
            <a:off x="7443925" y="1568550"/>
            <a:ext cx="2061429" cy="3389725"/>
          </a:xfrm>
          <a:custGeom>
            <a:rect b="b" l="l" r="r" t="t"/>
            <a:pathLst>
              <a:path extrusionOk="0" h="135589" w="78583">
                <a:moveTo>
                  <a:pt x="78583" y="135589"/>
                </a:moveTo>
                <a:cubicBezTo>
                  <a:pt x="58217" y="127591"/>
                  <a:pt x="36156" y="123975"/>
                  <a:pt x="16392" y="114587"/>
                </a:cubicBezTo>
                <a:cubicBezTo>
                  <a:pt x="9091" y="111119"/>
                  <a:pt x="973" y="104678"/>
                  <a:pt x="80" y="96644"/>
                </a:cubicBezTo>
                <a:cubicBezTo>
                  <a:pt x="-560" y="90883"/>
                  <a:pt x="6565" y="86807"/>
                  <a:pt x="11091" y="83186"/>
                </a:cubicBezTo>
                <a:cubicBezTo>
                  <a:pt x="17386" y="78151"/>
                  <a:pt x="24142" y="73712"/>
                  <a:pt x="30462" y="68709"/>
                </a:cubicBezTo>
                <a:cubicBezTo>
                  <a:pt x="44163" y="57863"/>
                  <a:pt x="50405" y="36091"/>
                  <a:pt x="46978" y="18956"/>
                </a:cubicBezTo>
                <a:cubicBezTo>
                  <a:pt x="45458" y="11357"/>
                  <a:pt x="39046" y="3305"/>
                  <a:pt x="31481" y="1624"/>
                </a:cubicBezTo>
                <a:cubicBezTo>
                  <a:pt x="26039" y="415"/>
                  <a:pt x="19088" y="-1483"/>
                  <a:pt x="14761" y="2032"/>
                </a:cubicBezTo>
                <a:cubicBezTo>
                  <a:pt x="11097" y="5009"/>
                  <a:pt x="7764" y="10603"/>
                  <a:pt x="9256" y="15082"/>
                </a:cubicBezTo>
                <a:cubicBezTo>
                  <a:pt x="11148" y="20763"/>
                  <a:pt x="19440" y="22162"/>
                  <a:pt x="25364" y="23034"/>
                </a:cubicBezTo>
                <a:cubicBezTo>
                  <a:pt x="39487" y="25112"/>
                  <a:pt x="53909" y="22422"/>
                  <a:pt x="68184" y="2242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974" name="Google Shape;974;p86"/>
          <p:cNvGrpSpPr/>
          <p:nvPr/>
        </p:nvGrpSpPr>
        <p:grpSpPr>
          <a:xfrm>
            <a:off x="7222330" y="224063"/>
            <a:ext cx="1671449" cy="2443052"/>
            <a:chOff x="7571275" y="90925"/>
            <a:chExt cx="1122305" cy="1537284"/>
          </a:xfrm>
        </p:grpSpPr>
        <p:sp>
          <p:nvSpPr>
            <p:cNvPr id="975" name="Google Shape;975;p86"/>
            <p:cNvSpPr/>
            <p:nvPr/>
          </p:nvSpPr>
          <p:spPr>
            <a:xfrm>
              <a:off x="7571481" y="90925"/>
              <a:ext cx="1121888" cy="1537284"/>
            </a:xfrm>
            <a:custGeom>
              <a:rect b="b" l="l" r="r" t="t"/>
              <a:pathLst>
                <a:path extrusionOk="0" h="18415" w="13439">
                  <a:moveTo>
                    <a:pt x="4588" y="276"/>
                  </a:moveTo>
                  <a:cubicBezTo>
                    <a:pt x="4633" y="295"/>
                    <a:pt x="4678" y="315"/>
                    <a:pt x="4722" y="336"/>
                  </a:cubicBezTo>
                  <a:lnTo>
                    <a:pt x="4729" y="343"/>
                  </a:lnTo>
                  <a:cubicBezTo>
                    <a:pt x="4682" y="319"/>
                    <a:pt x="4636" y="296"/>
                    <a:pt x="4588" y="276"/>
                  </a:cubicBezTo>
                  <a:close/>
                  <a:moveTo>
                    <a:pt x="4322" y="228"/>
                  </a:moveTo>
                  <a:cubicBezTo>
                    <a:pt x="4430" y="273"/>
                    <a:pt x="4538" y="324"/>
                    <a:pt x="4640" y="375"/>
                  </a:cubicBezTo>
                  <a:cubicBezTo>
                    <a:pt x="4532" y="336"/>
                    <a:pt x="4430" y="286"/>
                    <a:pt x="4322" y="241"/>
                  </a:cubicBezTo>
                  <a:lnTo>
                    <a:pt x="4322" y="228"/>
                  </a:lnTo>
                  <a:close/>
                  <a:moveTo>
                    <a:pt x="4023" y="680"/>
                  </a:moveTo>
                  <a:cubicBezTo>
                    <a:pt x="4021" y="680"/>
                    <a:pt x="4020" y="680"/>
                    <a:pt x="4019" y="681"/>
                  </a:cubicBezTo>
                  <a:lnTo>
                    <a:pt x="4019" y="681"/>
                  </a:lnTo>
                  <a:cubicBezTo>
                    <a:pt x="4018" y="680"/>
                    <a:pt x="4019" y="680"/>
                    <a:pt x="4023" y="680"/>
                  </a:cubicBezTo>
                  <a:close/>
                  <a:moveTo>
                    <a:pt x="4182" y="667"/>
                  </a:moveTo>
                  <a:cubicBezTo>
                    <a:pt x="4227" y="673"/>
                    <a:pt x="4271" y="680"/>
                    <a:pt x="4316" y="686"/>
                  </a:cubicBezTo>
                  <a:cubicBezTo>
                    <a:pt x="4271" y="686"/>
                    <a:pt x="4227" y="673"/>
                    <a:pt x="4182" y="667"/>
                  </a:cubicBezTo>
                  <a:close/>
                  <a:moveTo>
                    <a:pt x="4475" y="686"/>
                  </a:moveTo>
                  <a:cubicBezTo>
                    <a:pt x="4513" y="686"/>
                    <a:pt x="4551" y="692"/>
                    <a:pt x="4595" y="692"/>
                  </a:cubicBezTo>
                  <a:cubicBezTo>
                    <a:pt x="4684" y="692"/>
                    <a:pt x="4780" y="692"/>
                    <a:pt x="4869" y="686"/>
                  </a:cubicBezTo>
                  <a:lnTo>
                    <a:pt x="4869" y="686"/>
                  </a:lnTo>
                  <a:cubicBezTo>
                    <a:pt x="4780" y="699"/>
                    <a:pt x="4684" y="705"/>
                    <a:pt x="4595" y="705"/>
                  </a:cubicBezTo>
                  <a:lnTo>
                    <a:pt x="4595" y="692"/>
                  </a:lnTo>
                  <a:cubicBezTo>
                    <a:pt x="4551" y="692"/>
                    <a:pt x="4513" y="692"/>
                    <a:pt x="4475" y="686"/>
                  </a:cubicBezTo>
                  <a:close/>
                  <a:moveTo>
                    <a:pt x="1532" y="692"/>
                  </a:moveTo>
                  <a:lnTo>
                    <a:pt x="1532" y="692"/>
                  </a:lnTo>
                  <a:cubicBezTo>
                    <a:pt x="1539" y="699"/>
                    <a:pt x="1539" y="705"/>
                    <a:pt x="1539" y="711"/>
                  </a:cubicBezTo>
                  <a:lnTo>
                    <a:pt x="1539" y="718"/>
                  </a:lnTo>
                  <a:cubicBezTo>
                    <a:pt x="1539" y="711"/>
                    <a:pt x="1539" y="699"/>
                    <a:pt x="1532" y="692"/>
                  </a:cubicBezTo>
                  <a:close/>
                  <a:moveTo>
                    <a:pt x="4074" y="724"/>
                  </a:moveTo>
                  <a:cubicBezTo>
                    <a:pt x="4144" y="749"/>
                    <a:pt x="4214" y="762"/>
                    <a:pt x="4290" y="769"/>
                  </a:cubicBezTo>
                  <a:cubicBezTo>
                    <a:pt x="4214" y="769"/>
                    <a:pt x="4144" y="749"/>
                    <a:pt x="4068" y="730"/>
                  </a:cubicBezTo>
                  <a:lnTo>
                    <a:pt x="4074" y="724"/>
                  </a:lnTo>
                  <a:close/>
                  <a:moveTo>
                    <a:pt x="4919" y="762"/>
                  </a:moveTo>
                  <a:cubicBezTo>
                    <a:pt x="4792" y="800"/>
                    <a:pt x="4672" y="832"/>
                    <a:pt x="4545" y="851"/>
                  </a:cubicBezTo>
                  <a:lnTo>
                    <a:pt x="4538" y="838"/>
                  </a:lnTo>
                  <a:cubicBezTo>
                    <a:pt x="4665" y="819"/>
                    <a:pt x="4792" y="794"/>
                    <a:pt x="4919" y="762"/>
                  </a:cubicBezTo>
                  <a:close/>
                  <a:moveTo>
                    <a:pt x="4500" y="972"/>
                  </a:moveTo>
                  <a:cubicBezTo>
                    <a:pt x="4513" y="985"/>
                    <a:pt x="4525" y="997"/>
                    <a:pt x="4538" y="1010"/>
                  </a:cubicBezTo>
                  <a:cubicBezTo>
                    <a:pt x="4519" y="1004"/>
                    <a:pt x="4513" y="991"/>
                    <a:pt x="4500" y="978"/>
                  </a:cubicBezTo>
                  <a:lnTo>
                    <a:pt x="4500" y="972"/>
                  </a:lnTo>
                  <a:close/>
                  <a:moveTo>
                    <a:pt x="4703" y="1340"/>
                  </a:moveTo>
                  <a:lnTo>
                    <a:pt x="4703" y="1340"/>
                  </a:lnTo>
                  <a:cubicBezTo>
                    <a:pt x="4767" y="1404"/>
                    <a:pt x="4824" y="1474"/>
                    <a:pt x="4881" y="1544"/>
                  </a:cubicBezTo>
                  <a:cubicBezTo>
                    <a:pt x="4830" y="1487"/>
                    <a:pt x="4773" y="1423"/>
                    <a:pt x="4710" y="1353"/>
                  </a:cubicBezTo>
                  <a:lnTo>
                    <a:pt x="4703" y="1340"/>
                  </a:lnTo>
                  <a:close/>
                  <a:moveTo>
                    <a:pt x="5091" y="2090"/>
                  </a:moveTo>
                  <a:lnTo>
                    <a:pt x="5091" y="2090"/>
                  </a:lnTo>
                  <a:cubicBezTo>
                    <a:pt x="5097" y="2109"/>
                    <a:pt x="5104" y="2135"/>
                    <a:pt x="5110" y="2154"/>
                  </a:cubicBezTo>
                  <a:cubicBezTo>
                    <a:pt x="5097" y="2135"/>
                    <a:pt x="5097" y="2109"/>
                    <a:pt x="5091" y="2090"/>
                  </a:cubicBezTo>
                  <a:close/>
                  <a:moveTo>
                    <a:pt x="5110" y="2167"/>
                  </a:moveTo>
                  <a:cubicBezTo>
                    <a:pt x="5116" y="2186"/>
                    <a:pt x="5129" y="2211"/>
                    <a:pt x="5136" y="2230"/>
                  </a:cubicBezTo>
                  <a:cubicBezTo>
                    <a:pt x="5123" y="2211"/>
                    <a:pt x="5116" y="2186"/>
                    <a:pt x="5110" y="2167"/>
                  </a:cubicBezTo>
                  <a:close/>
                  <a:moveTo>
                    <a:pt x="1984" y="2148"/>
                  </a:moveTo>
                  <a:cubicBezTo>
                    <a:pt x="2022" y="2249"/>
                    <a:pt x="2041" y="2357"/>
                    <a:pt x="2041" y="2472"/>
                  </a:cubicBezTo>
                  <a:cubicBezTo>
                    <a:pt x="2041" y="2364"/>
                    <a:pt x="2022" y="2256"/>
                    <a:pt x="1984" y="2154"/>
                  </a:cubicBezTo>
                  <a:lnTo>
                    <a:pt x="1984" y="2148"/>
                  </a:lnTo>
                  <a:close/>
                  <a:moveTo>
                    <a:pt x="5529" y="2662"/>
                  </a:moveTo>
                  <a:lnTo>
                    <a:pt x="5529" y="2662"/>
                  </a:lnTo>
                  <a:cubicBezTo>
                    <a:pt x="5532" y="2664"/>
                    <a:pt x="5534" y="2666"/>
                    <a:pt x="5536" y="2669"/>
                  </a:cubicBezTo>
                  <a:lnTo>
                    <a:pt x="5530" y="2662"/>
                  </a:lnTo>
                  <a:lnTo>
                    <a:pt x="5530" y="2662"/>
                  </a:lnTo>
                  <a:cubicBezTo>
                    <a:pt x="5530" y="2662"/>
                    <a:pt x="5530" y="2662"/>
                    <a:pt x="5530" y="2662"/>
                  </a:cubicBezTo>
                  <a:cubicBezTo>
                    <a:pt x="5529" y="2662"/>
                    <a:pt x="5529" y="2662"/>
                    <a:pt x="5529" y="2662"/>
                  </a:cubicBezTo>
                  <a:close/>
                  <a:moveTo>
                    <a:pt x="5631" y="2929"/>
                  </a:moveTo>
                  <a:lnTo>
                    <a:pt x="5631" y="2929"/>
                  </a:lnTo>
                  <a:cubicBezTo>
                    <a:pt x="5640" y="2954"/>
                    <a:pt x="5648" y="2977"/>
                    <a:pt x="5656" y="2999"/>
                  </a:cubicBezTo>
                  <a:lnTo>
                    <a:pt x="5656" y="2999"/>
                  </a:lnTo>
                  <a:cubicBezTo>
                    <a:pt x="5647" y="2975"/>
                    <a:pt x="5639" y="2952"/>
                    <a:pt x="5631" y="2929"/>
                  </a:cubicBezTo>
                  <a:close/>
                  <a:moveTo>
                    <a:pt x="1736" y="3120"/>
                  </a:moveTo>
                  <a:lnTo>
                    <a:pt x="1755" y="3133"/>
                  </a:lnTo>
                  <a:lnTo>
                    <a:pt x="1723" y="3120"/>
                  </a:lnTo>
                  <a:close/>
                  <a:moveTo>
                    <a:pt x="1717" y="3171"/>
                  </a:moveTo>
                  <a:lnTo>
                    <a:pt x="1717" y="3177"/>
                  </a:lnTo>
                  <a:cubicBezTo>
                    <a:pt x="1710" y="3177"/>
                    <a:pt x="1698" y="3183"/>
                    <a:pt x="1691" y="3183"/>
                  </a:cubicBezTo>
                  <a:cubicBezTo>
                    <a:pt x="1698" y="3177"/>
                    <a:pt x="1710" y="3177"/>
                    <a:pt x="1717" y="3171"/>
                  </a:cubicBezTo>
                  <a:close/>
                  <a:moveTo>
                    <a:pt x="6057" y="3781"/>
                  </a:moveTo>
                  <a:cubicBezTo>
                    <a:pt x="6082" y="3825"/>
                    <a:pt x="6114" y="3870"/>
                    <a:pt x="6140" y="3914"/>
                  </a:cubicBezTo>
                  <a:cubicBezTo>
                    <a:pt x="6108" y="3870"/>
                    <a:pt x="6082" y="3825"/>
                    <a:pt x="6057" y="3781"/>
                  </a:cubicBezTo>
                  <a:close/>
                  <a:moveTo>
                    <a:pt x="1767" y="3991"/>
                  </a:moveTo>
                  <a:lnTo>
                    <a:pt x="1767" y="3991"/>
                  </a:lnTo>
                  <a:cubicBezTo>
                    <a:pt x="1761" y="4022"/>
                    <a:pt x="1761" y="4048"/>
                    <a:pt x="1755" y="4079"/>
                  </a:cubicBezTo>
                  <a:cubicBezTo>
                    <a:pt x="1755" y="4048"/>
                    <a:pt x="1761" y="4022"/>
                    <a:pt x="1767" y="3991"/>
                  </a:cubicBezTo>
                  <a:close/>
                  <a:moveTo>
                    <a:pt x="6255" y="4096"/>
                  </a:moveTo>
                  <a:cubicBezTo>
                    <a:pt x="6259" y="4101"/>
                    <a:pt x="6263" y="4106"/>
                    <a:pt x="6267" y="4111"/>
                  </a:cubicBezTo>
                  <a:lnTo>
                    <a:pt x="6260" y="4105"/>
                  </a:lnTo>
                  <a:cubicBezTo>
                    <a:pt x="6259" y="4102"/>
                    <a:pt x="6257" y="4099"/>
                    <a:pt x="6255" y="4096"/>
                  </a:cubicBezTo>
                  <a:close/>
                  <a:moveTo>
                    <a:pt x="1780" y="4639"/>
                  </a:moveTo>
                  <a:cubicBezTo>
                    <a:pt x="1787" y="4683"/>
                    <a:pt x="1787" y="4728"/>
                    <a:pt x="1787" y="4772"/>
                  </a:cubicBezTo>
                  <a:lnTo>
                    <a:pt x="1780" y="4772"/>
                  </a:lnTo>
                  <a:lnTo>
                    <a:pt x="1780" y="4639"/>
                  </a:lnTo>
                  <a:close/>
                  <a:moveTo>
                    <a:pt x="5682" y="5319"/>
                  </a:moveTo>
                  <a:cubicBezTo>
                    <a:pt x="5720" y="5376"/>
                    <a:pt x="5765" y="5427"/>
                    <a:pt x="5803" y="5477"/>
                  </a:cubicBezTo>
                  <a:lnTo>
                    <a:pt x="5796" y="5477"/>
                  </a:lnTo>
                  <a:cubicBezTo>
                    <a:pt x="5758" y="5427"/>
                    <a:pt x="5720" y="5376"/>
                    <a:pt x="5682" y="5319"/>
                  </a:cubicBezTo>
                  <a:close/>
                  <a:moveTo>
                    <a:pt x="7125" y="5573"/>
                  </a:moveTo>
                  <a:cubicBezTo>
                    <a:pt x="7118" y="5573"/>
                    <a:pt x="7112" y="5585"/>
                    <a:pt x="7118" y="5592"/>
                  </a:cubicBezTo>
                  <a:lnTo>
                    <a:pt x="7118" y="5598"/>
                  </a:lnTo>
                  <a:cubicBezTo>
                    <a:pt x="7112" y="5585"/>
                    <a:pt x="7112" y="5573"/>
                    <a:pt x="7125" y="5573"/>
                  </a:cubicBezTo>
                  <a:close/>
                  <a:moveTo>
                    <a:pt x="5822" y="5509"/>
                  </a:moveTo>
                  <a:cubicBezTo>
                    <a:pt x="5866" y="5560"/>
                    <a:pt x="5904" y="5611"/>
                    <a:pt x="5949" y="5662"/>
                  </a:cubicBezTo>
                  <a:lnTo>
                    <a:pt x="5949" y="5668"/>
                  </a:lnTo>
                  <a:cubicBezTo>
                    <a:pt x="5904" y="5617"/>
                    <a:pt x="5860" y="5560"/>
                    <a:pt x="5822" y="5509"/>
                  </a:cubicBezTo>
                  <a:close/>
                  <a:moveTo>
                    <a:pt x="7156" y="5579"/>
                  </a:moveTo>
                  <a:lnTo>
                    <a:pt x="7156" y="5579"/>
                  </a:lnTo>
                  <a:cubicBezTo>
                    <a:pt x="7302" y="5827"/>
                    <a:pt x="7455" y="6075"/>
                    <a:pt x="7620" y="6310"/>
                  </a:cubicBezTo>
                  <a:cubicBezTo>
                    <a:pt x="7455" y="6075"/>
                    <a:pt x="7302" y="5833"/>
                    <a:pt x="7156" y="5579"/>
                  </a:cubicBezTo>
                  <a:close/>
                  <a:moveTo>
                    <a:pt x="7773" y="5916"/>
                  </a:moveTo>
                  <a:cubicBezTo>
                    <a:pt x="7906" y="6069"/>
                    <a:pt x="8027" y="6234"/>
                    <a:pt x="8129" y="6412"/>
                  </a:cubicBezTo>
                  <a:cubicBezTo>
                    <a:pt x="8027" y="6240"/>
                    <a:pt x="7906" y="6069"/>
                    <a:pt x="7773" y="5916"/>
                  </a:cubicBezTo>
                  <a:close/>
                  <a:moveTo>
                    <a:pt x="7868" y="7003"/>
                  </a:moveTo>
                  <a:cubicBezTo>
                    <a:pt x="7868" y="7009"/>
                    <a:pt x="7868" y="7009"/>
                    <a:pt x="7868" y="7009"/>
                  </a:cubicBezTo>
                  <a:lnTo>
                    <a:pt x="7862" y="7009"/>
                  </a:lnTo>
                  <a:cubicBezTo>
                    <a:pt x="7868" y="7009"/>
                    <a:pt x="7868" y="7009"/>
                    <a:pt x="7868" y="7003"/>
                  </a:cubicBezTo>
                  <a:close/>
                  <a:moveTo>
                    <a:pt x="6281" y="9296"/>
                  </a:moveTo>
                  <a:cubicBezTo>
                    <a:pt x="6266" y="9312"/>
                    <a:pt x="6252" y="9329"/>
                    <a:pt x="6241" y="9348"/>
                  </a:cubicBezTo>
                  <a:lnTo>
                    <a:pt x="6235" y="9354"/>
                  </a:lnTo>
                  <a:cubicBezTo>
                    <a:pt x="6248" y="9332"/>
                    <a:pt x="6264" y="9313"/>
                    <a:pt x="6281" y="9296"/>
                  </a:cubicBezTo>
                  <a:close/>
                  <a:moveTo>
                    <a:pt x="4875" y="9920"/>
                  </a:moveTo>
                  <a:cubicBezTo>
                    <a:pt x="4939" y="9958"/>
                    <a:pt x="5002" y="9996"/>
                    <a:pt x="5072" y="10040"/>
                  </a:cubicBezTo>
                  <a:cubicBezTo>
                    <a:pt x="5002" y="10002"/>
                    <a:pt x="4939" y="9958"/>
                    <a:pt x="4875" y="9920"/>
                  </a:cubicBezTo>
                  <a:close/>
                  <a:moveTo>
                    <a:pt x="9387" y="11686"/>
                  </a:moveTo>
                  <a:lnTo>
                    <a:pt x="9387" y="11686"/>
                  </a:lnTo>
                  <a:cubicBezTo>
                    <a:pt x="9393" y="11692"/>
                    <a:pt x="9406" y="11699"/>
                    <a:pt x="9412" y="11712"/>
                  </a:cubicBezTo>
                  <a:lnTo>
                    <a:pt x="9412" y="11718"/>
                  </a:lnTo>
                  <a:cubicBezTo>
                    <a:pt x="9406" y="11705"/>
                    <a:pt x="9393" y="11699"/>
                    <a:pt x="9387" y="11686"/>
                  </a:cubicBezTo>
                  <a:close/>
                  <a:moveTo>
                    <a:pt x="9527" y="11699"/>
                  </a:moveTo>
                  <a:cubicBezTo>
                    <a:pt x="9571" y="11763"/>
                    <a:pt x="9609" y="11832"/>
                    <a:pt x="9647" y="11896"/>
                  </a:cubicBezTo>
                  <a:cubicBezTo>
                    <a:pt x="9616" y="11845"/>
                    <a:pt x="9571" y="11763"/>
                    <a:pt x="9527" y="11699"/>
                  </a:cubicBezTo>
                  <a:close/>
                  <a:moveTo>
                    <a:pt x="9381" y="11858"/>
                  </a:moveTo>
                  <a:lnTo>
                    <a:pt x="9381" y="11858"/>
                  </a:lnTo>
                  <a:cubicBezTo>
                    <a:pt x="9387" y="11870"/>
                    <a:pt x="9400" y="11883"/>
                    <a:pt x="9406" y="11896"/>
                  </a:cubicBezTo>
                  <a:lnTo>
                    <a:pt x="9406" y="11902"/>
                  </a:lnTo>
                  <a:cubicBezTo>
                    <a:pt x="9393" y="11889"/>
                    <a:pt x="9387" y="11870"/>
                    <a:pt x="9381" y="11858"/>
                  </a:cubicBezTo>
                  <a:close/>
                  <a:moveTo>
                    <a:pt x="9647" y="11896"/>
                  </a:moveTo>
                  <a:cubicBezTo>
                    <a:pt x="9686" y="11953"/>
                    <a:pt x="9717" y="12004"/>
                    <a:pt x="9749" y="12061"/>
                  </a:cubicBezTo>
                  <a:cubicBezTo>
                    <a:pt x="9717" y="12004"/>
                    <a:pt x="9679" y="11953"/>
                    <a:pt x="9647" y="11896"/>
                  </a:cubicBezTo>
                  <a:close/>
                  <a:moveTo>
                    <a:pt x="9825" y="12226"/>
                  </a:moveTo>
                  <a:cubicBezTo>
                    <a:pt x="9832" y="12233"/>
                    <a:pt x="9832" y="12245"/>
                    <a:pt x="9825" y="12252"/>
                  </a:cubicBezTo>
                  <a:lnTo>
                    <a:pt x="9819" y="12239"/>
                  </a:lnTo>
                  <a:cubicBezTo>
                    <a:pt x="9825" y="12239"/>
                    <a:pt x="9825" y="12233"/>
                    <a:pt x="9825" y="12226"/>
                  </a:cubicBezTo>
                  <a:close/>
                  <a:moveTo>
                    <a:pt x="9813" y="12252"/>
                  </a:moveTo>
                  <a:lnTo>
                    <a:pt x="9809" y="12259"/>
                  </a:lnTo>
                  <a:lnTo>
                    <a:pt x="9809" y="12259"/>
                  </a:lnTo>
                  <a:cubicBezTo>
                    <a:pt x="9807" y="12255"/>
                    <a:pt x="9808" y="12252"/>
                    <a:pt x="9813" y="12252"/>
                  </a:cubicBezTo>
                  <a:close/>
                  <a:moveTo>
                    <a:pt x="9787" y="12239"/>
                  </a:moveTo>
                  <a:lnTo>
                    <a:pt x="9787" y="12239"/>
                  </a:lnTo>
                  <a:cubicBezTo>
                    <a:pt x="9794" y="12245"/>
                    <a:pt x="9800" y="12258"/>
                    <a:pt x="9806" y="12264"/>
                  </a:cubicBezTo>
                  <a:cubicBezTo>
                    <a:pt x="9800" y="12258"/>
                    <a:pt x="9794" y="12252"/>
                    <a:pt x="9787" y="12239"/>
                  </a:cubicBezTo>
                  <a:close/>
                  <a:moveTo>
                    <a:pt x="8256" y="12239"/>
                  </a:moveTo>
                  <a:lnTo>
                    <a:pt x="8256" y="12239"/>
                  </a:lnTo>
                  <a:cubicBezTo>
                    <a:pt x="8294" y="12245"/>
                    <a:pt x="8326" y="12258"/>
                    <a:pt x="8357" y="12264"/>
                  </a:cubicBezTo>
                  <a:lnTo>
                    <a:pt x="8357" y="12271"/>
                  </a:lnTo>
                  <a:cubicBezTo>
                    <a:pt x="8319" y="12264"/>
                    <a:pt x="8287" y="12252"/>
                    <a:pt x="8256" y="12239"/>
                  </a:cubicBezTo>
                  <a:close/>
                  <a:moveTo>
                    <a:pt x="9679" y="12398"/>
                  </a:moveTo>
                  <a:lnTo>
                    <a:pt x="9679" y="12398"/>
                  </a:lnTo>
                  <a:cubicBezTo>
                    <a:pt x="9692" y="12420"/>
                    <a:pt x="9705" y="12444"/>
                    <a:pt x="9717" y="12468"/>
                  </a:cubicBezTo>
                  <a:lnTo>
                    <a:pt x="9717" y="12468"/>
                  </a:lnTo>
                  <a:lnTo>
                    <a:pt x="9679" y="12398"/>
                  </a:lnTo>
                  <a:close/>
                  <a:moveTo>
                    <a:pt x="9666" y="12525"/>
                  </a:moveTo>
                  <a:lnTo>
                    <a:pt x="9666" y="12525"/>
                  </a:lnTo>
                  <a:cubicBezTo>
                    <a:pt x="9668" y="12528"/>
                    <a:pt x="9670" y="12530"/>
                    <a:pt x="9672" y="12533"/>
                  </a:cubicBezTo>
                  <a:lnTo>
                    <a:pt x="9672" y="12533"/>
                  </a:lnTo>
                  <a:lnTo>
                    <a:pt x="9666" y="12525"/>
                  </a:lnTo>
                  <a:close/>
                  <a:moveTo>
                    <a:pt x="9940" y="12036"/>
                  </a:moveTo>
                  <a:lnTo>
                    <a:pt x="9940" y="12036"/>
                  </a:lnTo>
                  <a:cubicBezTo>
                    <a:pt x="10016" y="12239"/>
                    <a:pt x="10111" y="12436"/>
                    <a:pt x="10213" y="12627"/>
                  </a:cubicBezTo>
                  <a:cubicBezTo>
                    <a:pt x="10105" y="12436"/>
                    <a:pt x="10016" y="12239"/>
                    <a:pt x="9940" y="12036"/>
                  </a:cubicBezTo>
                  <a:close/>
                  <a:moveTo>
                    <a:pt x="9007" y="12627"/>
                  </a:moveTo>
                  <a:cubicBezTo>
                    <a:pt x="9038" y="12639"/>
                    <a:pt x="9063" y="12646"/>
                    <a:pt x="9095" y="12646"/>
                  </a:cubicBezTo>
                  <a:lnTo>
                    <a:pt x="9095" y="12652"/>
                  </a:lnTo>
                  <a:cubicBezTo>
                    <a:pt x="9063" y="12646"/>
                    <a:pt x="9038" y="12639"/>
                    <a:pt x="9007" y="12627"/>
                  </a:cubicBezTo>
                  <a:close/>
                  <a:moveTo>
                    <a:pt x="9756" y="12468"/>
                  </a:moveTo>
                  <a:cubicBezTo>
                    <a:pt x="9787" y="12551"/>
                    <a:pt x="9832" y="12627"/>
                    <a:pt x="9889" y="12703"/>
                  </a:cubicBezTo>
                  <a:lnTo>
                    <a:pt x="9883" y="12709"/>
                  </a:lnTo>
                  <a:cubicBezTo>
                    <a:pt x="9832" y="12633"/>
                    <a:pt x="9787" y="12551"/>
                    <a:pt x="9756" y="12468"/>
                  </a:cubicBezTo>
                  <a:close/>
                  <a:moveTo>
                    <a:pt x="8287" y="12309"/>
                  </a:moveTo>
                  <a:cubicBezTo>
                    <a:pt x="8370" y="12506"/>
                    <a:pt x="8446" y="12709"/>
                    <a:pt x="8510" y="12906"/>
                  </a:cubicBezTo>
                  <a:cubicBezTo>
                    <a:pt x="8440" y="12709"/>
                    <a:pt x="8370" y="12512"/>
                    <a:pt x="8287" y="12309"/>
                  </a:cubicBezTo>
                  <a:close/>
                  <a:moveTo>
                    <a:pt x="9266" y="12913"/>
                  </a:moveTo>
                  <a:cubicBezTo>
                    <a:pt x="9285" y="12932"/>
                    <a:pt x="9298" y="12957"/>
                    <a:pt x="9317" y="12982"/>
                  </a:cubicBezTo>
                  <a:lnTo>
                    <a:pt x="9311" y="12989"/>
                  </a:lnTo>
                  <a:cubicBezTo>
                    <a:pt x="9298" y="12963"/>
                    <a:pt x="9285" y="12938"/>
                    <a:pt x="9266" y="12913"/>
                  </a:cubicBezTo>
                  <a:close/>
                  <a:moveTo>
                    <a:pt x="8446" y="13294"/>
                  </a:moveTo>
                  <a:cubicBezTo>
                    <a:pt x="8446" y="13296"/>
                    <a:pt x="8446" y="13298"/>
                    <a:pt x="8446" y="13300"/>
                  </a:cubicBezTo>
                  <a:cubicBezTo>
                    <a:pt x="8446" y="13306"/>
                    <a:pt x="8440" y="13313"/>
                    <a:pt x="8440" y="13319"/>
                  </a:cubicBezTo>
                  <a:lnTo>
                    <a:pt x="8440" y="13319"/>
                  </a:lnTo>
                  <a:cubicBezTo>
                    <a:pt x="8440" y="13313"/>
                    <a:pt x="8446" y="13306"/>
                    <a:pt x="8446" y="13294"/>
                  </a:cubicBezTo>
                  <a:close/>
                  <a:moveTo>
                    <a:pt x="10162" y="13421"/>
                  </a:moveTo>
                  <a:cubicBezTo>
                    <a:pt x="10172" y="13435"/>
                    <a:pt x="10181" y="13448"/>
                    <a:pt x="10190" y="13461"/>
                  </a:cubicBezTo>
                  <a:lnTo>
                    <a:pt x="10190" y="13461"/>
                  </a:lnTo>
                  <a:cubicBezTo>
                    <a:pt x="10182" y="13452"/>
                    <a:pt x="10175" y="13443"/>
                    <a:pt x="10169" y="13434"/>
                  </a:cubicBezTo>
                  <a:lnTo>
                    <a:pt x="10162" y="13421"/>
                  </a:lnTo>
                  <a:close/>
                  <a:moveTo>
                    <a:pt x="10245" y="13478"/>
                  </a:moveTo>
                  <a:cubicBezTo>
                    <a:pt x="10257" y="13478"/>
                    <a:pt x="10257" y="13491"/>
                    <a:pt x="10251" y="13497"/>
                  </a:cubicBezTo>
                  <a:lnTo>
                    <a:pt x="10245" y="13485"/>
                  </a:lnTo>
                  <a:cubicBezTo>
                    <a:pt x="10245" y="13485"/>
                    <a:pt x="10245" y="13485"/>
                    <a:pt x="10245" y="13478"/>
                  </a:cubicBezTo>
                  <a:close/>
                  <a:moveTo>
                    <a:pt x="9807" y="13649"/>
                  </a:moveTo>
                  <a:cubicBezTo>
                    <a:pt x="9807" y="13649"/>
                    <a:pt x="9807" y="13649"/>
                    <a:pt x="9806" y="13650"/>
                  </a:cubicBezTo>
                  <a:lnTo>
                    <a:pt x="9800" y="13650"/>
                  </a:lnTo>
                  <a:cubicBezTo>
                    <a:pt x="9803" y="13650"/>
                    <a:pt x="9805" y="13649"/>
                    <a:pt x="9807" y="13649"/>
                  </a:cubicBezTo>
                  <a:close/>
                  <a:moveTo>
                    <a:pt x="10709" y="13485"/>
                  </a:moveTo>
                  <a:lnTo>
                    <a:pt x="10709" y="13485"/>
                  </a:lnTo>
                  <a:cubicBezTo>
                    <a:pt x="10842" y="13701"/>
                    <a:pt x="10969" y="13917"/>
                    <a:pt x="11096" y="14133"/>
                  </a:cubicBezTo>
                  <a:lnTo>
                    <a:pt x="11077" y="14101"/>
                  </a:lnTo>
                  <a:cubicBezTo>
                    <a:pt x="10957" y="13898"/>
                    <a:pt x="10829" y="13694"/>
                    <a:pt x="10709" y="13485"/>
                  </a:cubicBezTo>
                  <a:close/>
                  <a:moveTo>
                    <a:pt x="10048" y="13778"/>
                  </a:moveTo>
                  <a:lnTo>
                    <a:pt x="10048" y="13778"/>
                  </a:lnTo>
                  <a:cubicBezTo>
                    <a:pt x="10124" y="13930"/>
                    <a:pt x="10207" y="14088"/>
                    <a:pt x="10277" y="14247"/>
                  </a:cubicBezTo>
                  <a:cubicBezTo>
                    <a:pt x="10207" y="14095"/>
                    <a:pt x="10130" y="13942"/>
                    <a:pt x="10054" y="13790"/>
                  </a:cubicBezTo>
                  <a:lnTo>
                    <a:pt x="10048" y="13778"/>
                  </a:lnTo>
                  <a:close/>
                  <a:moveTo>
                    <a:pt x="11122" y="14171"/>
                  </a:moveTo>
                  <a:cubicBezTo>
                    <a:pt x="11189" y="14281"/>
                    <a:pt x="11257" y="14391"/>
                    <a:pt x="11325" y="14501"/>
                  </a:cubicBezTo>
                  <a:lnTo>
                    <a:pt x="11325" y="14501"/>
                  </a:lnTo>
                  <a:cubicBezTo>
                    <a:pt x="11259" y="14397"/>
                    <a:pt x="11194" y="14291"/>
                    <a:pt x="11128" y="14184"/>
                  </a:cubicBezTo>
                  <a:lnTo>
                    <a:pt x="11122" y="14171"/>
                  </a:lnTo>
                  <a:close/>
                  <a:moveTo>
                    <a:pt x="10575" y="14597"/>
                  </a:moveTo>
                  <a:cubicBezTo>
                    <a:pt x="10588" y="14628"/>
                    <a:pt x="10601" y="14654"/>
                    <a:pt x="10607" y="14679"/>
                  </a:cubicBezTo>
                  <a:cubicBezTo>
                    <a:pt x="10601" y="14667"/>
                    <a:pt x="10588" y="14635"/>
                    <a:pt x="10575" y="14609"/>
                  </a:cubicBezTo>
                  <a:lnTo>
                    <a:pt x="10575" y="14597"/>
                  </a:lnTo>
                  <a:close/>
                  <a:moveTo>
                    <a:pt x="9309" y="14066"/>
                  </a:moveTo>
                  <a:cubicBezTo>
                    <a:pt x="9390" y="14266"/>
                    <a:pt x="9472" y="14466"/>
                    <a:pt x="9552" y="14667"/>
                  </a:cubicBezTo>
                  <a:lnTo>
                    <a:pt x="9590" y="14762"/>
                  </a:lnTo>
                  <a:cubicBezTo>
                    <a:pt x="9497" y="14530"/>
                    <a:pt x="9403" y="14298"/>
                    <a:pt x="9309" y="14066"/>
                  </a:cubicBezTo>
                  <a:close/>
                  <a:moveTo>
                    <a:pt x="10321" y="14336"/>
                  </a:moveTo>
                  <a:cubicBezTo>
                    <a:pt x="10395" y="14485"/>
                    <a:pt x="10463" y="14633"/>
                    <a:pt x="10524" y="14781"/>
                  </a:cubicBezTo>
                  <a:cubicBezTo>
                    <a:pt x="10461" y="14635"/>
                    <a:pt x="10391" y="14489"/>
                    <a:pt x="10321" y="14336"/>
                  </a:cubicBezTo>
                  <a:close/>
                  <a:moveTo>
                    <a:pt x="8720" y="14527"/>
                  </a:moveTo>
                  <a:cubicBezTo>
                    <a:pt x="8777" y="14717"/>
                    <a:pt x="8828" y="14895"/>
                    <a:pt x="8878" y="15073"/>
                  </a:cubicBezTo>
                  <a:lnTo>
                    <a:pt x="8872" y="15061"/>
                  </a:lnTo>
                  <a:cubicBezTo>
                    <a:pt x="8821" y="14883"/>
                    <a:pt x="8770" y="14705"/>
                    <a:pt x="8720" y="14527"/>
                  </a:cubicBezTo>
                  <a:close/>
                  <a:moveTo>
                    <a:pt x="9622" y="14839"/>
                  </a:moveTo>
                  <a:cubicBezTo>
                    <a:pt x="9716" y="15066"/>
                    <a:pt x="9812" y="15296"/>
                    <a:pt x="9901" y="15526"/>
                  </a:cubicBezTo>
                  <a:lnTo>
                    <a:pt x="9901" y="15526"/>
                  </a:lnTo>
                  <a:cubicBezTo>
                    <a:pt x="9812" y="15299"/>
                    <a:pt x="9713" y="15068"/>
                    <a:pt x="9622" y="14839"/>
                  </a:cubicBezTo>
                  <a:close/>
                  <a:moveTo>
                    <a:pt x="10982" y="15906"/>
                  </a:moveTo>
                  <a:lnTo>
                    <a:pt x="10982" y="15906"/>
                  </a:lnTo>
                  <a:cubicBezTo>
                    <a:pt x="11014" y="15982"/>
                    <a:pt x="11045" y="16071"/>
                    <a:pt x="11071" y="16154"/>
                  </a:cubicBezTo>
                  <a:cubicBezTo>
                    <a:pt x="11045" y="16084"/>
                    <a:pt x="11014" y="15988"/>
                    <a:pt x="10982" y="15906"/>
                  </a:cubicBezTo>
                  <a:close/>
                  <a:moveTo>
                    <a:pt x="11071" y="16154"/>
                  </a:moveTo>
                  <a:lnTo>
                    <a:pt x="11071" y="16154"/>
                  </a:lnTo>
                  <a:cubicBezTo>
                    <a:pt x="11103" y="16236"/>
                    <a:pt x="11128" y="16312"/>
                    <a:pt x="11147" y="16382"/>
                  </a:cubicBezTo>
                  <a:lnTo>
                    <a:pt x="11141" y="16376"/>
                  </a:lnTo>
                  <a:cubicBezTo>
                    <a:pt x="11122" y="16293"/>
                    <a:pt x="11096" y="16223"/>
                    <a:pt x="11071" y="16154"/>
                  </a:cubicBezTo>
                  <a:close/>
                  <a:moveTo>
                    <a:pt x="9944" y="15922"/>
                  </a:moveTo>
                  <a:cubicBezTo>
                    <a:pt x="10036" y="16148"/>
                    <a:pt x="10073" y="16386"/>
                    <a:pt x="10067" y="16624"/>
                  </a:cubicBezTo>
                  <a:lnTo>
                    <a:pt x="10060" y="16630"/>
                  </a:lnTo>
                  <a:cubicBezTo>
                    <a:pt x="10073" y="16386"/>
                    <a:pt x="10036" y="16148"/>
                    <a:pt x="9944" y="15922"/>
                  </a:cubicBezTo>
                  <a:close/>
                  <a:moveTo>
                    <a:pt x="3458" y="0"/>
                  </a:moveTo>
                  <a:cubicBezTo>
                    <a:pt x="3401" y="0"/>
                    <a:pt x="3344" y="4"/>
                    <a:pt x="3286" y="12"/>
                  </a:cubicBezTo>
                  <a:cubicBezTo>
                    <a:pt x="3127" y="19"/>
                    <a:pt x="2975" y="38"/>
                    <a:pt x="2816" y="63"/>
                  </a:cubicBezTo>
                  <a:cubicBezTo>
                    <a:pt x="2670" y="89"/>
                    <a:pt x="2524" y="120"/>
                    <a:pt x="2384" y="158"/>
                  </a:cubicBezTo>
                  <a:cubicBezTo>
                    <a:pt x="2384" y="146"/>
                    <a:pt x="2371" y="133"/>
                    <a:pt x="2352" y="127"/>
                  </a:cubicBezTo>
                  <a:cubicBezTo>
                    <a:pt x="2289" y="127"/>
                    <a:pt x="2225" y="146"/>
                    <a:pt x="2168" y="171"/>
                  </a:cubicBezTo>
                  <a:cubicBezTo>
                    <a:pt x="2104" y="190"/>
                    <a:pt x="2041" y="222"/>
                    <a:pt x="1977" y="247"/>
                  </a:cubicBezTo>
                  <a:cubicBezTo>
                    <a:pt x="1850" y="311"/>
                    <a:pt x="1736" y="381"/>
                    <a:pt x="1628" y="463"/>
                  </a:cubicBezTo>
                  <a:cubicBezTo>
                    <a:pt x="1520" y="552"/>
                    <a:pt x="1418" y="648"/>
                    <a:pt x="1335" y="749"/>
                  </a:cubicBezTo>
                  <a:cubicBezTo>
                    <a:pt x="1291" y="800"/>
                    <a:pt x="1253" y="851"/>
                    <a:pt x="1215" y="908"/>
                  </a:cubicBezTo>
                  <a:cubicBezTo>
                    <a:pt x="1189" y="946"/>
                    <a:pt x="1164" y="991"/>
                    <a:pt x="1138" y="1029"/>
                  </a:cubicBezTo>
                  <a:cubicBezTo>
                    <a:pt x="694" y="1258"/>
                    <a:pt x="325" y="1614"/>
                    <a:pt x="71" y="2046"/>
                  </a:cubicBezTo>
                  <a:cubicBezTo>
                    <a:pt x="50" y="2077"/>
                    <a:pt x="68" y="2122"/>
                    <a:pt x="104" y="2122"/>
                  </a:cubicBezTo>
                  <a:cubicBezTo>
                    <a:pt x="111" y="2122"/>
                    <a:pt x="119" y="2120"/>
                    <a:pt x="128" y="2116"/>
                  </a:cubicBezTo>
                  <a:cubicBezTo>
                    <a:pt x="471" y="1957"/>
                    <a:pt x="846" y="1868"/>
                    <a:pt x="1227" y="1862"/>
                  </a:cubicBezTo>
                  <a:lnTo>
                    <a:pt x="1227" y="1862"/>
                  </a:lnTo>
                  <a:lnTo>
                    <a:pt x="1170" y="1881"/>
                  </a:lnTo>
                  <a:cubicBezTo>
                    <a:pt x="1030" y="1919"/>
                    <a:pt x="891" y="1963"/>
                    <a:pt x="763" y="2020"/>
                  </a:cubicBezTo>
                  <a:cubicBezTo>
                    <a:pt x="497" y="2141"/>
                    <a:pt x="249" y="2294"/>
                    <a:pt x="20" y="2478"/>
                  </a:cubicBezTo>
                  <a:cubicBezTo>
                    <a:pt x="1" y="2491"/>
                    <a:pt x="1" y="2516"/>
                    <a:pt x="14" y="2535"/>
                  </a:cubicBezTo>
                  <a:cubicBezTo>
                    <a:pt x="1" y="2548"/>
                    <a:pt x="14" y="2573"/>
                    <a:pt x="33" y="2580"/>
                  </a:cubicBezTo>
                  <a:cubicBezTo>
                    <a:pt x="287" y="2624"/>
                    <a:pt x="547" y="2656"/>
                    <a:pt x="808" y="2669"/>
                  </a:cubicBezTo>
                  <a:lnTo>
                    <a:pt x="1037" y="2681"/>
                  </a:lnTo>
                  <a:cubicBezTo>
                    <a:pt x="1088" y="2827"/>
                    <a:pt x="1183" y="2948"/>
                    <a:pt x="1310" y="3037"/>
                  </a:cubicBezTo>
                  <a:cubicBezTo>
                    <a:pt x="1373" y="3082"/>
                    <a:pt x="1443" y="3120"/>
                    <a:pt x="1520" y="3145"/>
                  </a:cubicBezTo>
                  <a:cubicBezTo>
                    <a:pt x="1551" y="3158"/>
                    <a:pt x="1596" y="3171"/>
                    <a:pt x="1634" y="3171"/>
                  </a:cubicBezTo>
                  <a:cubicBezTo>
                    <a:pt x="1628" y="3406"/>
                    <a:pt x="1640" y="3641"/>
                    <a:pt x="1647" y="3870"/>
                  </a:cubicBezTo>
                  <a:lnTo>
                    <a:pt x="1666" y="4213"/>
                  </a:lnTo>
                  <a:cubicBezTo>
                    <a:pt x="1666" y="4270"/>
                    <a:pt x="1672" y="4334"/>
                    <a:pt x="1679" y="4391"/>
                  </a:cubicBezTo>
                  <a:cubicBezTo>
                    <a:pt x="1679" y="4435"/>
                    <a:pt x="1685" y="4480"/>
                    <a:pt x="1698" y="4524"/>
                  </a:cubicBezTo>
                  <a:lnTo>
                    <a:pt x="1698" y="4569"/>
                  </a:lnTo>
                  <a:cubicBezTo>
                    <a:pt x="1698" y="4573"/>
                    <a:pt x="1696" y="4575"/>
                    <a:pt x="1694" y="4575"/>
                  </a:cubicBezTo>
                  <a:cubicBezTo>
                    <a:pt x="1691" y="4575"/>
                    <a:pt x="1688" y="4573"/>
                    <a:pt x="1687" y="4573"/>
                  </a:cubicBezTo>
                  <a:cubicBezTo>
                    <a:pt x="1686" y="4573"/>
                    <a:pt x="1685" y="4574"/>
                    <a:pt x="1685" y="4575"/>
                  </a:cubicBezTo>
                  <a:cubicBezTo>
                    <a:pt x="1647" y="5344"/>
                    <a:pt x="1774" y="6107"/>
                    <a:pt x="2053" y="6818"/>
                  </a:cubicBezTo>
                  <a:cubicBezTo>
                    <a:pt x="2041" y="6787"/>
                    <a:pt x="2022" y="6748"/>
                    <a:pt x="2009" y="6717"/>
                  </a:cubicBezTo>
                  <a:cubicBezTo>
                    <a:pt x="2004" y="6707"/>
                    <a:pt x="1996" y="6703"/>
                    <a:pt x="1988" y="6703"/>
                  </a:cubicBezTo>
                  <a:cubicBezTo>
                    <a:pt x="1975" y="6703"/>
                    <a:pt x="1963" y="6714"/>
                    <a:pt x="1971" y="6729"/>
                  </a:cubicBezTo>
                  <a:cubicBezTo>
                    <a:pt x="2320" y="7664"/>
                    <a:pt x="2918" y="8483"/>
                    <a:pt x="3693" y="9112"/>
                  </a:cubicBezTo>
                  <a:cubicBezTo>
                    <a:pt x="3801" y="9195"/>
                    <a:pt x="3909" y="9278"/>
                    <a:pt x="4023" y="9360"/>
                  </a:cubicBezTo>
                  <a:cubicBezTo>
                    <a:pt x="4081" y="9398"/>
                    <a:pt x="4138" y="9436"/>
                    <a:pt x="4195" y="9468"/>
                  </a:cubicBezTo>
                  <a:cubicBezTo>
                    <a:pt x="4322" y="9614"/>
                    <a:pt x="4462" y="9748"/>
                    <a:pt x="4614" y="9869"/>
                  </a:cubicBezTo>
                  <a:cubicBezTo>
                    <a:pt x="4742" y="9964"/>
                    <a:pt x="4875" y="10059"/>
                    <a:pt x="5015" y="10136"/>
                  </a:cubicBezTo>
                  <a:cubicBezTo>
                    <a:pt x="5078" y="10180"/>
                    <a:pt x="5148" y="10218"/>
                    <a:pt x="5218" y="10250"/>
                  </a:cubicBezTo>
                  <a:cubicBezTo>
                    <a:pt x="5269" y="10282"/>
                    <a:pt x="5320" y="10307"/>
                    <a:pt x="5377" y="10333"/>
                  </a:cubicBezTo>
                  <a:cubicBezTo>
                    <a:pt x="5345" y="10358"/>
                    <a:pt x="5307" y="10383"/>
                    <a:pt x="5275" y="10409"/>
                  </a:cubicBezTo>
                  <a:cubicBezTo>
                    <a:pt x="5097" y="10536"/>
                    <a:pt x="4913" y="10657"/>
                    <a:pt x="4722" y="10765"/>
                  </a:cubicBezTo>
                  <a:cubicBezTo>
                    <a:pt x="4417" y="10936"/>
                    <a:pt x="4100" y="11095"/>
                    <a:pt x="3769" y="11222"/>
                  </a:cubicBezTo>
                  <a:lnTo>
                    <a:pt x="3801" y="11209"/>
                  </a:lnTo>
                  <a:cubicBezTo>
                    <a:pt x="3807" y="11203"/>
                    <a:pt x="3814" y="11190"/>
                    <a:pt x="3807" y="11178"/>
                  </a:cubicBezTo>
                  <a:lnTo>
                    <a:pt x="3814" y="11178"/>
                  </a:lnTo>
                  <a:cubicBezTo>
                    <a:pt x="3826" y="11171"/>
                    <a:pt x="3826" y="11165"/>
                    <a:pt x="3820" y="11152"/>
                  </a:cubicBezTo>
                  <a:cubicBezTo>
                    <a:pt x="3797" y="11122"/>
                    <a:pt x="3752" y="11114"/>
                    <a:pt x="3707" y="11114"/>
                  </a:cubicBezTo>
                  <a:cubicBezTo>
                    <a:pt x="3677" y="11114"/>
                    <a:pt x="3646" y="11118"/>
                    <a:pt x="3623" y="11121"/>
                  </a:cubicBezTo>
                  <a:cubicBezTo>
                    <a:pt x="3540" y="11127"/>
                    <a:pt x="3458" y="11146"/>
                    <a:pt x="3382" y="11184"/>
                  </a:cubicBezTo>
                  <a:cubicBezTo>
                    <a:pt x="3204" y="11267"/>
                    <a:pt x="3064" y="11426"/>
                    <a:pt x="3007" y="11616"/>
                  </a:cubicBezTo>
                  <a:cubicBezTo>
                    <a:pt x="3000" y="11616"/>
                    <a:pt x="2988" y="11623"/>
                    <a:pt x="2981" y="11635"/>
                  </a:cubicBezTo>
                  <a:cubicBezTo>
                    <a:pt x="2949" y="11642"/>
                    <a:pt x="2918" y="11654"/>
                    <a:pt x="2892" y="11673"/>
                  </a:cubicBezTo>
                  <a:cubicBezTo>
                    <a:pt x="2848" y="11692"/>
                    <a:pt x="2810" y="11718"/>
                    <a:pt x="2765" y="11750"/>
                  </a:cubicBezTo>
                  <a:cubicBezTo>
                    <a:pt x="2689" y="11807"/>
                    <a:pt x="2619" y="11864"/>
                    <a:pt x="2562" y="11940"/>
                  </a:cubicBezTo>
                  <a:cubicBezTo>
                    <a:pt x="2466" y="12042"/>
                    <a:pt x="2409" y="12175"/>
                    <a:pt x="2403" y="12315"/>
                  </a:cubicBezTo>
                  <a:cubicBezTo>
                    <a:pt x="2295" y="12442"/>
                    <a:pt x="2168" y="12557"/>
                    <a:pt x="2028" y="12652"/>
                  </a:cubicBezTo>
                  <a:cubicBezTo>
                    <a:pt x="1869" y="12766"/>
                    <a:pt x="1717" y="12868"/>
                    <a:pt x="1558" y="12976"/>
                  </a:cubicBezTo>
                  <a:cubicBezTo>
                    <a:pt x="1227" y="13199"/>
                    <a:pt x="891" y="13402"/>
                    <a:pt x="547" y="13599"/>
                  </a:cubicBezTo>
                  <a:cubicBezTo>
                    <a:pt x="509" y="13615"/>
                    <a:pt x="527" y="13674"/>
                    <a:pt x="561" y="13674"/>
                  </a:cubicBezTo>
                  <a:cubicBezTo>
                    <a:pt x="567" y="13674"/>
                    <a:pt x="573" y="13672"/>
                    <a:pt x="579" y="13669"/>
                  </a:cubicBezTo>
                  <a:cubicBezTo>
                    <a:pt x="706" y="13631"/>
                    <a:pt x="833" y="13580"/>
                    <a:pt x="954" y="13529"/>
                  </a:cubicBezTo>
                  <a:lnTo>
                    <a:pt x="954" y="13529"/>
                  </a:lnTo>
                  <a:cubicBezTo>
                    <a:pt x="668" y="13751"/>
                    <a:pt x="414" y="14018"/>
                    <a:pt x="211" y="14323"/>
                  </a:cubicBezTo>
                  <a:cubicBezTo>
                    <a:pt x="189" y="14351"/>
                    <a:pt x="209" y="14383"/>
                    <a:pt x="240" y="14383"/>
                  </a:cubicBezTo>
                  <a:cubicBezTo>
                    <a:pt x="245" y="14383"/>
                    <a:pt x="250" y="14382"/>
                    <a:pt x="255" y="14381"/>
                  </a:cubicBezTo>
                  <a:cubicBezTo>
                    <a:pt x="662" y="14203"/>
                    <a:pt x="1068" y="14006"/>
                    <a:pt x="1462" y="13796"/>
                  </a:cubicBezTo>
                  <a:cubicBezTo>
                    <a:pt x="1774" y="13624"/>
                    <a:pt x="2085" y="13453"/>
                    <a:pt x="2384" y="13268"/>
                  </a:cubicBezTo>
                  <a:lnTo>
                    <a:pt x="2384" y="13268"/>
                  </a:lnTo>
                  <a:cubicBezTo>
                    <a:pt x="2028" y="13688"/>
                    <a:pt x="1520" y="14012"/>
                    <a:pt x="1399" y="14571"/>
                  </a:cubicBezTo>
                  <a:cubicBezTo>
                    <a:pt x="1393" y="14597"/>
                    <a:pt x="1418" y="14616"/>
                    <a:pt x="1443" y="14616"/>
                  </a:cubicBezTo>
                  <a:cubicBezTo>
                    <a:pt x="1895" y="14514"/>
                    <a:pt x="2295" y="14298"/>
                    <a:pt x="2695" y="14063"/>
                  </a:cubicBezTo>
                  <a:cubicBezTo>
                    <a:pt x="3121" y="13815"/>
                    <a:pt x="3560" y="13586"/>
                    <a:pt x="4004" y="13376"/>
                  </a:cubicBezTo>
                  <a:cubicBezTo>
                    <a:pt x="4138" y="13319"/>
                    <a:pt x="4271" y="13262"/>
                    <a:pt x="4405" y="13199"/>
                  </a:cubicBezTo>
                  <a:cubicBezTo>
                    <a:pt x="4532" y="13148"/>
                    <a:pt x="4659" y="13091"/>
                    <a:pt x="4786" y="13021"/>
                  </a:cubicBezTo>
                  <a:cubicBezTo>
                    <a:pt x="4805" y="13008"/>
                    <a:pt x="4811" y="12976"/>
                    <a:pt x="4799" y="12957"/>
                  </a:cubicBezTo>
                  <a:cubicBezTo>
                    <a:pt x="4977" y="12855"/>
                    <a:pt x="5155" y="12741"/>
                    <a:pt x="5320" y="12614"/>
                  </a:cubicBezTo>
                  <a:cubicBezTo>
                    <a:pt x="5555" y="12442"/>
                    <a:pt x="5777" y="12258"/>
                    <a:pt x="6000" y="12074"/>
                  </a:cubicBezTo>
                  <a:cubicBezTo>
                    <a:pt x="6318" y="11807"/>
                    <a:pt x="6616" y="11534"/>
                    <a:pt x="6934" y="11273"/>
                  </a:cubicBezTo>
                  <a:cubicBezTo>
                    <a:pt x="7061" y="11394"/>
                    <a:pt x="7194" y="11508"/>
                    <a:pt x="7328" y="11623"/>
                  </a:cubicBezTo>
                  <a:lnTo>
                    <a:pt x="7391" y="11680"/>
                  </a:lnTo>
                  <a:cubicBezTo>
                    <a:pt x="7398" y="11686"/>
                    <a:pt x="7398" y="11699"/>
                    <a:pt x="7411" y="11705"/>
                  </a:cubicBezTo>
                  <a:cubicBezTo>
                    <a:pt x="7442" y="11743"/>
                    <a:pt x="7487" y="11769"/>
                    <a:pt x="7531" y="11788"/>
                  </a:cubicBezTo>
                  <a:cubicBezTo>
                    <a:pt x="7557" y="11807"/>
                    <a:pt x="7582" y="11832"/>
                    <a:pt x="7608" y="11851"/>
                  </a:cubicBezTo>
                  <a:cubicBezTo>
                    <a:pt x="7608" y="11858"/>
                    <a:pt x="7614" y="11864"/>
                    <a:pt x="7620" y="11864"/>
                  </a:cubicBezTo>
                  <a:lnTo>
                    <a:pt x="7639" y="11877"/>
                  </a:lnTo>
                  <a:lnTo>
                    <a:pt x="7690" y="11915"/>
                  </a:lnTo>
                  <a:lnTo>
                    <a:pt x="7754" y="11966"/>
                  </a:lnTo>
                  <a:cubicBezTo>
                    <a:pt x="7817" y="12042"/>
                    <a:pt x="7862" y="12131"/>
                    <a:pt x="7893" y="12220"/>
                  </a:cubicBezTo>
                  <a:cubicBezTo>
                    <a:pt x="7963" y="12404"/>
                    <a:pt x="8033" y="12588"/>
                    <a:pt x="8097" y="12773"/>
                  </a:cubicBezTo>
                  <a:cubicBezTo>
                    <a:pt x="8230" y="13148"/>
                    <a:pt x="8345" y="13529"/>
                    <a:pt x="8453" y="13910"/>
                  </a:cubicBezTo>
                  <a:cubicBezTo>
                    <a:pt x="8675" y="14660"/>
                    <a:pt x="8872" y="15423"/>
                    <a:pt x="9107" y="16173"/>
                  </a:cubicBezTo>
                  <a:cubicBezTo>
                    <a:pt x="9164" y="16363"/>
                    <a:pt x="9228" y="16548"/>
                    <a:pt x="9292" y="16732"/>
                  </a:cubicBezTo>
                  <a:cubicBezTo>
                    <a:pt x="9323" y="16821"/>
                    <a:pt x="9355" y="16916"/>
                    <a:pt x="9393" y="17005"/>
                  </a:cubicBezTo>
                  <a:cubicBezTo>
                    <a:pt x="9412" y="17081"/>
                    <a:pt x="9444" y="17151"/>
                    <a:pt x="9482" y="17221"/>
                  </a:cubicBezTo>
                  <a:cubicBezTo>
                    <a:pt x="9530" y="17306"/>
                    <a:pt x="9614" y="17352"/>
                    <a:pt x="9700" y="17352"/>
                  </a:cubicBezTo>
                  <a:cubicBezTo>
                    <a:pt x="9750" y="17352"/>
                    <a:pt x="9800" y="17336"/>
                    <a:pt x="9844" y="17304"/>
                  </a:cubicBezTo>
                  <a:cubicBezTo>
                    <a:pt x="9978" y="17208"/>
                    <a:pt x="10067" y="17075"/>
                    <a:pt x="10118" y="16922"/>
                  </a:cubicBezTo>
                  <a:cubicBezTo>
                    <a:pt x="10143" y="16859"/>
                    <a:pt x="10156" y="16789"/>
                    <a:pt x="10169" y="16713"/>
                  </a:cubicBezTo>
                  <a:cubicBezTo>
                    <a:pt x="10251" y="16916"/>
                    <a:pt x="10346" y="17119"/>
                    <a:pt x="10454" y="17310"/>
                  </a:cubicBezTo>
                  <a:cubicBezTo>
                    <a:pt x="10512" y="17424"/>
                    <a:pt x="10575" y="17539"/>
                    <a:pt x="10645" y="17647"/>
                  </a:cubicBezTo>
                  <a:cubicBezTo>
                    <a:pt x="10677" y="17710"/>
                    <a:pt x="10734" y="17749"/>
                    <a:pt x="10804" y="17755"/>
                  </a:cubicBezTo>
                  <a:cubicBezTo>
                    <a:pt x="10842" y="17850"/>
                    <a:pt x="10887" y="17939"/>
                    <a:pt x="10937" y="18022"/>
                  </a:cubicBezTo>
                  <a:cubicBezTo>
                    <a:pt x="11007" y="18130"/>
                    <a:pt x="11084" y="18225"/>
                    <a:pt x="11179" y="18314"/>
                  </a:cubicBezTo>
                  <a:cubicBezTo>
                    <a:pt x="11233" y="18372"/>
                    <a:pt x="11308" y="18415"/>
                    <a:pt x="11386" y="18415"/>
                  </a:cubicBezTo>
                  <a:cubicBezTo>
                    <a:pt x="11419" y="18415"/>
                    <a:pt x="11452" y="18407"/>
                    <a:pt x="11484" y="18390"/>
                  </a:cubicBezTo>
                  <a:cubicBezTo>
                    <a:pt x="11592" y="18327"/>
                    <a:pt x="11624" y="18200"/>
                    <a:pt x="11643" y="18079"/>
                  </a:cubicBezTo>
                  <a:lnTo>
                    <a:pt x="11675" y="17844"/>
                  </a:lnTo>
                  <a:cubicBezTo>
                    <a:pt x="11687" y="17780"/>
                    <a:pt x="11700" y="17717"/>
                    <a:pt x="11706" y="17653"/>
                  </a:cubicBezTo>
                  <a:cubicBezTo>
                    <a:pt x="11850" y="17728"/>
                    <a:pt x="12029" y="17824"/>
                    <a:pt x="12202" y="17824"/>
                  </a:cubicBezTo>
                  <a:cubicBezTo>
                    <a:pt x="12236" y="17824"/>
                    <a:pt x="12270" y="17820"/>
                    <a:pt x="12304" y="17812"/>
                  </a:cubicBezTo>
                  <a:cubicBezTo>
                    <a:pt x="12386" y="17793"/>
                    <a:pt x="12456" y="17742"/>
                    <a:pt x="12501" y="17672"/>
                  </a:cubicBezTo>
                  <a:cubicBezTo>
                    <a:pt x="12539" y="17571"/>
                    <a:pt x="12545" y="17463"/>
                    <a:pt x="12513" y="17361"/>
                  </a:cubicBezTo>
                  <a:cubicBezTo>
                    <a:pt x="12475" y="17126"/>
                    <a:pt x="12418" y="16897"/>
                    <a:pt x="12348" y="16668"/>
                  </a:cubicBezTo>
                  <a:cubicBezTo>
                    <a:pt x="12590" y="16579"/>
                    <a:pt x="12583" y="16287"/>
                    <a:pt x="12488" y="16096"/>
                  </a:cubicBezTo>
                  <a:cubicBezTo>
                    <a:pt x="12412" y="15963"/>
                    <a:pt x="12335" y="15842"/>
                    <a:pt x="12253" y="15721"/>
                  </a:cubicBezTo>
                  <a:cubicBezTo>
                    <a:pt x="12164" y="15588"/>
                    <a:pt x="12081" y="15455"/>
                    <a:pt x="11992" y="15321"/>
                  </a:cubicBezTo>
                  <a:cubicBezTo>
                    <a:pt x="11656" y="14794"/>
                    <a:pt x="11319" y="14253"/>
                    <a:pt x="10995" y="13713"/>
                  </a:cubicBezTo>
                  <a:cubicBezTo>
                    <a:pt x="10829" y="13440"/>
                    <a:pt x="10671" y="13167"/>
                    <a:pt x="10518" y="12900"/>
                  </a:cubicBezTo>
                  <a:cubicBezTo>
                    <a:pt x="10359" y="12639"/>
                    <a:pt x="10219" y="12372"/>
                    <a:pt x="10105" y="12099"/>
                  </a:cubicBezTo>
                  <a:cubicBezTo>
                    <a:pt x="9895" y="11584"/>
                    <a:pt x="9883" y="11019"/>
                    <a:pt x="9717" y="10498"/>
                  </a:cubicBezTo>
                  <a:lnTo>
                    <a:pt x="9717" y="10498"/>
                  </a:lnTo>
                  <a:cubicBezTo>
                    <a:pt x="9768" y="10555"/>
                    <a:pt x="9819" y="10606"/>
                    <a:pt x="9876" y="10657"/>
                  </a:cubicBezTo>
                  <a:cubicBezTo>
                    <a:pt x="9900" y="10687"/>
                    <a:pt x="9934" y="10701"/>
                    <a:pt x="9969" y="10701"/>
                  </a:cubicBezTo>
                  <a:cubicBezTo>
                    <a:pt x="10000" y="10701"/>
                    <a:pt x="10030" y="10690"/>
                    <a:pt x="10054" y="10669"/>
                  </a:cubicBezTo>
                  <a:cubicBezTo>
                    <a:pt x="10111" y="10612"/>
                    <a:pt x="10086" y="10530"/>
                    <a:pt x="10067" y="10460"/>
                  </a:cubicBezTo>
                  <a:cubicBezTo>
                    <a:pt x="9997" y="10256"/>
                    <a:pt x="9921" y="10053"/>
                    <a:pt x="9838" y="9850"/>
                  </a:cubicBezTo>
                  <a:cubicBezTo>
                    <a:pt x="9800" y="9748"/>
                    <a:pt x="9762" y="9653"/>
                    <a:pt x="9724" y="9551"/>
                  </a:cubicBezTo>
                  <a:cubicBezTo>
                    <a:pt x="9686" y="9456"/>
                    <a:pt x="9654" y="9367"/>
                    <a:pt x="9609" y="9278"/>
                  </a:cubicBezTo>
                  <a:lnTo>
                    <a:pt x="10283" y="8763"/>
                  </a:lnTo>
                  <a:lnTo>
                    <a:pt x="10531" y="8572"/>
                  </a:lnTo>
                  <a:lnTo>
                    <a:pt x="10537" y="8572"/>
                  </a:lnTo>
                  <a:cubicBezTo>
                    <a:pt x="11255" y="8134"/>
                    <a:pt x="11942" y="7632"/>
                    <a:pt x="12583" y="7085"/>
                  </a:cubicBezTo>
                  <a:cubicBezTo>
                    <a:pt x="12679" y="7009"/>
                    <a:pt x="12768" y="6933"/>
                    <a:pt x="12863" y="6850"/>
                  </a:cubicBezTo>
                  <a:cubicBezTo>
                    <a:pt x="12926" y="6793"/>
                    <a:pt x="12990" y="6736"/>
                    <a:pt x="13054" y="6672"/>
                  </a:cubicBezTo>
                  <a:lnTo>
                    <a:pt x="13117" y="6621"/>
                  </a:lnTo>
                  <a:cubicBezTo>
                    <a:pt x="13125" y="6629"/>
                    <a:pt x="13134" y="6633"/>
                    <a:pt x="13143" y="6633"/>
                  </a:cubicBezTo>
                  <a:cubicBezTo>
                    <a:pt x="13155" y="6633"/>
                    <a:pt x="13167" y="6626"/>
                    <a:pt x="13174" y="6615"/>
                  </a:cubicBezTo>
                  <a:lnTo>
                    <a:pt x="13409" y="6297"/>
                  </a:lnTo>
                  <a:cubicBezTo>
                    <a:pt x="13439" y="6268"/>
                    <a:pt x="13412" y="6227"/>
                    <a:pt x="13381" y="6227"/>
                  </a:cubicBezTo>
                  <a:cubicBezTo>
                    <a:pt x="13371" y="6227"/>
                    <a:pt x="13361" y="6231"/>
                    <a:pt x="13352" y="6240"/>
                  </a:cubicBezTo>
                  <a:cubicBezTo>
                    <a:pt x="13238" y="6272"/>
                    <a:pt x="13123" y="6329"/>
                    <a:pt x="13022" y="6399"/>
                  </a:cubicBezTo>
                  <a:cubicBezTo>
                    <a:pt x="12736" y="6532"/>
                    <a:pt x="12456" y="6679"/>
                    <a:pt x="12177" y="6825"/>
                  </a:cubicBezTo>
                  <a:lnTo>
                    <a:pt x="12170" y="6825"/>
                  </a:lnTo>
                  <a:cubicBezTo>
                    <a:pt x="12158" y="6831"/>
                    <a:pt x="12139" y="6837"/>
                    <a:pt x="12126" y="6844"/>
                  </a:cubicBezTo>
                  <a:lnTo>
                    <a:pt x="12005" y="6888"/>
                  </a:lnTo>
                  <a:lnTo>
                    <a:pt x="11776" y="6964"/>
                  </a:lnTo>
                  <a:cubicBezTo>
                    <a:pt x="11706" y="6990"/>
                    <a:pt x="11630" y="7015"/>
                    <a:pt x="11554" y="7047"/>
                  </a:cubicBezTo>
                  <a:cubicBezTo>
                    <a:pt x="11540" y="7052"/>
                    <a:pt x="11509" y="7067"/>
                    <a:pt x="11483" y="7067"/>
                  </a:cubicBezTo>
                  <a:cubicBezTo>
                    <a:pt x="11474" y="7067"/>
                    <a:pt x="11465" y="7065"/>
                    <a:pt x="11459" y="7060"/>
                  </a:cubicBezTo>
                  <a:cubicBezTo>
                    <a:pt x="11439" y="7041"/>
                    <a:pt x="11452" y="7003"/>
                    <a:pt x="11459" y="6984"/>
                  </a:cubicBezTo>
                  <a:cubicBezTo>
                    <a:pt x="11497" y="6914"/>
                    <a:pt x="11535" y="6844"/>
                    <a:pt x="11579" y="6780"/>
                  </a:cubicBezTo>
                  <a:cubicBezTo>
                    <a:pt x="11617" y="6717"/>
                    <a:pt x="11656" y="6647"/>
                    <a:pt x="11700" y="6583"/>
                  </a:cubicBezTo>
                  <a:cubicBezTo>
                    <a:pt x="11770" y="6475"/>
                    <a:pt x="11840" y="6361"/>
                    <a:pt x="11916" y="6253"/>
                  </a:cubicBezTo>
                  <a:cubicBezTo>
                    <a:pt x="12113" y="6056"/>
                    <a:pt x="12310" y="5859"/>
                    <a:pt x="12513" y="5662"/>
                  </a:cubicBezTo>
                  <a:cubicBezTo>
                    <a:pt x="12717" y="5465"/>
                    <a:pt x="12901" y="5261"/>
                    <a:pt x="13104" y="5077"/>
                  </a:cubicBezTo>
                  <a:cubicBezTo>
                    <a:pt x="13131" y="5050"/>
                    <a:pt x="13112" y="4995"/>
                    <a:pt x="13079" y="4995"/>
                  </a:cubicBezTo>
                  <a:cubicBezTo>
                    <a:pt x="13073" y="4995"/>
                    <a:pt x="13067" y="4997"/>
                    <a:pt x="13060" y="5001"/>
                  </a:cubicBezTo>
                  <a:cubicBezTo>
                    <a:pt x="12691" y="5204"/>
                    <a:pt x="12342" y="5427"/>
                    <a:pt x="11992" y="5662"/>
                  </a:cubicBezTo>
                  <a:cubicBezTo>
                    <a:pt x="11706" y="5859"/>
                    <a:pt x="11420" y="6056"/>
                    <a:pt x="11147" y="6272"/>
                  </a:cubicBezTo>
                  <a:cubicBezTo>
                    <a:pt x="11293" y="6088"/>
                    <a:pt x="11459" y="5910"/>
                    <a:pt x="11636" y="5757"/>
                  </a:cubicBezTo>
                  <a:cubicBezTo>
                    <a:pt x="11658" y="5735"/>
                    <a:pt x="11643" y="5690"/>
                    <a:pt x="11613" y="5690"/>
                  </a:cubicBezTo>
                  <a:cubicBezTo>
                    <a:pt x="11609" y="5690"/>
                    <a:pt x="11604" y="5691"/>
                    <a:pt x="11598" y="5694"/>
                  </a:cubicBezTo>
                  <a:cubicBezTo>
                    <a:pt x="11331" y="5821"/>
                    <a:pt x="11084" y="5967"/>
                    <a:pt x="10848" y="6145"/>
                  </a:cubicBezTo>
                  <a:cubicBezTo>
                    <a:pt x="10671" y="6246"/>
                    <a:pt x="10512" y="6361"/>
                    <a:pt x="10346" y="6482"/>
                  </a:cubicBezTo>
                  <a:cubicBezTo>
                    <a:pt x="10188" y="6596"/>
                    <a:pt x="10010" y="6723"/>
                    <a:pt x="9838" y="6850"/>
                  </a:cubicBezTo>
                  <a:cubicBezTo>
                    <a:pt x="9520" y="7079"/>
                    <a:pt x="9184" y="7301"/>
                    <a:pt x="8885" y="7555"/>
                  </a:cubicBezTo>
                  <a:lnTo>
                    <a:pt x="8878" y="7562"/>
                  </a:lnTo>
                  <a:cubicBezTo>
                    <a:pt x="8732" y="7333"/>
                    <a:pt x="8605" y="7098"/>
                    <a:pt x="8491" y="6856"/>
                  </a:cubicBezTo>
                  <a:cubicBezTo>
                    <a:pt x="8434" y="6698"/>
                    <a:pt x="8351" y="6551"/>
                    <a:pt x="8256" y="6412"/>
                  </a:cubicBezTo>
                  <a:cubicBezTo>
                    <a:pt x="8179" y="6272"/>
                    <a:pt x="8090" y="6145"/>
                    <a:pt x="7989" y="6024"/>
                  </a:cubicBezTo>
                  <a:cubicBezTo>
                    <a:pt x="7696" y="5655"/>
                    <a:pt x="7391" y="5293"/>
                    <a:pt x="7093" y="4931"/>
                  </a:cubicBezTo>
                  <a:cubicBezTo>
                    <a:pt x="6928" y="4721"/>
                    <a:pt x="6756" y="4518"/>
                    <a:pt x="6572" y="4315"/>
                  </a:cubicBezTo>
                  <a:cubicBezTo>
                    <a:pt x="6565" y="4308"/>
                    <a:pt x="6559" y="4308"/>
                    <a:pt x="6546" y="4308"/>
                  </a:cubicBezTo>
                  <a:cubicBezTo>
                    <a:pt x="6515" y="4276"/>
                    <a:pt x="6483" y="4238"/>
                    <a:pt x="6457" y="4200"/>
                  </a:cubicBezTo>
                  <a:cubicBezTo>
                    <a:pt x="6375" y="4098"/>
                    <a:pt x="6292" y="3990"/>
                    <a:pt x="6216" y="3882"/>
                  </a:cubicBezTo>
                  <a:cubicBezTo>
                    <a:pt x="6070" y="3673"/>
                    <a:pt x="5936" y="3450"/>
                    <a:pt x="5822" y="3221"/>
                  </a:cubicBezTo>
                  <a:cubicBezTo>
                    <a:pt x="5765" y="3069"/>
                    <a:pt x="5707" y="2923"/>
                    <a:pt x="5644" y="2770"/>
                  </a:cubicBezTo>
                  <a:lnTo>
                    <a:pt x="5644" y="2770"/>
                  </a:lnTo>
                  <a:lnTo>
                    <a:pt x="5669" y="2789"/>
                  </a:lnTo>
                  <a:cubicBezTo>
                    <a:pt x="5672" y="2794"/>
                    <a:pt x="5677" y="2796"/>
                    <a:pt x="5682" y="2796"/>
                  </a:cubicBezTo>
                  <a:cubicBezTo>
                    <a:pt x="5698" y="2796"/>
                    <a:pt x="5717" y="2778"/>
                    <a:pt x="5707" y="2764"/>
                  </a:cubicBezTo>
                  <a:cubicBezTo>
                    <a:pt x="5657" y="2688"/>
                    <a:pt x="5599" y="2618"/>
                    <a:pt x="5542" y="2548"/>
                  </a:cubicBezTo>
                  <a:cubicBezTo>
                    <a:pt x="5536" y="2542"/>
                    <a:pt x="5530" y="2529"/>
                    <a:pt x="5530" y="2522"/>
                  </a:cubicBezTo>
                  <a:cubicBezTo>
                    <a:pt x="5523" y="2510"/>
                    <a:pt x="5517" y="2510"/>
                    <a:pt x="5504" y="2510"/>
                  </a:cubicBezTo>
                  <a:cubicBezTo>
                    <a:pt x="5453" y="2446"/>
                    <a:pt x="5409" y="2389"/>
                    <a:pt x="5358" y="2332"/>
                  </a:cubicBezTo>
                  <a:cubicBezTo>
                    <a:pt x="5294" y="2249"/>
                    <a:pt x="5237" y="2173"/>
                    <a:pt x="5174" y="2097"/>
                  </a:cubicBezTo>
                  <a:cubicBezTo>
                    <a:pt x="5167" y="2065"/>
                    <a:pt x="5161" y="2033"/>
                    <a:pt x="5148" y="2008"/>
                  </a:cubicBezTo>
                  <a:cubicBezTo>
                    <a:pt x="5123" y="1925"/>
                    <a:pt x="5085" y="1849"/>
                    <a:pt x="5040" y="1773"/>
                  </a:cubicBezTo>
                  <a:cubicBezTo>
                    <a:pt x="5008" y="1715"/>
                    <a:pt x="4970" y="1658"/>
                    <a:pt x="4932" y="1607"/>
                  </a:cubicBezTo>
                  <a:lnTo>
                    <a:pt x="4932" y="1607"/>
                  </a:lnTo>
                  <a:cubicBezTo>
                    <a:pt x="4934" y="1609"/>
                    <a:pt x="4937" y="1609"/>
                    <a:pt x="4939" y="1609"/>
                  </a:cubicBezTo>
                  <a:cubicBezTo>
                    <a:pt x="4949" y="1609"/>
                    <a:pt x="4958" y="1599"/>
                    <a:pt x="4958" y="1588"/>
                  </a:cubicBezTo>
                  <a:cubicBezTo>
                    <a:pt x="4958" y="1512"/>
                    <a:pt x="4932" y="1436"/>
                    <a:pt x="4894" y="1372"/>
                  </a:cubicBezTo>
                  <a:cubicBezTo>
                    <a:pt x="4862" y="1302"/>
                    <a:pt x="4824" y="1239"/>
                    <a:pt x="4780" y="1175"/>
                  </a:cubicBezTo>
                  <a:cubicBezTo>
                    <a:pt x="4735" y="1118"/>
                    <a:pt x="4684" y="1054"/>
                    <a:pt x="4633" y="1004"/>
                  </a:cubicBezTo>
                  <a:cubicBezTo>
                    <a:pt x="4608" y="978"/>
                    <a:pt x="4583" y="953"/>
                    <a:pt x="4557" y="934"/>
                  </a:cubicBezTo>
                  <a:lnTo>
                    <a:pt x="4564" y="934"/>
                  </a:lnTo>
                  <a:cubicBezTo>
                    <a:pt x="4729" y="908"/>
                    <a:pt x="4888" y="864"/>
                    <a:pt x="5040" y="794"/>
                  </a:cubicBezTo>
                  <a:cubicBezTo>
                    <a:pt x="5053" y="788"/>
                    <a:pt x="5059" y="762"/>
                    <a:pt x="5047" y="749"/>
                  </a:cubicBezTo>
                  <a:cubicBezTo>
                    <a:pt x="5091" y="743"/>
                    <a:pt x="5142" y="730"/>
                    <a:pt x="5186" y="718"/>
                  </a:cubicBezTo>
                  <a:cubicBezTo>
                    <a:pt x="5205" y="711"/>
                    <a:pt x="5218" y="692"/>
                    <a:pt x="5205" y="673"/>
                  </a:cubicBezTo>
                  <a:cubicBezTo>
                    <a:pt x="5212" y="654"/>
                    <a:pt x="5205" y="635"/>
                    <a:pt x="5186" y="622"/>
                  </a:cubicBezTo>
                  <a:cubicBezTo>
                    <a:pt x="5097" y="552"/>
                    <a:pt x="4996" y="489"/>
                    <a:pt x="4900" y="425"/>
                  </a:cubicBezTo>
                  <a:lnTo>
                    <a:pt x="4900" y="425"/>
                  </a:lnTo>
                  <a:cubicBezTo>
                    <a:pt x="4932" y="444"/>
                    <a:pt x="4964" y="457"/>
                    <a:pt x="5002" y="470"/>
                  </a:cubicBezTo>
                  <a:cubicBezTo>
                    <a:pt x="5006" y="472"/>
                    <a:pt x="5010" y="473"/>
                    <a:pt x="5014" y="473"/>
                  </a:cubicBezTo>
                  <a:cubicBezTo>
                    <a:pt x="5033" y="473"/>
                    <a:pt x="5044" y="448"/>
                    <a:pt x="5027" y="432"/>
                  </a:cubicBezTo>
                  <a:cubicBezTo>
                    <a:pt x="4945" y="343"/>
                    <a:pt x="4843" y="273"/>
                    <a:pt x="4735" y="228"/>
                  </a:cubicBezTo>
                  <a:cubicBezTo>
                    <a:pt x="4614" y="165"/>
                    <a:pt x="4487" y="120"/>
                    <a:pt x="4360" y="82"/>
                  </a:cubicBezTo>
                  <a:cubicBezTo>
                    <a:pt x="4186" y="32"/>
                    <a:pt x="4001" y="6"/>
                    <a:pt x="3815" y="6"/>
                  </a:cubicBezTo>
                  <a:cubicBezTo>
                    <a:pt x="3764" y="6"/>
                    <a:pt x="3712" y="8"/>
                    <a:pt x="3661" y="12"/>
                  </a:cubicBezTo>
                  <a:cubicBezTo>
                    <a:pt x="3595" y="5"/>
                    <a:pt x="3527" y="0"/>
                    <a:pt x="345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6" name="Google Shape;976;p86"/>
            <p:cNvGrpSpPr/>
            <p:nvPr/>
          </p:nvGrpSpPr>
          <p:grpSpPr>
            <a:xfrm>
              <a:off x="7571275" y="90925"/>
              <a:ext cx="1122305" cy="1537284"/>
              <a:chOff x="7571275" y="90925"/>
              <a:chExt cx="1122305" cy="1537284"/>
            </a:xfrm>
          </p:grpSpPr>
          <p:sp>
            <p:nvSpPr>
              <p:cNvPr id="977" name="Google Shape;977;p86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86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86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86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86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86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86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86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86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86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86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86"/>
              <p:cNvSpPr/>
              <p:nvPr/>
            </p:nvSpPr>
            <p:spPr>
              <a:xfrm>
                <a:off x="7760690" y="174655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86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86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86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86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86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86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86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86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86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86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86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86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86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86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86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86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86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86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86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86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86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86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86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86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86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86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86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86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86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86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86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86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86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86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86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86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86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86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86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86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86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86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86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86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86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86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86"/>
              <p:cNvSpPr/>
              <p:nvPr/>
            </p:nvSpPr>
            <p:spPr>
              <a:xfrm>
                <a:off x="8484792" y="640471"/>
                <a:ext cx="56850" cy="79139"/>
              </a:xfrm>
              <a:custGeom>
                <a:rect b="b" l="l" r="r" t="t"/>
                <a:pathLst>
                  <a:path extrusionOk="0" h="948" w="681">
                    <a:moveTo>
                      <a:pt x="649" y="0"/>
                    </a:moveTo>
                    <a:lnTo>
                      <a:pt x="598" y="51"/>
                    </a:lnTo>
                    <a:cubicBezTo>
                      <a:pt x="465" y="204"/>
                      <a:pt x="338" y="362"/>
                      <a:pt x="223" y="534"/>
                    </a:cubicBezTo>
                    <a:cubicBezTo>
                      <a:pt x="134" y="661"/>
                      <a:pt x="64" y="801"/>
                      <a:pt x="1" y="947"/>
                    </a:cubicBezTo>
                    <a:cubicBezTo>
                      <a:pt x="223" y="814"/>
                      <a:pt x="452" y="680"/>
                      <a:pt x="681" y="553"/>
                    </a:cubicBezTo>
                    <a:lnTo>
                      <a:pt x="681" y="553"/>
                    </a:lnTo>
                    <a:cubicBezTo>
                      <a:pt x="636" y="572"/>
                      <a:pt x="586" y="578"/>
                      <a:pt x="541" y="585"/>
                    </a:cubicBezTo>
                    <a:cubicBezTo>
                      <a:pt x="465" y="585"/>
                      <a:pt x="408" y="534"/>
                      <a:pt x="401" y="458"/>
                    </a:cubicBezTo>
                    <a:cubicBezTo>
                      <a:pt x="408" y="381"/>
                      <a:pt x="439" y="305"/>
                      <a:pt x="490" y="248"/>
                    </a:cubicBezTo>
                    <a:cubicBezTo>
                      <a:pt x="541" y="172"/>
                      <a:pt x="586" y="96"/>
                      <a:pt x="636" y="26"/>
                    </a:cubicBezTo>
                    <a:lnTo>
                      <a:pt x="6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86"/>
              <p:cNvSpPr/>
              <p:nvPr/>
            </p:nvSpPr>
            <p:spPr>
              <a:xfrm>
                <a:off x="8251967" y="698238"/>
                <a:ext cx="54179" cy="54763"/>
              </a:xfrm>
              <a:custGeom>
                <a:rect b="b" l="l" r="r" t="t"/>
                <a:pathLst>
                  <a:path extrusionOk="0" h="656" w="649">
                    <a:moveTo>
                      <a:pt x="470" y="1"/>
                    </a:moveTo>
                    <a:lnTo>
                      <a:pt x="470" y="1"/>
                    </a:lnTo>
                    <a:cubicBezTo>
                      <a:pt x="483" y="64"/>
                      <a:pt x="496" y="128"/>
                      <a:pt x="502" y="185"/>
                    </a:cubicBezTo>
                    <a:cubicBezTo>
                      <a:pt x="515" y="242"/>
                      <a:pt x="515" y="300"/>
                      <a:pt x="502" y="357"/>
                    </a:cubicBezTo>
                    <a:cubicBezTo>
                      <a:pt x="497" y="372"/>
                      <a:pt x="487" y="384"/>
                      <a:pt x="474" y="384"/>
                    </a:cubicBezTo>
                    <a:cubicBezTo>
                      <a:pt x="471" y="384"/>
                      <a:pt x="467" y="383"/>
                      <a:pt x="464" y="382"/>
                    </a:cubicBezTo>
                    <a:cubicBezTo>
                      <a:pt x="464" y="389"/>
                      <a:pt x="458" y="389"/>
                      <a:pt x="458" y="395"/>
                    </a:cubicBezTo>
                    <a:cubicBezTo>
                      <a:pt x="427" y="412"/>
                      <a:pt x="395" y="419"/>
                      <a:pt x="360" y="419"/>
                    </a:cubicBezTo>
                    <a:cubicBezTo>
                      <a:pt x="244" y="419"/>
                      <a:pt x="114" y="336"/>
                      <a:pt x="26" y="287"/>
                    </a:cubicBezTo>
                    <a:lnTo>
                      <a:pt x="0" y="268"/>
                    </a:lnTo>
                    <a:lnTo>
                      <a:pt x="0" y="268"/>
                    </a:lnTo>
                    <a:cubicBezTo>
                      <a:pt x="51" y="312"/>
                      <a:pt x="89" y="357"/>
                      <a:pt x="127" y="408"/>
                    </a:cubicBezTo>
                    <a:cubicBezTo>
                      <a:pt x="197" y="490"/>
                      <a:pt x="267" y="573"/>
                      <a:pt x="337" y="655"/>
                    </a:cubicBezTo>
                    <a:cubicBezTo>
                      <a:pt x="356" y="643"/>
                      <a:pt x="381" y="624"/>
                      <a:pt x="400" y="605"/>
                    </a:cubicBezTo>
                    <a:cubicBezTo>
                      <a:pt x="432" y="560"/>
                      <a:pt x="464" y="528"/>
                      <a:pt x="509" y="484"/>
                    </a:cubicBezTo>
                    <a:cubicBezTo>
                      <a:pt x="553" y="439"/>
                      <a:pt x="604" y="395"/>
                      <a:pt x="648" y="350"/>
                    </a:cubicBezTo>
                    <a:cubicBezTo>
                      <a:pt x="585" y="236"/>
                      <a:pt x="528" y="122"/>
                      <a:pt x="4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86"/>
              <p:cNvSpPr/>
              <p:nvPr/>
            </p:nvSpPr>
            <p:spPr>
              <a:xfrm>
                <a:off x="8177670" y="651072"/>
                <a:ext cx="108274" cy="72711"/>
              </a:xfrm>
              <a:custGeom>
                <a:rect b="b" l="l" r="r" t="t"/>
                <a:pathLst>
                  <a:path extrusionOk="0" h="871" w="1297">
                    <a:moveTo>
                      <a:pt x="51" y="0"/>
                    </a:moveTo>
                    <a:cubicBezTo>
                      <a:pt x="45" y="7"/>
                      <a:pt x="39" y="7"/>
                      <a:pt x="32" y="13"/>
                    </a:cubicBezTo>
                    <a:lnTo>
                      <a:pt x="0" y="13"/>
                    </a:lnTo>
                    <a:cubicBezTo>
                      <a:pt x="166" y="191"/>
                      <a:pt x="350" y="356"/>
                      <a:pt x="541" y="502"/>
                    </a:cubicBezTo>
                    <a:cubicBezTo>
                      <a:pt x="661" y="591"/>
                      <a:pt x="782" y="674"/>
                      <a:pt x="916" y="744"/>
                    </a:cubicBezTo>
                    <a:cubicBezTo>
                      <a:pt x="979" y="782"/>
                      <a:pt x="1049" y="820"/>
                      <a:pt x="1119" y="845"/>
                    </a:cubicBezTo>
                    <a:cubicBezTo>
                      <a:pt x="1176" y="865"/>
                      <a:pt x="1240" y="871"/>
                      <a:pt x="1297" y="871"/>
                    </a:cubicBezTo>
                    <a:cubicBezTo>
                      <a:pt x="1290" y="833"/>
                      <a:pt x="1290" y="788"/>
                      <a:pt x="1284" y="744"/>
                    </a:cubicBezTo>
                    <a:cubicBezTo>
                      <a:pt x="1278" y="687"/>
                      <a:pt x="1271" y="629"/>
                      <a:pt x="1259" y="566"/>
                    </a:cubicBezTo>
                    <a:cubicBezTo>
                      <a:pt x="1233" y="451"/>
                      <a:pt x="1202" y="331"/>
                      <a:pt x="1157" y="223"/>
                    </a:cubicBezTo>
                    <a:cubicBezTo>
                      <a:pt x="1138" y="166"/>
                      <a:pt x="1119" y="108"/>
                      <a:pt x="1093" y="57"/>
                    </a:cubicBezTo>
                    <a:lnTo>
                      <a:pt x="1093" y="57"/>
                    </a:lnTo>
                    <a:cubicBezTo>
                      <a:pt x="1113" y="178"/>
                      <a:pt x="1100" y="305"/>
                      <a:pt x="1055" y="420"/>
                    </a:cubicBezTo>
                    <a:cubicBezTo>
                      <a:pt x="1049" y="432"/>
                      <a:pt x="1036" y="445"/>
                      <a:pt x="1024" y="451"/>
                    </a:cubicBezTo>
                    <a:cubicBezTo>
                      <a:pt x="1035" y="493"/>
                      <a:pt x="1008" y="535"/>
                      <a:pt x="968" y="535"/>
                    </a:cubicBezTo>
                    <a:cubicBezTo>
                      <a:pt x="966" y="535"/>
                      <a:pt x="963" y="534"/>
                      <a:pt x="960" y="534"/>
                    </a:cubicBezTo>
                    <a:cubicBezTo>
                      <a:pt x="877" y="521"/>
                      <a:pt x="801" y="496"/>
                      <a:pt x="731" y="458"/>
                    </a:cubicBezTo>
                    <a:cubicBezTo>
                      <a:pt x="727" y="462"/>
                      <a:pt x="719" y="467"/>
                      <a:pt x="710" y="467"/>
                    </a:cubicBezTo>
                    <a:cubicBezTo>
                      <a:pt x="707" y="467"/>
                      <a:pt x="703" y="466"/>
                      <a:pt x="699" y="464"/>
                    </a:cubicBezTo>
                    <a:cubicBezTo>
                      <a:pt x="611" y="432"/>
                      <a:pt x="528" y="394"/>
                      <a:pt x="458" y="337"/>
                    </a:cubicBezTo>
                    <a:cubicBezTo>
                      <a:pt x="375" y="280"/>
                      <a:pt x="299" y="223"/>
                      <a:pt x="223" y="159"/>
                    </a:cubicBezTo>
                    <a:cubicBezTo>
                      <a:pt x="166" y="108"/>
                      <a:pt x="108" y="57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86"/>
              <p:cNvSpPr/>
              <p:nvPr/>
            </p:nvSpPr>
            <p:spPr>
              <a:xfrm>
                <a:off x="7589307" y="183170"/>
                <a:ext cx="126890" cy="72210"/>
              </a:xfrm>
              <a:custGeom>
                <a:rect b="b" l="l" r="r" t="t"/>
                <a:pathLst>
                  <a:path extrusionOk="0" h="865" w="1520">
                    <a:moveTo>
                      <a:pt x="903" y="0"/>
                    </a:moveTo>
                    <a:cubicBezTo>
                      <a:pt x="713" y="108"/>
                      <a:pt x="541" y="235"/>
                      <a:pt x="382" y="388"/>
                    </a:cubicBezTo>
                    <a:cubicBezTo>
                      <a:pt x="236" y="528"/>
                      <a:pt x="103" y="687"/>
                      <a:pt x="1" y="865"/>
                    </a:cubicBezTo>
                    <a:cubicBezTo>
                      <a:pt x="331" y="718"/>
                      <a:pt x="694" y="649"/>
                      <a:pt x="1056" y="649"/>
                    </a:cubicBezTo>
                    <a:cubicBezTo>
                      <a:pt x="1164" y="649"/>
                      <a:pt x="1266" y="655"/>
                      <a:pt x="1367" y="668"/>
                    </a:cubicBezTo>
                    <a:cubicBezTo>
                      <a:pt x="1386" y="668"/>
                      <a:pt x="1424" y="680"/>
                      <a:pt x="1456" y="680"/>
                    </a:cubicBezTo>
                    <a:cubicBezTo>
                      <a:pt x="1469" y="668"/>
                      <a:pt x="1482" y="661"/>
                      <a:pt x="1501" y="661"/>
                    </a:cubicBezTo>
                    <a:lnTo>
                      <a:pt x="1513" y="661"/>
                    </a:lnTo>
                    <a:cubicBezTo>
                      <a:pt x="1520" y="655"/>
                      <a:pt x="1520" y="642"/>
                      <a:pt x="1513" y="623"/>
                    </a:cubicBezTo>
                    <a:cubicBezTo>
                      <a:pt x="1507" y="604"/>
                      <a:pt x="1482" y="585"/>
                      <a:pt x="1469" y="572"/>
                    </a:cubicBezTo>
                    <a:lnTo>
                      <a:pt x="1399" y="496"/>
                    </a:lnTo>
                    <a:cubicBezTo>
                      <a:pt x="1253" y="331"/>
                      <a:pt x="1100" y="166"/>
                      <a:pt x="954" y="0"/>
                    </a:cubicBezTo>
                    <a:lnTo>
                      <a:pt x="941" y="7"/>
                    </a:lnTo>
                    <a:cubicBezTo>
                      <a:pt x="937" y="12"/>
                      <a:pt x="931" y="14"/>
                      <a:pt x="925" y="14"/>
                    </a:cubicBezTo>
                    <a:cubicBezTo>
                      <a:pt x="916" y="14"/>
                      <a:pt x="907" y="8"/>
                      <a:pt x="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86"/>
              <p:cNvSpPr/>
              <p:nvPr/>
            </p:nvSpPr>
            <p:spPr>
              <a:xfrm>
                <a:off x="7588806" y="247366"/>
                <a:ext cx="124719" cy="46248"/>
              </a:xfrm>
              <a:custGeom>
                <a:rect b="b" l="l" r="r" t="t"/>
                <a:pathLst>
                  <a:path extrusionOk="0" h="554" w="1494">
                    <a:moveTo>
                      <a:pt x="1316" y="0"/>
                    </a:moveTo>
                    <a:cubicBezTo>
                      <a:pt x="1195" y="26"/>
                      <a:pt x="1075" y="45"/>
                      <a:pt x="960" y="77"/>
                    </a:cubicBezTo>
                    <a:cubicBezTo>
                      <a:pt x="827" y="115"/>
                      <a:pt x="700" y="165"/>
                      <a:pt x="573" y="216"/>
                    </a:cubicBezTo>
                    <a:cubicBezTo>
                      <a:pt x="369" y="305"/>
                      <a:pt x="179" y="420"/>
                      <a:pt x="1" y="553"/>
                    </a:cubicBezTo>
                    <a:cubicBezTo>
                      <a:pt x="248" y="490"/>
                      <a:pt x="496" y="420"/>
                      <a:pt x="731" y="331"/>
                    </a:cubicBezTo>
                    <a:cubicBezTo>
                      <a:pt x="992" y="242"/>
                      <a:pt x="1246" y="134"/>
                      <a:pt x="1494" y="7"/>
                    </a:cubicBezTo>
                    <a:lnTo>
                      <a:pt x="1494" y="7"/>
                    </a:lnTo>
                    <a:cubicBezTo>
                      <a:pt x="1475" y="8"/>
                      <a:pt x="1457" y="9"/>
                      <a:pt x="1440" y="9"/>
                    </a:cubicBezTo>
                    <a:cubicBezTo>
                      <a:pt x="1397" y="9"/>
                      <a:pt x="1357" y="5"/>
                      <a:pt x="1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86"/>
              <p:cNvSpPr/>
              <p:nvPr/>
            </p:nvSpPr>
            <p:spPr>
              <a:xfrm>
                <a:off x="7582461" y="253209"/>
                <a:ext cx="150181" cy="54012"/>
              </a:xfrm>
              <a:custGeom>
                <a:rect b="b" l="l" r="r" t="t"/>
                <a:pathLst>
                  <a:path extrusionOk="0" h="647" w="1799">
                    <a:moveTo>
                      <a:pt x="1640" y="0"/>
                    </a:moveTo>
                    <a:cubicBezTo>
                      <a:pt x="1513" y="57"/>
                      <a:pt x="1386" y="121"/>
                      <a:pt x="1259" y="172"/>
                    </a:cubicBezTo>
                    <a:cubicBezTo>
                      <a:pt x="1112" y="235"/>
                      <a:pt x="966" y="292"/>
                      <a:pt x="820" y="343"/>
                    </a:cubicBezTo>
                    <a:cubicBezTo>
                      <a:pt x="547" y="439"/>
                      <a:pt x="274" y="521"/>
                      <a:pt x="0" y="585"/>
                    </a:cubicBezTo>
                    <a:cubicBezTo>
                      <a:pt x="191" y="604"/>
                      <a:pt x="382" y="629"/>
                      <a:pt x="579" y="636"/>
                    </a:cubicBezTo>
                    <a:cubicBezTo>
                      <a:pt x="709" y="643"/>
                      <a:pt x="839" y="646"/>
                      <a:pt x="970" y="646"/>
                    </a:cubicBezTo>
                    <a:cubicBezTo>
                      <a:pt x="1062" y="646"/>
                      <a:pt x="1154" y="645"/>
                      <a:pt x="1246" y="642"/>
                    </a:cubicBezTo>
                    <a:cubicBezTo>
                      <a:pt x="1360" y="636"/>
                      <a:pt x="1475" y="629"/>
                      <a:pt x="1589" y="623"/>
                    </a:cubicBezTo>
                    <a:cubicBezTo>
                      <a:pt x="1659" y="617"/>
                      <a:pt x="1767" y="623"/>
                      <a:pt x="1792" y="540"/>
                    </a:cubicBezTo>
                    <a:cubicBezTo>
                      <a:pt x="1799" y="489"/>
                      <a:pt x="1792" y="439"/>
                      <a:pt x="1780" y="388"/>
                    </a:cubicBezTo>
                    <a:cubicBezTo>
                      <a:pt x="1754" y="254"/>
                      <a:pt x="1703" y="121"/>
                      <a:pt x="1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86"/>
              <p:cNvSpPr/>
              <p:nvPr/>
            </p:nvSpPr>
            <p:spPr>
              <a:xfrm>
                <a:off x="7662017" y="97770"/>
                <a:ext cx="606983" cy="848825"/>
              </a:xfrm>
              <a:custGeom>
                <a:rect b="b" l="l" r="r" t="t"/>
                <a:pathLst>
                  <a:path extrusionOk="0" h="10168" w="7271">
                    <a:moveTo>
                      <a:pt x="403" y="626"/>
                    </a:moveTo>
                    <a:cubicBezTo>
                      <a:pt x="397" y="630"/>
                      <a:pt x="392" y="635"/>
                      <a:pt x="388" y="642"/>
                    </a:cubicBezTo>
                    <a:cubicBezTo>
                      <a:pt x="393" y="637"/>
                      <a:pt x="398" y="631"/>
                      <a:pt x="403" y="626"/>
                    </a:cubicBezTo>
                    <a:close/>
                    <a:moveTo>
                      <a:pt x="2593" y="0"/>
                    </a:moveTo>
                    <a:cubicBezTo>
                      <a:pt x="2460" y="19"/>
                      <a:pt x="2326" y="32"/>
                      <a:pt x="2187" y="32"/>
                    </a:cubicBezTo>
                    <a:cubicBezTo>
                      <a:pt x="2040" y="45"/>
                      <a:pt x="1888" y="57"/>
                      <a:pt x="1742" y="83"/>
                    </a:cubicBezTo>
                    <a:cubicBezTo>
                      <a:pt x="1449" y="127"/>
                      <a:pt x="1157" y="197"/>
                      <a:pt x="871" y="280"/>
                    </a:cubicBezTo>
                    <a:cubicBezTo>
                      <a:pt x="770" y="337"/>
                      <a:pt x="674" y="394"/>
                      <a:pt x="579" y="464"/>
                    </a:cubicBezTo>
                    <a:cubicBezTo>
                      <a:pt x="521" y="516"/>
                      <a:pt x="457" y="569"/>
                      <a:pt x="403" y="626"/>
                    </a:cubicBezTo>
                    <a:lnTo>
                      <a:pt x="403" y="626"/>
                    </a:lnTo>
                    <a:cubicBezTo>
                      <a:pt x="408" y="623"/>
                      <a:pt x="414" y="620"/>
                      <a:pt x="420" y="617"/>
                    </a:cubicBezTo>
                    <a:cubicBezTo>
                      <a:pt x="422" y="616"/>
                      <a:pt x="424" y="615"/>
                      <a:pt x="425" y="615"/>
                    </a:cubicBezTo>
                    <a:cubicBezTo>
                      <a:pt x="437" y="615"/>
                      <a:pt x="451" y="631"/>
                      <a:pt x="445" y="642"/>
                    </a:cubicBezTo>
                    <a:cubicBezTo>
                      <a:pt x="439" y="655"/>
                      <a:pt x="433" y="667"/>
                      <a:pt x="420" y="680"/>
                    </a:cubicBezTo>
                    <a:lnTo>
                      <a:pt x="414" y="693"/>
                    </a:lnTo>
                    <a:lnTo>
                      <a:pt x="433" y="680"/>
                    </a:lnTo>
                    <a:cubicBezTo>
                      <a:pt x="445" y="674"/>
                      <a:pt x="458" y="667"/>
                      <a:pt x="471" y="661"/>
                    </a:cubicBezTo>
                    <a:cubicBezTo>
                      <a:pt x="474" y="659"/>
                      <a:pt x="478" y="658"/>
                      <a:pt x="481" y="658"/>
                    </a:cubicBezTo>
                    <a:cubicBezTo>
                      <a:pt x="496" y="658"/>
                      <a:pt x="507" y="677"/>
                      <a:pt x="496" y="693"/>
                    </a:cubicBezTo>
                    <a:cubicBezTo>
                      <a:pt x="490" y="706"/>
                      <a:pt x="477" y="718"/>
                      <a:pt x="471" y="731"/>
                    </a:cubicBezTo>
                    <a:lnTo>
                      <a:pt x="439" y="756"/>
                    </a:lnTo>
                    <a:lnTo>
                      <a:pt x="382" y="814"/>
                    </a:lnTo>
                    <a:cubicBezTo>
                      <a:pt x="344" y="852"/>
                      <a:pt x="306" y="890"/>
                      <a:pt x="274" y="928"/>
                    </a:cubicBezTo>
                    <a:cubicBezTo>
                      <a:pt x="267" y="937"/>
                      <a:pt x="259" y="940"/>
                      <a:pt x="251" y="940"/>
                    </a:cubicBezTo>
                    <a:cubicBezTo>
                      <a:pt x="229" y="940"/>
                      <a:pt x="211" y="915"/>
                      <a:pt x="229" y="896"/>
                    </a:cubicBezTo>
                    <a:cubicBezTo>
                      <a:pt x="236" y="877"/>
                      <a:pt x="248" y="858"/>
                      <a:pt x="261" y="845"/>
                    </a:cubicBezTo>
                    <a:lnTo>
                      <a:pt x="261" y="845"/>
                    </a:lnTo>
                    <a:lnTo>
                      <a:pt x="223" y="884"/>
                    </a:lnTo>
                    <a:cubicBezTo>
                      <a:pt x="217" y="887"/>
                      <a:pt x="210" y="888"/>
                      <a:pt x="204" y="888"/>
                    </a:cubicBezTo>
                    <a:cubicBezTo>
                      <a:pt x="198" y="888"/>
                      <a:pt x="191" y="887"/>
                      <a:pt x="185" y="884"/>
                    </a:cubicBezTo>
                    <a:lnTo>
                      <a:pt x="179" y="890"/>
                    </a:lnTo>
                    <a:cubicBezTo>
                      <a:pt x="166" y="909"/>
                      <a:pt x="153" y="922"/>
                      <a:pt x="147" y="941"/>
                    </a:cubicBezTo>
                    <a:lnTo>
                      <a:pt x="153" y="947"/>
                    </a:lnTo>
                    <a:cubicBezTo>
                      <a:pt x="325" y="1150"/>
                      <a:pt x="496" y="1347"/>
                      <a:pt x="668" y="1551"/>
                    </a:cubicBezTo>
                    <a:cubicBezTo>
                      <a:pt x="712" y="1608"/>
                      <a:pt x="763" y="1672"/>
                      <a:pt x="731" y="1735"/>
                    </a:cubicBezTo>
                    <a:cubicBezTo>
                      <a:pt x="738" y="1741"/>
                      <a:pt x="750" y="1748"/>
                      <a:pt x="750" y="1760"/>
                    </a:cubicBezTo>
                    <a:lnTo>
                      <a:pt x="750" y="1767"/>
                    </a:lnTo>
                    <a:lnTo>
                      <a:pt x="763" y="1773"/>
                    </a:lnTo>
                    <a:cubicBezTo>
                      <a:pt x="770" y="1786"/>
                      <a:pt x="770" y="1792"/>
                      <a:pt x="770" y="1799"/>
                    </a:cubicBezTo>
                    <a:cubicBezTo>
                      <a:pt x="820" y="1894"/>
                      <a:pt x="858" y="1989"/>
                      <a:pt x="884" y="2085"/>
                    </a:cubicBezTo>
                    <a:cubicBezTo>
                      <a:pt x="922" y="2193"/>
                      <a:pt x="941" y="2301"/>
                      <a:pt x="941" y="2409"/>
                    </a:cubicBezTo>
                    <a:cubicBezTo>
                      <a:pt x="928" y="2644"/>
                      <a:pt x="623" y="2618"/>
                      <a:pt x="464" y="2625"/>
                    </a:cubicBezTo>
                    <a:cubicBezTo>
                      <a:pt x="420" y="2627"/>
                      <a:pt x="375" y="2627"/>
                      <a:pt x="330" y="2627"/>
                    </a:cubicBezTo>
                    <a:cubicBezTo>
                      <a:pt x="222" y="2627"/>
                      <a:pt x="113" y="2623"/>
                      <a:pt x="1" y="2618"/>
                    </a:cubicBezTo>
                    <a:lnTo>
                      <a:pt x="1" y="2618"/>
                    </a:lnTo>
                    <a:cubicBezTo>
                      <a:pt x="64" y="2733"/>
                      <a:pt x="153" y="2828"/>
                      <a:pt x="255" y="2904"/>
                    </a:cubicBezTo>
                    <a:cubicBezTo>
                      <a:pt x="318" y="2942"/>
                      <a:pt x="382" y="2974"/>
                      <a:pt x="452" y="3000"/>
                    </a:cubicBezTo>
                    <a:cubicBezTo>
                      <a:pt x="509" y="3025"/>
                      <a:pt x="579" y="3038"/>
                      <a:pt x="636" y="3057"/>
                    </a:cubicBezTo>
                    <a:lnTo>
                      <a:pt x="655" y="3063"/>
                    </a:lnTo>
                    <a:cubicBezTo>
                      <a:pt x="681" y="3070"/>
                      <a:pt x="668" y="3095"/>
                      <a:pt x="649" y="3101"/>
                    </a:cubicBezTo>
                    <a:cubicBezTo>
                      <a:pt x="636" y="3108"/>
                      <a:pt x="617" y="3108"/>
                      <a:pt x="598" y="3114"/>
                    </a:cubicBezTo>
                    <a:cubicBezTo>
                      <a:pt x="623" y="3343"/>
                      <a:pt x="636" y="3578"/>
                      <a:pt x="649" y="3813"/>
                    </a:cubicBezTo>
                    <a:lnTo>
                      <a:pt x="655" y="4010"/>
                    </a:lnTo>
                    <a:cubicBezTo>
                      <a:pt x="661" y="3978"/>
                      <a:pt x="668" y="3953"/>
                      <a:pt x="674" y="3921"/>
                    </a:cubicBezTo>
                    <a:cubicBezTo>
                      <a:pt x="677" y="3907"/>
                      <a:pt x="689" y="3900"/>
                      <a:pt x="701" y="3900"/>
                    </a:cubicBezTo>
                    <a:cubicBezTo>
                      <a:pt x="715" y="3900"/>
                      <a:pt x="729" y="3910"/>
                      <a:pt x="725" y="3927"/>
                    </a:cubicBezTo>
                    <a:cubicBezTo>
                      <a:pt x="712" y="4144"/>
                      <a:pt x="700" y="4360"/>
                      <a:pt x="693" y="4569"/>
                    </a:cubicBezTo>
                    <a:cubicBezTo>
                      <a:pt x="687" y="4677"/>
                      <a:pt x="687" y="4779"/>
                      <a:pt x="687" y="4887"/>
                    </a:cubicBezTo>
                    <a:cubicBezTo>
                      <a:pt x="693" y="4982"/>
                      <a:pt x="693" y="5078"/>
                      <a:pt x="674" y="5173"/>
                    </a:cubicBezTo>
                    <a:cubicBezTo>
                      <a:pt x="681" y="5211"/>
                      <a:pt x="681" y="5243"/>
                      <a:pt x="687" y="5275"/>
                    </a:cubicBezTo>
                    <a:cubicBezTo>
                      <a:pt x="750" y="5726"/>
                      <a:pt x="858" y="6164"/>
                      <a:pt x="1011" y="6590"/>
                    </a:cubicBezTo>
                    <a:cubicBezTo>
                      <a:pt x="1087" y="6800"/>
                      <a:pt x="1176" y="7010"/>
                      <a:pt x="1272" y="7213"/>
                    </a:cubicBezTo>
                    <a:cubicBezTo>
                      <a:pt x="1322" y="7308"/>
                      <a:pt x="1367" y="7410"/>
                      <a:pt x="1424" y="7505"/>
                    </a:cubicBezTo>
                    <a:cubicBezTo>
                      <a:pt x="1481" y="7601"/>
                      <a:pt x="1532" y="7702"/>
                      <a:pt x="1577" y="7804"/>
                    </a:cubicBezTo>
                    <a:cubicBezTo>
                      <a:pt x="1761" y="8058"/>
                      <a:pt x="1971" y="8293"/>
                      <a:pt x="2193" y="8516"/>
                    </a:cubicBezTo>
                    <a:cubicBezTo>
                      <a:pt x="2371" y="8687"/>
                      <a:pt x="2555" y="8846"/>
                      <a:pt x="2746" y="8992"/>
                    </a:cubicBezTo>
                    <a:cubicBezTo>
                      <a:pt x="2784" y="9018"/>
                      <a:pt x="2822" y="9043"/>
                      <a:pt x="2854" y="9075"/>
                    </a:cubicBezTo>
                    <a:cubicBezTo>
                      <a:pt x="2860" y="9069"/>
                      <a:pt x="2867" y="9065"/>
                      <a:pt x="2873" y="9065"/>
                    </a:cubicBezTo>
                    <a:cubicBezTo>
                      <a:pt x="2879" y="9065"/>
                      <a:pt x="2886" y="9069"/>
                      <a:pt x="2892" y="9075"/>
                    </a:cubicBezTo>
                    <a:cubicBezTo>
                      <a:pt x="2917" y="9100"/>
                      <a:pt x="2937" y="9132"/>
                      <a:pt x="2968" y="9151"/>
                    </a:cubicBezTo>
                    <a:cubicBezTo>
                      <a:pt x="3000" y="9170"/>
                      <a:pt x="3025" y="9189"/>
                      <a:pt x="3051" y="9208"/>
                    </a:cubicBezTo>
                    <a:cubicBezTo>
                      <a:pt x="3153" y="9272"/>
                      <a:pt x="3248" y="9342"/>
                      <a:pt x="3343" y="9418"/>
                    </a:cubicBezTo>
                    <a:cubicBezTo>
                      <a:pt x="3369" y="9443"/>
                      <a:pt x="3362" y="9482"/>
                      <a:pt x="3330" y="9494"/>
                    </a:cubicBezTo>
                    <a:cubicBezTo>
                      <a:pt x="3413" y="9564"/>
                      <a:pt x="3502" y="9634"/>
                      <a:pt x="3591" y="9698"/>
                    </a:cubicBezTo>
                    <a:cubicBezTo>
                      <a:pt x="3712" y="9793"/>
                      <a:pt x="3845" y="9876"/>
                      <a:pt x="3979" y="9958"/>
                    </a:cubicBezTo>
                    <a:cubicBezTo>
                      <a:pt x="4049" y="9996"/>
                      <a:pt x="4118" y="10034"/>
                      <a:pt x="4188" y="10073"/>
                    </a:cubicBezTo>
                    <a:cubicBezTo>
                      <a:pt x="4252" y="10098"/>
                      <a:pt x="4322" y="10130"/>
                      <a:pt x="4385" y="10168"/>
                    </a:cubicBezTo>
                    <a:cubicBezTo>
                      <a:pt x="4487" y="10085"/>
                      <a:pt x="4595" y="10003"/>
                      <a:pt x="4690" y="9920"/>
                    </a:cubicBezTo>
                    <a:lnTo>
                      <a:pt x="4684" y="9907"/>
                    </a:lnTo>
                    <a:cubicBezTo>
                      <a:pt x="4640" y="9812"/>
                      <a:pt x="4627" y="9698"/>
                      <a:pt x="4659" y="9590"/>
                    </a:cubicBezTo>
                    <a:cubicBezTo>
                      <a:pt x="4684" y="9482"/>
                      <a:pt x="4760" y="9399"/>
                      <a:pt x="4862" y="9354"/>
                    </a:cubicBezTo>
                    <a:cubicBezTo>
                      <a:pt x="4913" y="9335"/>
                      <a:pt x="4964" y="9316"/>
                      <a:pt x="5015" y="9310"/>
                    </a:cubicBezTo>
                    <a:cubicBezTo>
                      <a:pt x="5046" y="9310"/>
                      <a:pt x="5084" y="9304"/>
                      <a:pt x="5116" y="9304"/>
                    </a:cubicBezTo>
                    <a:cubicBezTo>
                      <a:pt x="5123" y="9285"/>
                      <a:pt x="5135" y="9272"/>
                      <a:pt x="5148" y="9266"/>
                    </a:cubicBezTo>
                    <a:cubicBezTo>
                      <a:pt x="5192" y="9208"/>
                      <a:pt x="5256" y="9157"/>
                      <a:pt x="5326" y="9126"/>
                    </a:cubicBezTo>
                    <a:cubicBezTo>
                      <a:pt x="5345" y="9113"/>
                      <a:pt x="5364" y="9107"/>
                      <a:pt x="5383" y="9100"/>
                    </a:cubicBezTo>
                    <a:cubicBezTo>
                      <a:pt x="5422" y="9082"/>
                      <a:pt x="5464" y="9075"/>
                      <a:pt x="5505" y="9075"/>
                    </a:cubicBezTo>
                    <a:cubicBezTo>
                      <a:pt x="5537" y="9075"/>
                      <a:pt x="5569" y="9079"/>
                      <a:pt x="5599" y="9088"/>
                    </a:cubicBezTo>
                    <a:cubicBezTo>
                      <a:pt x="5637" y="9100"/>
                      <a:pt x="5669" y="9138"/>
                      <a:pt x="5675" y="9189"/>
                    </a:cubicBezTo>
                    <a:cubicBezTo>
                      <a:pt x="5790" y="9069"/>
                      <a:pt x="5911" y="8954"/>
                      <a:pt x="6038" y="8852"/>
                    </a:cubicBezTo>
                    <a:cubicBezTo>
                      <a:pt x="6165" y="8732"/>
                      <a:pt x="6305" y="8617"/>
                      <a:pt x="6438" y="8497"/>
                    </a:cubicBezTo>
                    <a:cubicBezTo>
                      <a:pt x="6718" y="8268"/>
                      <a:pt x="6991" y="8039"/>
                      <a:pt x="7270" y="7823"/>
                    </a:cubicBezTo>
                    <a:cubicBezTo>
                      <a:pt x="7232" y="7759"/>
                      <a:pt x="7188" y="7702"/>
                      <a:pt x="7137" y="7658"/>
                    </a:cubicBezTo>
                    <a:cubicBezTo>
                      <a:pt x="7073" y="7569"/>
                      <a:pt x="7004" y="7480"/>
                      <a:pt x="6927" y="7391"/>
                    </a:cubicBezTo>
                    <a:cubicBezTo>
                      <a:pt x="6851" y="7346"/>
                      <a:pt x="6775" y="7289"/>
                      <a:pt x="6705" y="7232"/>
                    </a:cubicBezTo>
                    <a:cubicBezTo>
                      <a:pt x="6476" y="7060"/>
                      <a:pt x="6273" y="6863"/>
                      <a:pt x="6095" y="6641"/>
                    </a:cubicBezTo>
                    <a:cubicBezTo>
                      <a:pt x="5942" y="6597"/>
                      <a:pt x="5790" y="6527"/>
                      <a:pt x="5656" y="6431"/>
                    </a:cubicBezTo>
                    <a:cubicBezTo>
                      <a:pt x="4995" y="6025"/>
                      <a:pt x="4557" y="5383"/>
                      <a:pt x="4182" y="4722"/>
                    </a:cubicBezTo>
                    <a:cubicBezTo>
                      <a:pt x="4177" y="4708"/>
                      <a:pt x="4186" y="4698"/>
                      <a:pt x="4196" y="4698"/>
                    </a:cubicBezTo>
                    <a:cubicBezTo>
                      <a:pt x="4200" y="4698"/>
                      <a:pt x="4204" y="4699"/>
                      <a:pt x="4207" y="4703"/>
                    </a:cubicBezTo>
                    <a:cubicBezTo>
                      <a:pt x="4335" y="4887"/>
                      <a:pt x="4455" y="5071"/>
                      <a:pt x="4589" y="5249"/>
                    </a:cubicBezTo>
                    <a:cubicBezTo>
                      <a:pt x="4678" y="5370"/>
                      <a:pt x="4767" y="5491"/>
                      <a:pt x="4862" y="5605"/>
                    </a:cubicBezTo>
                    <a:cubicBezTo>
                      <a:pt x="5008" y="5777"/>
                      <a:pt x="5167" y="5936"/>
                      <a:pt x="5339" y="6082"/>
                    </a:cubicBezTo>
                    <a:cubicBezTo>
                      <a:pt x="5472" y="6196"/>
                      <a:pt x="5618" y="6291"/>
                      <a:pt x="5771" y="6380"/>
                    </a:cubicBezTo>
                    <a:cubicBezTo>
                      <a:pt x="5885" y="6438"/>
                      <a:pt x="6012" y="6482"/>
                      <a:pt x="6127" y="6539"/>
                    </a:cubicBezTo>
                    <a:cubicBezTo>
                      <a:pt x="6082" y="6488"/>
                      <a:pt x="6044" y="6444"/>
                      <a:pt x="6000" y="6393"/>
                    </a:cubicBezTo>
                    <a:cubicBezTo>
                      <a:pt x="5752" y="6101"/>
                      <a:pt x="5555" y="5764"/>
                      <a:pt x="5428" y="5402"/>
                    </a:cubicBezTo>
                    <a:cubicBezTo>
                      <a:pt x="5424" y="5386"/>
                      <a:pt x="5434" y="5378"/>
                      <a:pt x="5445" y="5378"/>
                    </a:cubicBezTo>
                    <a:cubicBezTo>
                      <a:pt x="5453" y="5378"/>
                      <a:pt x="5461" y="5382"/>
                      <a:pt x="5466" y="5389"/>
                    </a:cubicBezTo>
                    <a:cubicBezTo>
                      <a:pt x="5631" y="5726"/>
                      <a:pt x="5834" y="6037"/>
                      <a:pt x="6082" y="6323"/>
                    </a:cubicBezTo>
                    <a:cubicBezTo>
                      <a:pt x="6209" y="6463"/>
                      <a:pt x="6343" y="6590"/>
                      <a:pt x="6482" y="6711"/>
                    </a:cubicBezTo>
                    <a:cubicBezTo>
                      <a:pt x="6559" y="6768"/>
                      <a:pt x="6629" y="6825"/>
                      <a:pt x="6705" y="6882"/>
                    </a:cubicBezTo>
                    <a:lnTo>
                      <a:pt x="6762" y="6921"/>
                    </a:lnTo>
                    <a:lnTo>
                      <a:pt x="6781" y="6940"/>
                    </a:lnTo>
                    <a:cubicBezTo>
                      <a:pt x="6786" y="6921"/>
                      <a:pt x="6801" y="6909"/>
                      <a:pt x="6816" y="6909"/>
                    </a:cubicBezTo>
                    <a:cubicBezTo>
                      <a:pt x="6821" y="6909"/>
                      <a:pt x="6827" y="6911"/>
                      <a:pt x="6832" y="6914"/>
                    </a:cubicBezTo>
                    <a:cubicBezTo>
                      <a:pt x="6870" y="6933"/>
                      <a:pt x="6908" y="6952"/>
                      <a:pt x="6940" y="6978"/>
                    </a:cubicBezTo>
                    <a:cubicBezTo>
                      <a:pt x="6578" y="6527"/>
                      <a:pt x="6273" y="6044"/>
                      <a:pt x="6025" y="5523"/>
                    </a:cubicBezTo>
                    <a:cubicBezTo>
                      <a:pt x="6017" y="5507"/>
                      <a:pt x="6029" y="5496"/>
                      <a:pt x="6042" y="5496"/>
                    </a:cubicBezTo>
                    <a:cubicBezTo>
                      <a:pt x="6050" y="5496"/>
                      <a:pt x="6058" y="5500"/>
                      <a:pt x="6063" y="5510"/>
                    </a:cubicBezTo>
                    <a:cubicBezTo>
                      <a:pt x="6374" y="6037"/>
                      <a:pt x="6730" y="6539"/>
                      <a:pt x="7131" y="7010"/>
                    </a:cubicBezTo>
                    <a:cubicBezTo>
                      <a:pt x="7188" y="6787"/>
                      <a:pt x="7156" y="6552"/>
                      <a:pt x="7042" y="6355"/>
                    </a:cubicBezTo>
                    <a:cubicBezTo>
                      <a:pt x="6940" y="6177"/>
                      <a:pt x="6819" y="6012"/>
                      <a:pt x="6686" y="5853"/>
                    </a:cubicBezTo>
                    <a:lnTo>
                      <a:pt x="6266" y="5332"/>
                    </a:lnTo>
                    <a:cubicBezTo>
                      <a:pt x="6031" y="5033"/>
                      <a:pt x="5796" y="4741"/>
                      <a:pt x="5567" y="4436"/>
                    </a:cubicBezTo>
                    <a:cubicBezTo>
                      <a:pt x="5561" y="4442"/>
                      <a:pt x="5548" y="4449"/>
                      <a:pt x="5542" y="4449"/>
                    </a:cubicBezTo>
                    <a:cubicBezTo>
                      <a:pt x="5491" y="4436"/>
                      <a:pt x="5459" y="4391"/>
                      <a:pt x="5409" y="4347"/>
                    </a:cubicBezTo>
                    <a:cubicBezTo>
                      <a:pt x="5364" y="4296"/>
                      <a:pt x="5320" y="4239"/>
                      <a:pt x="5275" y="4188"/>
                    </a:cubicBezTo>
                    <a:cubicBezTo>
                      <a:pt x="5192" y="4080"/>
                      <a:pt x="5123" y="3972"/>
                      <a:pt x="5046" y="3858"/>
                    </a:cubicBezTo>
                    <a:cubicBezTo>
                      <a:pt x="4970" y="3737"/>
                      <a:pt x="4894" y="3603"/>
                      <a:pt x="4824" y="3470"/>
                    </a:cubicBezTo>
                    <a:lnTo>
                      <a:pt x="4824" y="3470"/>
                    </a:lnTo>
                    <a:cubicBezTo>
                      <a:pt x="4830" y="3489"/>
                      <a:pt x="4837" y="3502"/>
                      <a:pt x="4837" y="3521"/>
                    </a:cubicBezTo>
                    <a:cubicBezTo>
                      <a:pt x="4881" y="3635"/>
                      <a:pt x="4906" y="3750"/>
                      <a:pt x="4913" y="3870"/>
                    </a:cubicBezTo>
                    <a:cubicBezTo>
                      <a:pt x="4909" y="3883"/>
                      <a:pt x="4899" y="3890"/>
                      <a:pt x="4890" y="3890"/>
                    </a:cubicBezTo>
                    <a:cubicBezTo>
                      <a:pt x="4885" y="3890"/>
                      <a:pt x="4879" y="3888"/>
                      <a:pt x="4875" y="3883"/>
                    </a:cubicBezTo>
                    <a:cubicBezTo>
                      <a:pt x="4824" y="3775"/>
                      <a:pt x="4786" y="3661"/>
                      <a:pt x="4760" y="3540"/>
                    </a:cubicBezTo>
                    <a:cubicBezTo>
                      <a:pt x="4729" y="3419"/>
                      <a:pt x="4690" y="3305"/>
                      <a:pt x="4652" y="3184"/>
                    </a:cubicBezTo>
                    <a:cubicBezTo>
                      <a:pt x="4646" y="3165"/>
                      <a:pt x="4640" y="3146"/>
                      <a:pt x="4633" y="3133"/>
                    </a:cubicBezTo>
                    <a:cubicBezTo>
                      <a:pt x="4576" y="2955"/>
                      <a:pt x="4512" y="2777"/>
                      <a:pt x="4443" y="2606"/>
                    </a:cubicBezTo>
                    <a:cubicBezTo>
                      <a:pt x="4417" y="2574"/>
                      <a:pt x="4398" y="2548"/>
                      <a:pt x="4379" y="2523"/>
                    </a:cubicBezTo>
                    <a:cubicBezTo>
                      <a:pt x="4315" y="2453"/>
                      <a:pt x="4258" y="2377"/>
                      <a:pt x="4207" y="2307"/>
                    </a:cubicBezTo>
                    <a:cubicBezTo>
                      <a:pt x="4163" y="2250"/>
                      <a:pt x="4125" y="2199"/>
                      <a:pt x="4080" y="2142"/>
                    </a:cubicBezTo>
                    <a:cubicBezTo>
                      <a:pt x="4080" y="2148"/>
                      <a:pt x="4080" y="2154"/>
                      <a:pt x="4080" y="2161"/>
                    </a:cubicBezTo>
                    <a:cubicBezTo>
                      <a:pt x="4077" y="2169"/>
                      <a:pt x="4071" y="2173"/>
                      <a:pt x="4064" y="2173"/>
                    </a:cubicBezTo>
                    <a:cubicBezTo>
                      <a:pt x="4055" y="2173"/>
                      <a:pt x="4046" y="2168"/>
                      <a:pt x="4042" y="2161"/>
                    </a:cubicBezTo>
                    <a:cubicBezTo>
                      <a:pt x="4023" y="2116"/>
                      <a:pt x="4010" y="2066"/>
                      <a:pt x="3998" y="2015"/>
                    </a:cubicBezTo>
                    <a:cubicBezTo>
                      <a:pt x="3960" y="1957"/>
                      <a:pt x="3921" y="1900"/>
                      <a:pt x="3883" y="1843"/>
                    </a:cubicBezTo>
                    <a:cubicBezTo>
                      <a:pt x="3870" y="1820"/>
                      <a:pt x="3882" y="1801"/>
                      <a:pt x="3897" y="1801"/>
                    </a:cubicBezTo>
                    <a:cubicBezTo>
                      <a:pt x="3903" y="1801"/>
                      <a:pt x="3910" y="1804"/>
                      <a:pt x="3915" y="1811"/>
                    </a:cubicBezTo>
                    <a:lnTo>
                      <a:pt x="3934" y="1837"/>
                    </a:lnTo>
                    <a:cubicBezTo>
                      <a:pt x="3915" y="1799"/>
                      <a:pt x="3896" y="1760"/>
                      <a:pt x="3877" y="1729"/>
                    </a:cubicBezTo>
                    <a:cubicBezTo>
                      <a:pt x="3788" y="1583"/>
                      <a:pt x="3693" y="1443"/>
                      <a:pt x="3585" y="1309"/>
                    </a:cubicBezTo>
                    <a:cubicBezTo>
                      <a:pt x="3575" y="1295"/>
                      <a:pt x="3587" y="1277"/>
                      <a:pt x="3602" y="1277"/>
                    </a:cubicBezTo>
                    <a:cubicBezTo>
                      <a:pt x="3607" y="1277"/>
                      <a:pt x="3612" y="1279"/>
                      <a:pt x="3616" y="1284"/>
                    </a:cubicBezTo>
                    <a:cubicBezTo>
                      <a:pt x="3680" y="1347"/>
                      <a:pt x="3744" y="1417"/>
                      <a:pt x="3794" y="1487"/>
                    </a:cubicBezTo>
                    <a:cubicBezTo>
                      <a:pt x="3788" y="1468"/>
                      <a:pt x="3782" y="1455"/>
                      <a:pt x="3775" y="1436"/>
                    </a:cubicBezTo>
                    <a:cubicBezTo>
                      <a:pt x="3756" y="1405"/>
                      <a:pt x="3744" y="1366"/>
                      <a:pt x="3724" y="1335"/>
                    </a:cubicBezTo>
                    <a:cubicBezTo>
                      <a:pt x="3693" y="1271"/>
                      <a:pt x="3661" y="1208"/>
                      <a:pt x="3616" y="1150"/>
                    </a:cubicBezTo>
                    <a:cubicBezTo>
                      <a:pt x="3578" y="1093"/>
                      <a:pt x="3534" y="1036"/>
                      <a:pt x="3483" y="985"/>
                    </a:cubicBezTo>
                    <a:cubicBezTo>
                      <a:pt x="3458" y="960"/>
                      <a:pt x="3432" y="934"/>
                      <a:pt x="3407" y="909"/>
                    </a:cubicBezTo>
                    <a:lnTo>
                      <a:pt x="3369" y="871"/>
                    </a:lnTo>
                    <a:cubicBezTo>
                      <a:pt x="3318" y="878"/>
                      <a:pt x="3268" y="882"/>
                      <a:pt x="3218" y="882"/>
                    </a:cubicBezTo>
                    <a:cubicBezTo>
                      <a:pt x="3141" y="882"/>
                      <a:pt x="3064" y="873"/>
                      <a:pt x="2987" y="858"/>
                    </a:cubicBezTo>
                    <a:cubicBezTo>
                      <a:pt x="2962" y="852"/>
                      <a:pt x="2968" y="820"/>
                      <a:pt x="2987" y="820"/>
                    </a:cubicBezTo>
                    <a:cubicBezTo>
                      <a:pt x="3140" y="801"/>
                      <a:pt x="3292" y="807"/>
                      <a:pt x="3451" y="782"/>
                    </a:cubicBezTo>
                    <a:cubicBezTo>
                      <a:pt x="3578" y="763"/>
                      <a:pt x="3705" y="737"/>
                      <a:pt x="3826" y="706"/>
                    </a:cubicBezTo>
                    <a:lnTo>
                      <a:pt x="3826" y="706"/>
                    </a:lnTo>
                    <a:cubicBezTo>
                      <a:pt x="3718" y="718"/>
                      <a:pt x="3610" y="725"/>
                      <a:pt x="3496" y="725"/>
                    </a:cubicBezTo>
                    <a:cubicBezTo>
                      <a:pt x="3400" y="725"/>
                      <a:pt x="3299" y="718"/>
                      <a:pt x="3197" y="712"/>
                    </a:cubicBezTo>
                    <a:cubicBezTo>
                      <a:pt x="3108" y="706"/>
                      <a:pt x="3019" y="680"/>
                      <a:pt x="2930" y="642"/>
                    </a:cubicBezTo>
                    <a:cubicBezTo>
                      <a:pt x="2911" y="629"/>
                      <a:pt x="2924" y="598"/>
                      <a:pt x="2943" y="598"/>
                    </a:cubicBezTo>
                    <a:cubicBezTo>
                      <a:pt x="2967" y="596"/>
                      <a:pt x="2990" y="595"/>
                      <a:pt x="3013" y="595"/>
                    </a:cubicBezTo>
                    <a:cubicBezTo>
                      <a:pt x="3083" y="595"/>
                      <a:pt x="3149" y="602"/>
                      <a:pt x="3216" y="617"/>
                    </a:cubicBezTo>
                    <a:cubicBezTo>
                      <a:pt x="3311" y="623"/>
                      <a:pt x="3407" y="636"/>
                      <a:pt x="3496" y="636"/>
                    </a:cubicBezTo>
                    <a:cubicBezTo>
                      <a:pt x="3655" y="636"/>
                      <a:pt x="3807" y="623"/>
                      <a:pt x="3960" y="610"/>
                    </a:cubicBezTo>
                    <a:cubicBezTo>
                      <a:pt x="3883" y="578"/>
                      <a:pt x="3807" y="553"/>
                      <a:pt x="3724" y="528"/>
                    </a:cubicBezTo>
                    <a:cubicBezTo>
                      <a:pt x="3623" y="496"/>
                      <a:pt x="3508" y="483"/>
                      <a:pt x="3407" y="445"/>
                    </a:cubicBezTo>
                    <a:cubicBezTo>
                      <a:pt x="3375" y="432"/>
                      <a:pt x="3381" y="375"/>
                      <a:pt x="3419" y="375"/>
                    </a:cubicBezTo>
                    <a:cubicBezTo>
                      <a:pt x="3521" y="375"/>
                      <a:pt x="3623" y="388"/>
                      <a:pt x="3724" y="420"/>
                    </a:cubicBezTo>
                    <a:cubicBezTo>
                      <a:pt x="3547" y="318"/>
                      <a:pt x="3362" y="223"/>
                      <a:pt x="3165" y="146"/>
                    </a:cubicBezTo>
                    <a:cubicBezTo>
                      <a:pt x="3141" y="140"/>
                      <a:pt x="3151" y="95"/>
                      <a:pt x="3174" y="95"/>
                    </a:cubicBezTo>
                    <a:cubicBezTo>
                      <a:pt x="3175" y="95"/>
                      <a:pt x="3176" y="95"/>
                      <a:pt x="3178" y="96"/>
                    </a:cubicBezTo>
                    <a:cubicBezTo>
                      <a:pt x="3337" y="140"/>
                      <a:pt x="3489" y="197"/>
                      <a:pt x="3629" y="267"/>
                    </a:cubicBezTo>
                    <a:lnTo>
                      <a:pt x="3566" y="235"/>
                    </a:lnTo>
                    <a:cubicBezTo>
                      <a:pt x="3458" y="184"/>
                      <a:pt x="3350" y="140"/>
                      <a:pt x="3235" y="108"/>
                    </a:cubicBezTo>
                    <a:cubicBezTo>
                      <a:pt x="3025" y="51"/>
                      <a:pt x="2809" y="13"/>
                      <a:pt x="25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86"/>
              <p:cNvSpPr/>
              <p:nvPr/>
            </p:nvSpPr>
            <p:spPr>
              <a:xfrm>
                <a:off x="8103958" y="863277"/>
                <a:ext cx="32390" cy="68287"/>
              </a:xfrm>
              <a:custGeom>
                <a:rect b="b" l="l" r="r" t="t"/>
                <a:pathLst>
                  <a:path extrusionOk="0" h="818" w="388">
                    <a:moveTo>
                      <a:pt x="223" y="0"/>
                    </a:moveTo>
                    <a:cubicBezTo>
                      <a:pt x="153" y="7"/>
                      <a:pt x="95" y="26"/>
                      <a:pt x="38" y="57"/>
                    </a:cubicBezTo>
                    <a:cubicBezTo>
                      <a:pt x="26" y="70"/>
                      <a:pt x="13" y="76"/>
                      <a:pt x="0" y="89"/>
                    </a:cubicBezTo>
                    <a:cubicBezTo>
                      <a:pt x="6" y="89"/>
                      <a:pt x="6" y="96"/>
                      <a:pt x="6" y="102"/>
                    </a:cubicBezTo>
                    <a:lnTo>
                      <a:pt x="19" y="204"/>
                    </a:lnTo>
                    <a:cubicBezTo>
                      <a:pt x="26" y="223"/>
                      <a:pt x="32" y="242"/>
                      <a:pt x="38" y="261"/>
                    </a:cubicBezTo>
                    <a:cubicBezTo>
                      <a:pt x="38" y="286"/>
                      <a:pt x="38" y="312"/>
                      <a:pt x="38" y="331"/>
                    </a:cubicBezTo>
                    <a:cubicBezTo>
                      <a:pt x="51" y="413"/>
                      <a:pt x="83" y="490"/>
                      <a:pt x="121" y="559"/>
                    </a:cubicBezTo>
                    <a:cubicBezTo>
                      <a:pt x="153" y="617"/>
                      <a:pt x="191" y="674"/>
                      <a:pt x="242" y="731"/>
                    </a:cubicBezTo>
                    <a:cubicBezTo>
                      <a:pt x="267" y="756"/>
                      <a:pt x="292" y="775"/>
                      <a:pt x="318" y="801"/>
                    </a:cubicBezTo>
                    <a:cubicBezTo>
                      <a:pt x="328" y="806"/>
                      <a:pt x="337" y="818"/>
                      <a:pt x="352" y="818"/>
                    </a:cubicBezTo>
                    <a:cubicBezTo>
                      <a:pt x="357" y="818"/>
                      <a:pt x="363" y="817"/>
                      <a:pt x="369" y="814"/>
                    </a:cubicBezTo>
                    <a:cubicBezTo>
                      <a:pt x="388" y="807"/>
                      <a:pt x="375" y="782"/>
                      <a:pt x="369" y="769"/>
                    </a:cubicBezTo>
                    <a:cubicBezTo>
                      <a:pt x="299" y="636"/>
                      <a:pt x="261" y="490"/>
                      <a:pt x="248" y="337"/>
                    </a:cubicBezTo>
                    <a:cubicBezTo>
                      <a:pt x="248" y="273"/>
                      <a:pt x="254" y="204"/>
                      <a:pt x="273" y="134"/>
                    </a:cubicBezTo>
                    <a:cubicBezTo>
                      <a:pt x="292" y="102"/>
                      <a:pt x="299" y="70"/>
                      <a:pt x="299" y="32"/>
                    </a:cubicBezTo>
                    <a:cubicBezTo>
                      <a:pt x="299" y="0"/>
                      <a:pt x="254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86"/>
              <p:cNvSpPr/>
              <p:nvPr/>
            </p:nvSpPr>
            <p:spPr>
              <a:xfrm>
                <a:off x="8085926" y="882311"/>
                <a:ext cx="24460" cy="86569"/>
              </a:xfrm>
              <a:custGeom>
                <a:rect b="b" l="l" r="r" t="t"/>
                <a:pathLst>
                  <a:path extrusionOk="0" h="1037" w="293">
                    <a:moveTo>
                      <a:pt x="114" y="1"/>
                    </a:moveTo>
                    <a:cubicBezTo>
                      <a:pt x="32" y="230"/>
                      <a:pt x="0" y="471"/>
                      <a:pt x="13" y="713"/>
                    </a:cubicBezTo>
                    <a:cubicBezTo>
                      <a:pt x="13" y="808"/>
                      <a:pt x="19" y="941"/>
                      <a:pt x="108" y="999"/>
                    </a:cubicBezTo>
                    <a:cubicBezTo>
                      <a:pt x="153" y="1018"/>
                      <a:pt x="197" y="1030"/>
                      <a:pt x="248" y="1037"/>
                    </a:cubicBezTo>
                    <a:lnTo>
                      <a:pt x="292" y="1037"/>
                    </a:lnTo>
                    <a:cubicBezTo>
                      <a:pt x="191" y="872"/>
                      <a:pt x="134" y="687"/>
                      <a:pt x="121" y="497"/>
                    </a:cubicBezTo>
                    <a:cubicBezTo>
                      <a:pt x="121" y="395"/>
                      <a:pt x="127" y="293"/>
                      <a:pt x="146" y="192"/>
                    </a:cubicBezTo>
                    <a:cubicBezTo>
                      <a:pt x="159" y="141"/>
                      <a:pt x="153" y="84"/>
                      <a:pt x="140" y="33"/>
                    </a:cubicBezTo>
                    <a:cubicBezTo>
                      <a:pt x="134" y="20"/>
                      <a:pt x="127" y="7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86"/>
              <p:cNvSpPr/>
              <p:nvPr/>
            </p:nvSpPr>
            <p:spPr>
              <a:xfrm>
                <a:off x="8057209" y="882895"/>
                <a:ext cx="26129" cy="49420"/>
              </a:xfrm>
              <a:custGeom>
                <a:rect b="b" l="l" r="r" t="t"/>
                <a:pathLst>
                  <a:path extrusionOk="0" h="592" w="313">
                    <a:moveTo>
                      <a:pt x="312" y="0"/>
                    </a:moveTo>
                    <a:lnTo>
                      <a:pt x="312" y="0"/>
                    </a:lnTo>
                    <a:cubicBezTo>
                      <a:pt x="268" y="7"/>
                      <a:pt x="230" y="13"/>
                      <a:pt x="192" y="32"/>
                    </a:cubicBezTo>
                    <a:cubicBezTo>
                      <a:pt x="109" y="64"/>
                      <a:pt x="45" y="127"/>
                      <a:pt x="20" y="210"/>
                    </a:cubicBezTo>
                    <a:cubicBezTo>
                      <a:pt x="1" y="299"/>
                      <a:pt x="14" y="388"/>
                      <a:pt x="58" y="464"/>
                    </a:cubicBezTo>
                    <a:cubicBezTo>
                      <a:pt x="77" y="502"/>
                      <a:pt x="103" y="540"/>
                      <a:pt x="134" y="572"/>
                    </a:cubicBezTo>
                    <a:cubicBezTo>
                      <a:pt x="141" y="579"/>
                      <a:pt x="147" y="585"/>
                      <a:pt x="153" y="591"/>
                    </a:cubicBezTo>
                    <a:cubicBezTo>
                      <a:pt x="147" y="560"/>
                      <a:pt x="134" y="521"/>
                      <a:pt x="134" y="490"/>
                    </a:cubicBezTo>
                    <a:cubicBezTo>
                      <a:pt x="109" y="312"/>
                      <a:pt x="172" y="121"/>
                      <a:pt x="3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86"/>
              <p:cNvSpPr/>
              <p:nvPr/>
            </p:nvSpPr>
            <p:spPr>
              <a:xfrm>
                <a:off x="7824385" y="1024560"/>
                <a:ext cx="51006" cy="116789"/>
              </a:xfrm>
              <a:custGeom>
                <a:rect b="b" l="l" r="r" t="t"/>
                <a:pathLst>
                  <a:path extrusionOk="0" h="1399" w="611">
                    <a:moveTo>
                      <a:pt x="610" y="0"/>
                    </a:moveTo>
                    <a:cubicBezTo>
                      <a:pt x="566" y="0"/>
                      <a:pt x="528" y="6"/>
                      <a:pt x="489" y="13"/>
                    </a:cubicBezTo>
                    <a:cubicBezTo>
                      <a:pt x="261" y="64"/>
                      <a:pt x="83" y="235"/>
                      <a:pt x="19" y="458"/>
                    </a:cubicBezTo>
                    <a:cubicBezTo>
                      <a:pt x="32" y="477"/>
                      <a:pt x="32" y="502"/>
                      <a:pt x="19" y="515"/>
                    </a:cubicBezTo>
                    <a:lnTo>
                      <a:pt x="7" y="534"/>
                    </a:lnTo>
                    <a:cubicBezTo>
                      <a:pt x="0" y="578"/>
                      <a:pt x="0" y="629"/>
                      <a:pt x="7" y="674"/>
                    </a:cubicBezTo>
                    <a:cubicBezTo>
                      <a:pt x="38" y="991"/>
                      <a:pt x="242" y="1214"/>
                      <a:pt x="483" y="1398"/>
                    </a:cubicBezTo>
                    <a:cubicBezTo>
                      <a:pt x="458" y="1354"/>
                      <a:pt x="439" y="1303"/>
                      <a:pt x="426" y="1258"/>
                    </a:cubicBezTo>
                    <a:cubicBezTo>
                      <a:pt x="362" y="1093"/>
                      <a:pt x="324" y="922"/>
                      <a:pt x="318" y="744"/>
                    </a:cubicBezTo>
                    <a:cubicBezTo>
                      <a:pt x="305" y="566"/>
                      <a:pt x="331" y="381"/>
                      <a:pt x="401" y="216"/>
                    </a:cubicBezTo>
                    <a:cubicBezTo>
                      <a:pt x="445" y="127"/>
                      <a:pt x="515" y="51"/>
                      <a:pt x="6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86"/>
              <p:cNvSpPr/>
              <p:nvPr/>
            </p:nvSpPr>
            <p:spPr>
              <a:xfrm>
                <a:off x="7777136" y="1072310"/>
                <a:ext cx="35062" cy="73045"/>
              </a:xfrm>
              <a:custGeom>
                <a:rect b="b" l="l" r="r" t="t"/>
                <a:pathLst>
                  <a:path extrusionOk="0" h="875" w="420">
                    <a:moveTo>
                      <a:pt x="420" y="0"/>
                    </a:moveTo>
                    <a:cubicBezTo>
                      <a:pt x="388" y="25"/>
                      <a:pt x="356" y="51"/>
                      <a:pt x="318" y="76"/>
                    </a:cubicBezTo>
                    <a:cubicBezTo>
                      <a:pt x="248" y="127"/>
                      <a:pt x="191" y="191"/>
                      <a:pt x="134" y="261"/>
                    </a:cubicBezTo>
                    <a:cubicBezTo>
                      <a:pt x="39" y="375"/>
                      <a:pt x="1" y="527"/>
                      <a:pt x="45" y="674"/>
                    </a:cubicBezTo>
                    <a:cubicBezTo>
                      <a:pt x="70" y="737"/>
                      <a:pt x="109" y="794"/>
                      <a:pt x="166" y="839"/>
                    </a:cubicBezTo>
                    <a:cubicBezTo>
                      <a:pt x="179" y="852"/>
                      <a:pt x="191" y="858"/>
                      <a:pt x="210" y="864"/>
                    </a:cubicBezTo>
                    <a:cubicBezTo>
                      <a:pt x="222" y="868"/>
                      <a:pt x="224" y="874"/>
                      <a:pt x="227" y="874"/>
                    </a:cubicBezTo>
                    <a:cubicBezTo>
                      <a:pt x="229" y="874"/>
                      <a:pt x="231" y="872"/>
                      <a:pt x="236" y="864"/>
                    </a:cubicBezTo>
                    <a:cubicBezTo>
                      <a:pt x="248" y="845"/>
                      <a:pt x="236" y="794"/>
                      <a:pt x="236" y="775"/>
                    </a:cubicBezTo>
                    <a:cubicBezTo>
                      <a:pt x="229" y="502"/>
                      <a:pt x="293" y="235"/>
                      <a:pt x="4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86"/>
              <p:cNvSpPr/>
              <p:nvPr/>
            </p:nvSpPr>
            <p:spPr>
              <a:xfrm>
                <a:off x="8151124" y="882895"/>
                <a:ext cx="215462" cy="255449"/>
              </a:xfrm>
              <a:custGeom>
                <a:rect b="b" l="l" r="r" t="t"/>
                <a:pathLst>
                  <a:path extrusionOk="0" h="3060" w="2581">
                    <a:moveTo>
                      <a:pt x="2358" y="0"/>
                    </a:moveTo>
                    <a:lnTo>
                      <a:pt x="2047" y="242"/>
                    </a:lnTo>
                    <a:cubicBezTo>
                      <a:pt x="1831" y="407"/>
                      <a:pt x="1608" y="566"/>
                      <a:pt x="1392" y="731"/>
                    </a:cubicBezTo>
                    <a:lnTo>
                      <a:pt x="1176" y="896"/>
                    </a:lnTo>
                    <a:cubicBezTo>
                      <a:pt x="1176" y="903"/>
                      <a:pt x="1170" y="909"/>
                      <a:pt x="1164" y="915"/>
                    </a:cubicBezTo>
                    <a:cubicBezTo>
                      <a:pt x="1113" y="954"/>
                      <a:pt x="1068" y="985"/>
                      <a:pt x="1017" y="1017"/>
                    </a:cubicBezTo>
                    <a:cubicBezTo>
                      <a:pt x="929" y="1081"/>
                      <a:pt x="840" y="1144"/>
                      <a:pt x="751" y="1208"/>
                    </a:cubicBezTo>
                    <a:cubicBezTo>
                      <a:pt x="744" y="1211"/>
                      <a:pt x="738" y="1213"/>
                      <a:pt x="732" y="1213"/>
                    </a:cubicBezTo>
                    <a:cubicBezTo>
                      <a:pt x="727" y="1213"/>
                      <a:pt x="722" y="1211"/>
                      <a:pt x="719" y="1208"/>
                    </a:cubicBezTo>
                    <a:cubicBezTo>
                      <a:pt x="592" y="1290"/>
                      <a:pt x="477" y="1379"/>
                      <a:pt x="350" y="1468"/>
                    </a:cubicBezTo>
                    <a:cubicBezTo>
                      <a:pt x="229" y="1557"/>
                      <a:pt x="115" y="1653"/>
                      <a:pt x="1" y="1748"/>
                    </a:cubicBezTo>
                    <a:cubicBezTo>
                      <a:pt x="452" y="2072"/>
                      <a:pt x="865" y="2561"/>
                      <a:pt x="1418" y="2688"/>
                    </a:cubicBezTo>
                    <a:cubicBezTo>
                      <a:pt x="1392" y="2644"/>
                      <a:pt x="1367" y="2599"/>
                      <a:pt x="1335" y="2561"/>
                    </a:cubicBezTo>
                    <a:cubicBezTo>
                      <a:pt x="1221" y="2428"/>
                      <a:pt x="1113" y="2288"/>
                      <a:pt x="1017" y="2142"/>
                    </a:cubicBezTo>
                    <a:cubicBezTo>
                      <a:pt x="1017" y="2136"/>
                      <a:pt x="1017" y="2123"/>
                      <a:pt x="1017" y="2116"/>
                    </a:cubicBezTo>
                    <a:cubicBezTo>
                      <a:pt x="992" y="2085"/>
                      <a:pt x="973" y="2053"/>
                      <a:pt x="960" y="2015"/>
                    </a:cubicBezTo>
                    <a:cubicBezTo>
                      <a:pt x="955" y="1994"/>
                      <a:pt x="963" y="1973"/>
                      <a:pt x="979" y="1973"/>
                    </a:cubicBezTo>
                    <a:cubicBezTo>
                      <a:pt x="983" y="1973"/>
                      <a:pt x="987" y="1974"/>
                      <a:pt x="992" y="1977"/>
                    </a:cubicBezTo>
                    <a:cubicBezTo>
                      <a:pt x="1056" y="2015"/>
                      <a:pt x="1113" y="2072"/>
                      <a:pt x="1151" y="2136"/>
                    </a:cubicBezTo>
                    <a:cubicBezTo>
                      <a:pt x="1202" y="2199"/>
                      <a:pt x="1240" y="2256"/>
                      <a:pt x="1297" y="2326"/>
                    </a:cubicBezTo>
                    <a:cubicBezTo>
                      <a:pt x="1354" y="2402"/>
                      <a:pt x="1405" y="2479"/>
                      <a:pt x="1456" y="2561"/>
                    </a:cubicBezTo>
                    <a:cubicBezTo>
                      <a:pt x="1481" y="2580"/>
                      <a:pt x="1500" y="2599"/>
                      <a:pt x="1526" y="2619"/>
                    </a:cubicBezTo>
                    <a:cubicBezTo>
                      <a:pt x="1532" y="2631"/>
                      <a:pt x="1539" y="2638"/>
                      <a:pt x="1545" y="2644"/>
                    </a:cubicBezTo>
                    <a:cubicBezTo>
                      <a:pt x="1564" y="2644"/>
                      <a:pt x="1577" y="2657"/>
                      <a:pt x="1583" y="2669"/>
                    </a:cubicBezTo>
                    <a:cubicBezTo>
                      <a:pt x="1710" y="2784"/>
                      <a:pt x="1850" y="2885"/>
                      <a:pt x="1996" y="2974"/>
                    </a:cubicBezTo>
                    <a:cubicBezTo>
                      <a:pt x="2041" y="3013"/>
                      <a:pt x="2091" y="3038"/>
                      <a:pt x="2149" y="3057"/>
                    </a:cubicBezTo>
                    <a:cubicBezTo>
                      <a:pt x="2158" y="3059"/>
                      <a:pt x="2167" y="3060"/>
                      <a:pt x="2175" y="3060"/>
                    </a:cubicBezTo>
                    <a:cubicBezTo>
                      <a:pt x="2223" y="3060"/>
                      <a:pt x="2252" y="3028"/>
                      <a:pt x="2225" y="2968"/>
                    </a:cubicBezTo>
                    <a:cubicBezTo>
                      <a:pt x="2174" y="2860"/>
                      <a:pt x="2111" y="2758"/>
                      <a:pt x="2047" y="2657"/>
                    </a:cubicBezTo>
                    <a:lnTo>
                      <a:pt x="1697" y="2040"/>
                    </a:lnTo>
                    <a:cubicBezTo>
                      <a:pt x="1640" y="1939"/>
                      <a:pt x="1583" y="1837"/>
                      <a:pt x="1526" y="1735"/>
                    </a:cubicBezTo>
                    <a:cubicBezTo>
                      <a:pt x="1462" y="1640"/>
                      <a:pt x="1411" y="1538"/>
                      <a:pt x="1380" y="1430"/>
                    </a:cubicBezTo>
                    <a:cubicBezTo>
                      <a:pt x="1375" y="1416"/>
                      <a:pt x="1387" y="1406"/>
                      <a:pt x="1399" y="1406"/>
                    </a:cubicBezTo>
                    <a:cubicBezTo>
                      <a:pt x="1403" y="1406"/>
                      <a:pt x="1408" y="1408"/>
                      <a:pt x="1411" y="1411"/>
                    </a:cubicBezTo>
                    <a:cubicBezTo>
                      <a:pt x="1513" y="1525"/>
                      <a:pt x="1596" y="1653"/>
                      <a:pt x="1666" y="1786"/>
                    </a:cubicBezTo>
                    <a:cubicBezTo>
                      <a:pt x="1742" y="1913"/>
                      <a:pt x="1812" y="2047"/>
                      <a:pt x="1888" y="2174"/>
                    </a:cubicBezTo>
                    <a:cubicBezTo>
                      <a:pt x="1977" y="2326"/>
                      <a:pt x="2060" y="2472"/>
                      <a:pt x="2149" y="2625"/>
                    </a:cubicBezTo>
                    <a:cubicBezTo>
                      <a:pt x="2174" y="2644"/>
                      <a:pt x="2199" y="2663"/>
                      <a:pt x="2238" y="2663"/>
                    </a:cubicBezTo>
                    <a:cubicBezTo>
                      <a:pt x="2244" y="2663"/>
                      <a:pt x="2250" y="2657"/>
                      <a:pt x="2257" y="2657"/>
                    </a:cubicBezTo>
                    <a:cubicBezTo>
                      <a:pt x="2212" y="2390"/>
                      <a:pt x="2161" y="2129"/>
                      <a:pt x="2085" y="1869"/>
                    </a:cubicBezTo>
                    <a:cubicBezTo>
                      <a:pt x="2047" y="1722"/>
                      <a:pt x="2002" y="1583"/>
                      <a:pt x="1958" y="1443"/>
                    </a:cubicBezTo>
                    <a:cubicBezTo>
                      <a:pt x="1907" y="1309"/>
                      <a:pt x="1856" y="1182"/>
                      <a:pt x="1818" y="1049"/>
                    </a:cubicBezTo>
                    <a:cubicBezTo>
                      <a:pt x="1807" y="1026"/>
                      <a:pt x="1826" y="1012"/>
                      <a:pt x="1847" y="1012"/>
                    </a:cubicBezTo>
                    <a:cubicBezTo>
                      <a:pt x="1860" y="1012"/>
                      <a:pt x="1874" y="1017"/>
                      <a:pt x="1882" y="1030"/>
                    </a:cubicBezTo>
                    <a:cubicBezTo>
                      <a:pt x="1952" y="1163"/>
                      <a:pt x="2009" y="1297"/>
                      <a:pt x="2053" y="1437"/>
                    </a:cubicBezTo>
                    <a:cubicBezTo>
                      <a:pt x="2098" y="1564"/>
                      <a:pt x="2142" y="1697"/>
                      <a:pt x="2174" y="1837"/>
                    </a:cubicBezTo>
                    <a:cubicBezTo>
                      <a:pt x="2193" y="1894"/>
                      <a:pt x="2206" y="1951"/>
                      <a:pt x="2225" y="2015"/>
                    </a:cubicBezTo>
                    <a:cubicBezTo>
                      <a:pt x="2238" y="2015"/>
                      <a:pt x="2244" y="2021"/>
                      <a:pt x="2250" y="2028"/>
                    </a:cubicBezTo>
                    <a:cubicBezTo>
                      <a:pt x="2275" y="2084"/>
                      <a:pt x="2328" y="2115"/>
                      <a:pt x="2382" y="2115"/>
                    </a:cubicBezTo>
                    <a:cubicBezTo>
                      <a:pt x="2413" y="2115"/>
                      <a:pt x="2445" y="2105"/>
                      <a:pt x="2473" y="2085"/>
                    </a:cubicBezTo>
                    <a:cubicBezTo>
                      <a:pt x="2543" y="2028"/>
                      <a:pt x="2581" y="1945"/>
                      <a:pt x="2581" y="1850"/>
                    </a:cubicBezTo>
                    <a:cubicBezTo>
                      <a:pt x="2581" y="1742"/>
                      <a:pt x="2574" y="1634"/>
                      <a:pt x="2549" y="1525"/>
                    </a:cubicBezTo>
                    <a:cubicBezTo>
                      <a:pt x="2536" y="1417"/>
                      <a:pt x="2524" y="1316"/>
                      <a:pt x="2511" y="1208"/>
                    </a:cubicBezTo>
                    <a:cubicBezTo>
                      <a:pt x="2485" y="992"/>
                      <a:pt x="2454" y="776"/>
                      <a:pt x="2428" y="560"/>
                    </a:cubicBezTo>
                    <a:lnTo>
                      <a:pt x="2384" y="223"/>
                    </a:lnTo>
                    <a:cubicBezTo>
                      <a:pt x="2377" y="172"/>
                      <a:pt x="2371" y="121"/>
                      <a:pt x="2365" y="64"/>
                    </a:cubicBezTo>
                    <a:cubicBezTo>
                      <a:pt x="2365" y="45"/>
                      <a:pt x="2358" y="26"/>
                      <a:pt x="23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86"/>
              <p:cNvSpPr/>
              <p:nvPr/>
            </p:nvSpPr>
            <p:spPr>
              <a:xfrm>
                <a:off x="8229094" y="1096686"/>
                <a:ext cx="184741" cy="433595"/>
              </a:xfrm>
              <a:custGeom>
                <a:rect b="b" l="l" r="r" t="t"/>
                <a:pathLst>
                  <a:path extrusionOk="0" h="5194" w="2213">
                    <a:moveTo>
                      <a:pt x="1" y="0"/>
                    </a:moveTo>
                    <a:lnTo>
                      <a:pt x="1" y="0"/>
                    </a:lnTo>
                    <a:cubicBezTo>
                      <a:pt x="14" y="26"/>
                      <a:pt x="26" y="45"/>
                      <a:pt x="39" y="70"/>
                    </a:cubicBezTo>
                    <a:cubicBezTo>
                      <a:pt x="122" y="255"/>
                      <a:pt x="192" y="452"/>
                      <a:pt x="261" y="642"/>
                    </a:cubicBezTo>
                    <a:cubicBezTo>
                      <a:pt x="408" y="1036"/>
                      <a:pt x="535" y="1443"/>
                      <a:pt x="662" y="1843"/>
                    </a:cubicBezTo>
                    <a:cubicBezTo>
                      <a:pt x="795" y="2294"/>
                      <a:pt x="922" y="2739"/>
                      <a:pt x="1049" y="3190"/>
                    </a:cubicBezTo>
                    <a:cubicBezTo>
                      <a:pt x="1132" y="3470"/>
                      <a:pt x="1215" y="3756"/>
                      <a:pt x="1304" y="4036"/>
                    </a:cubicBezTo>
                    <a:cubicBezTo>
                      <a:pt x="1361" y="4220"/>
                      <a:pt x="1418" y="4398"/>
                      <a:pt x="1475" y="4576"/>
                    </a:cubicBezTo>
                    <a:cubicBezTo>
                      <a:pt x="1526" y="4747"/>
                      <a:pt x="1590" y="4913"/>
                      <a:pt x="1659" y="5078"/>
                    </a:cubicBezTo>
                    <a:cubicBezTo>
                      <a:pt x="1691" y="5136"/>
                      <a:pt x="1736" y="5194"/>
                      <a:pt x="1804" y="5194"/>
                    </a:cubicBezTo>
                    <a:cubicBezTo>
                      <a:pt x="1819" y="5194"/>
                      <a:pt x="1834" y="5191"/>
                      <a:pt x="1850" y="5186"/>
                    </a:cubicBezTo>
                    <a:cubicBezTo>
                      <a:pt x="1920" y="5154"/>
                      <a:pt x="1984" y="5097"/>
                      <a:pt x="2028" y="5027"/>
                    </a:cubicBezTo>
                    <a:cubicBezTo>
                      <a:pt x="2117" y="4894"/>
                      <a:pt x="2168" y="4741"/>
                      <a:pt x="2181" y="4576"/>
                    </a:cubicBezTo>
                    <a:cubicBezTo>
                      <a:pt x="2212" y="4207"/>
                      <a:pt x="2066" y="3858"/>
                      <a:pt x="1933" y="3521"/>
                    </a:cubicBezTo>
                    <a:cubicBezTo>
                      <a:pt x="1780" y="3152"/>
                      <a:pt x="1628" y="2784"/>
                      <a:pt x="1469" y="2409"/>
                    </a:cubicBezTo>
                    <a:cubicBezTo>
                      <a:pt x="1469" y="2409"/>
                      <a:pt x="1469" y="2402"/>
                      <a:pt x="1469" y="2396"/>
                    </a:cubicBezTo>
                    <a:cubicBezTo>
                      <a:pt x="1170" y="1678"/>
                      <a:pt x="878" y="960"/>
                      <a:pt x="579" y="235"/>
                    </a:cubicBezTo>
                    <a:cubicBezTo>
                      <a:pt x="509" y="229"/>
                      <a:pt x="446" y="210"/>
                      <a:pt x="382" y="191"/>
                    </a:cubicBezTo>
                    <a:lnTo>
                      <a:pt x="382" y="191"/>
                    </a:lnTo>
                    <a:cubicBezTo>
                      <a:pt x="477" y="407"/>
                      <a:pt x="560" y="629"/>
                      <a:pt x="636" y="852"/>
                    </a:cubicBezTo>
                    <a:cubicBezTo>
                      <a:pt x="738" y="1093"/>
                      <a:pt x="808" y="1341"/>
                      <a:pt x="865" y="1595"/>
                    </a:cubicBezTo>
                    <a:cubicBezTo>
                      <a:pt x="865" y="1608"/>
                      <a:pt x="855" y="1615"/>
                      <a:pt x="845" y="1615"/>
                    </a:cubicBezTo>
                    <a:cubicBezTo>
                      <a:pt x="840" y="1615"/>
                      <a:pt x="836" y="1613"/>
                      <a:pt x="833" y="1608"/>
                    </a:cubicBezTo>
                    <a:cubicBezTo>
                      <a:pt x="776" y="1481"/>
                      <a:pt x="738" y="1354"/>
                      <a:pt x="700" y="1227"/>
                    </a:cubicBezTo>
                    <a:cubicBezTo>
                      <a:pt x="662" y="1106"/>
                      <a:pt x="624" y="985"/>
                      <a:pt x="579" y="858"/>
                    </a:cubicBezTo>
                    <a:cubicBezTo>
                      <a:pt x="503" y="629"/>
                      <a:pt x="414" y="401"/>
                      <a:pt x="331" y="166"/>
                    </a:cubicBezTo>
                    <a:cubicBezTo>
                      <a:pt x="280" y="146"/>
                      <a:pt x="223" y="121"/>
                      <a:pt x="172" y="96"/>
                    </a:cubicBezTo>
                    <a:lnTo>
                      <a:pt x="172" y="96"/>
                    </a:lnTo>
                    <a:cubicBezTo>
                      <a:pt x="211" y="166"/>
                      <a:pt x="242" y="242"/>
                      <a:pt x="268" y="318"/>
                    </a:cubicBezTo>
                    <a:cubicBezTo>
                      <a:pt x="312" y="420"/>
                      <a:pt x="350" y="515"/>
                      <a:pt x="389" y="623"/>
                    </a:cubicBezTo>
                    <a:cubicBezTo>
                      <a:pt x="420" y="725"/>
                      <a:pt x="458" y="826"/>
                      <a:pt x="490" y="928"/>
                    </a:cubicBezTo>
                    <a:cubicBezTo>
                      <a:pt x="535" y="1036"/>
                      <a:pt x="560" y="1144"/>
                      <a:pt x="573" y="1259"/>
                    </a:cubicBezTo>
                    <a:cubicBezTo>
                      <a:pt x="573" y="1277"/>
                      <a:pt x="558" y="1287"/>
                      <a:pt x="543" y="1287"/>
                    </a:cubicBezTo>
                    <a:cubicBezTo>
                      <a:pt x="532" y="1287"/>
                      <a:pt x="521" y="1282"/>
                      <a:pt x="516" y="1271"/>
                    </a:cubicBezTo>
                    <a:cubicBezTo>
                      <a:pt x="471" y="1170"/>
                      <a:pt x="439" y="1062"/>
                      <a:pt x="414" y="954"/>
                    </a:cubicBezTo>
                    <a:cubicBezTo>
                      <a:pt x="389" y="846"/>
                      <a:pt x="350" y="744"/>
                      <a:pt x="319" y="642"/>
                    </a:cubicBezTo>
                    <a:cubicBezTo>
                      <a:pt x="280" y="534"/>
                      <a:pt x="242" y="432"/>
                      <a:pt x="198" y="324"/>
                    </a:cubicBezTo>
                    <a:cubicBezTo>
                      <a:pt x="166" y="235"/>
                      <a:pt x="128" y="153"/>
                      <a:pt x="103" y="58"/>
                    </a:cubicBezTo>
                    <a:cubicBezTo>
                      <a:pt x="64" y="45"/>
                      <a:pt x="33" y="26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86"/>
              <p:cNvSpPr/>
              <p:nvPr/>
            </p:nvSpPr>
            <p:spPr>
              <a:xfrm>
                <a:off x="8289032" y="1119476"/>
                <a:ext cx="226648" cy="444114"/>
              </a:xfrm>
              <a:custGeom>
                <a:rect b="b" l="l" r="r" t="t"/>
                <a:pathLst>
                  <a:path extrusionOk="0" h="5320" w="2715">
                    <a:moveTo>
                      <a:pt x="617" y="1"/>
                    </a:moveTo>
                    <a:lnTo>
                      <a:pt x="649" y="58"/>
                    </a:lnTo>
                    <a:cubicBezTo>
                      <a:pt x="681" y="109"/>
                      <a:pt x="694" y="172"/>
                      <a:pt x="687" y="229"/>
                    </a:cubicBezTo>
                    <a:cubicBezTo>
                      <a:pt x="744" y="299"/>
                      <a:pt x="795" y="376"/>
                      <a:pt x="833" y="458"/>
                    </a:cubicBezTo>
                    <a:cubicBezTo>
                      <a:pt x="884" y="547"/>
                      <a:pt x="929" y="642"/>
                      <a:pt x="973" y="731"/>
                    </a:cubicBezTo>
                    <a:cubicBezTo>
                      <a:pt x="1069" y="916"/>
                      <a:pt x="1151" y="1106"/>
                      <a:pt x="1221" y="1303"/>
                    </a:cubicBezTo>
                    <a:cubicBezTo>
                      <a:pt x="1225" y="1316"/>
                      <a:pt x="1213" y="1325"/>
                      <a:pt x="1203" y="1325"/>
                    </a:cubicBezTo>
                    <a:cubicBezTo>
                      <a:pt x="1197" y="1325"/>
                      <a:pt x="1192" y="1323"/>
                      <a:pt x="1189" y="1316"/>
                    </a:cubicBezTo>
                    <a:cubicBezTo>
                      <a:pt x="1088" y="1144"/>
                      <a:pt x="1011" y="954"/>
                      <a:pt x="916" y="770"/>
                    </a:cubicBezTo>
                    <a:cubicBezTo>
                      <a:pt x="872" y="681"/>
                      <a:pt x="827" y="592"/>
                      <a:pt x="783" y="503"/>
                    </a:cubicBezTo>
                    <a:cubicBezTo>
                      <a:pt x="738" y="426"/>
                      <a:pt x="700" y="344"/>
                      <a:pt x="675" y="261"/>
                    </a:cubicBezTo>
                    <a:cubicBezTo>
                      <a:pt x="662" y="280"/>
                      <a:pt x="643" y="299"/>
                      <a:pt x="624" y="312"/>
                    </a:cubicBezTo>
                    <a:cubicBezTo>
                      <a:pt x="611" y="318"/>
                      <a:pt x="598" y="325"/>
                      <a:pt x="586" y="325"/>
                    </a:cubicBezTo>
                    <a:cubicBezTo>
                      <a:pt x="655" y="426"/>
                      <a:pt x="706" y="528"/>
                      <a:pt x="764" y="630"/>
                    </a:cubicBezTo>
                    <a:cubicBezTo>
                      <a:pt x="846" y="770"/>
                      <a:pt x="916" y="903"/>
                      <a:pt x="992" y="1043"/>
                    </a:cubicBezTo>
                    <a:cubicBezTo>
                      <a:pt x="1062" y="1189"/>
                      <a:pt x="1132" y="1335"/>
                      <a:pt x="1202" y="1475"/>
                    </a:cubicBezTo>
                    <a:cubicBezTo>
                      <a:pt x="1266" y="1615"/>
                      <a:pt x="1323" y="1755"/>
                      <a:pt x="1367" y="1901"/>
                    </a:cubicBezTo>
                    <a:cubicBezTo>
                      <a:pt x="1371" y="1918"/>
                      <a:pt x="1356" y="1929"/>
                      <a:pt x="1341" y="1929"/>
                    </a:cubicBezTo>
                    <a:cubicBezTo>
                      <a:pt x="1334" y="1929"/>
                      <a:pt x="1327" y="1926"/>
                      <a:pt x="1323" y="1920"/>
                    </a:cubicBezTo>
                    <a:cubicBezTo>
                      <a:pt x="1246" y="1786"/>
                      <a:pt x="1177" y="1646"/>
                      <a:pt x="1119" y="1500"/>
                    </a:cubicBezTo>
                    <a:cubicBezTo>
                      <a:pt x="1056" y="1361"/>
                      <a:pt x="999" y="1227"/>
                      <a:pt x="929" y="1087"/>
                    </a:cubicBezTo>
                    <a:cubicBezTo>
                      <a:pt x="859" y="941"/>
                      <a:pt x="789" y="808"/>
                      <a:pt x="713" y="668"/>
                    </a:cubicBezTo>
                    <a:cubicBezTo>
                      <a:pt x="655" y="553"/>
                      <a:pt x="586" y="445"/>
                      <a:pt x="535" y="331"/>
                    </a:cubicBezTo>
                    <a:cubicBezTo>
                      <a:pt x="465" y="325"/>
                      <a:pt x="395" y="306"/>
                      <a:pt x="338" y="261"/>
                    </a:cubicBezTo>
                    <a:cubicBezTo>
                      <a:pt x="223" y="191"/>
                      <a:pt x="109" y="109"/>
                      <a:pt x="1" y="26"/>
                    </a:cubicBezTo>
                    <a:lnTo>
                      <a:pt x="1" y="26"/>
                    </a:lnTo>
                    <a:lnTo>
                      <a:pt x="45" y="134"/>
                    </a:lnTo>
                    <a:cubicBezTo>
                      <a:pt x="350" y="878"/>
                      <a:pt x="655" y="1615"/>
                      <a:pt x="954" y="2358"/>
                    </a:cubicBezTo>
                    <a:lnTo>
                      <a:pt x="992" y="2454"/>
                    </a:lnTo>
                    <a:cubicBezTo>
                      <a:pt x="1145" y="2828"/>
                      <a:pt x="1316" y="3203"/>
                      <a:pt x="1443" y="3585"/>
                    </a:cubicBezTo>
                    <a:cubicBezTo>
                      <a:pt x="1520" y="3801"/>
                      <a:pt x="1564" y="4023"/>
                      <a:pt x="1564" y="4252"/>
                    </a:cubicBezTo>
                    <a:cubicBezTo>
                      <a:pt x="1685" y="4500"/>
                      <a:pt x="1818" y="4748"/>
                      <a:pt x="1952" y="4983"/>
                    </a:cubicBezTo>
                    <a:cubicBezTo>
                      <a:pt x="1984" y="5046"/>
                      <a:pt x="2022" y="5110"/>
                      <a:pt x="2060" y="5167"/>
                    </a:cubicBezTo>
                    <a:cubicBezTo>
                      <a:pt x="2079" y="5205"/>
                      <a:pt x="2117" y="5294"/>
                      <a:pt x="2162" y="5320"/>
                    </a:cubicBezTo>
                    <a:lnTo>
                      <a:pt x="2200" y="5320"/>
                    </a:lnTo>
                    <a:cubicBezTo>
                      <a:pt x="2244" y="5300"/>
                      <a:pt x="2289" y="5275"/>
                      <a:pt x="2320" y="5243"/>
                    </a:cubicBezTo>
                    <a:cubicBezTo>
                      <a:pt x="2365" y="5205"/>
                      <a:pt x="2403" y="5167"/>
                      <a:pt x="2435" y="5123"/>
                    </a:cubicBezTo>
                    <a:cubicBezTo>
                      <a:pt x="2714" y="4748"/>
                      <a:pt x="2619" y="4252"/>
                      <a:pt x="2479" y="3839"/>
                    </a:cubicBezTo>
                    <a:cubicBezTo>
                      <a:pt x="2320" y="3381"/>
                      <a:pt x="2136" y="2930"/>
                      <a:pt x="1939" y="2492"/>
                    </a:cubicBezTo>
                    <a:cubicBezTo>
                      <a:pt x="1787" y="2136"/>
                      <a:pt x="1621" y="1793"/>
                      <a:pt x="1443" y="1449"/>
                    </a:cubicBezTo>
                    <a:cubicBezTo>
                      <a:pt x="1189" y="954"/>
                      <a:pt x="916" y="47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86"/>
              <p:cNvSpPr/>
              <p:nvPr/>
            </p:nvSpPr>
            <p:spPr>
              <a:xfrm>
                <a:off x="8478447" y="1537541"/>
                <a:ext cx="60606" cy="81643"/>
              </a:xfrm>
              <a:custGeom>
                <a:rect b="b" l="l" r="r" t="t"/>
                <a:pathLst>
                  <a:path extrusionOk="0" h="978" w="726">
                    <a:moveTo>
                      <a:pt x="369" y="0"/>
                    </a:moveTo>
                    <a:cubicBezTo>
                      <a:pt x="299" y="172"/>
                      <a:pt x="166" y="318"/>
                      <a:pt x="1" y="407"/>
                    </a:cubicBezTo>
                    <a:cubicBezTo>
                      <a:pt x="58" y="496"/>
                      <a:pt x="115" y="591"/>
                      <a:pt x="179" y="680"/>
                    </a:cubicBezTo>
                    <a:cubicBezTo>
                      <a:pt x="223" y="737"/>
                      <a:pt x="268" y="795"/>
                      <a:pt x="312" y="845"/>
                    </a:cubicBezTo>
                    <a:cubicBezTo>
                      <a:pt x="350" y="896"/>
                      <a:pt x="401" y="941"/>
                      <a:pt x="458" y="966"/>
                    </a:cubicBezTo>
                    <a:cubicBezTo>
                      <a:pt x="477" y="974"/>
                      <a:pt x="493" y="977"/>
                      <a:pt x="509" y="977"/>
                    </a:cubicBezTo>
                    <a:cubicBezTo>
                      <a:pt x="618" y="977"/>
                      <a:pt x="644" y="795"/>
                      <a:pt x="655" y="706"/>
                    </a:cubicBezTo>
                    <a:lnTo>
                      <a:pt x="693" y="470"/>
                    </a:lnTo>
                    <a:cubicBezTo>
                      <a:pt x="706" y="401"/>
                      <a:pt x="712" y="337"/>
                      <a:pt x="725" y="273"/>
                    </a:cubicBezTo>
                    <a:cubicBezTo>
                      <a:pt x="592" y="197"/>
                      <a:pt x="471" y="108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86"/>
              <p:cNvSpPr/>
              <p:nvPr/>
            </p:nvSpPr>
            <p:spPr>
              <a:xfrm>
                <a:off x="8510253" y="1444712"/>
                <a:ext cx="97171" cy="124719"/>
              </a:xfrm>
              <a:custGeom>
                <a:rect b="b" l="l" r="r" t="t"/>
                <a:pathLst>
                  <a:path extrusionOk="0" h="1494" w="1164">
                    <a:moveTo>
                      <a:pt x="7" y="0"/>
                    </a:moveTo>
                    <a:lnTo>
                      <a:pt x="7" y="0"/>
                    </a:lnTo>
                    <a:cubicBezTo>
                      <a:pt x="90" y="108"/>
                      <a:pt x="160" y="235"/>
                      <a:pt x="242" y="350"/>
                    </a:cubicBezTo>
                    <a:cubicBezTo>
                      <a:pt x="344" y="496"/>
                      <a:pt x="439" y="655"/>
                      <a:pt x="522" y="813"/>
                    </a:cubicBezTo>
                    <a:cubicBezTo>
                      <a:pt x="531" y="827"/>
                      <a:pt x="521" y="838"/>
                      <a:pt x="509" y="838"/>
                    </a:cubicBezTo>
                    <a:cubicBezTo>
                      <a:pt x="505" y="838"/>
                      <a:pt x="500" y="836"/>
                      <a:pt x="497" y="833"/>
                    </a:cubicBezTo>
                    <a:cubicBezTo>
                      <a:pt x="376" y="686"/>
                      <a:pt x="268" y="534"/>
                      <a:pt x="172" y="375"/>
                    </a:cubicBezTo>
                    <a:cubicBezTo>
                      <a:pt x="115" y="286"/>
                      <a:pt x="58" y="203"/>
                      <a:pt x="1" y="108"/>
                    </a:cubicBezTo>
                    <a:lnTo>
                      <a:pt x="1" y="108"/>
                    </a:lnTo>
                    <a:cubicBezTo>
                      <a:pt x="20" y="178"/>
                      <a:pt x="39" y="248"/>
                      <a:pt x="52" y="324"/>
                    </a:cubicBezTo>
                    <a:cubicBezTo>
                      <a:pt x="122" y="400"/>
                      <a:pt x="179" y="483"/>
                      <a:pt x="236" y="572"/>
                    </a:cubicBezTo>
                    <a:cubicBezTo>
                      <a:pt x="268" y="616"/>
                      <a:pt x="293" y="667"/>
                      <a:pt x="319" y="712"/>
                    </a:cubicBezTo>
                    <a:cubicBezTo>
                      <a:pt x="325" y="737"/>
                      <a:pt x="338" y="756"/>
                      <a:pt x="344" y="782"/>
                    </a:cubicBezTo>
                    <a:cubicBezTo>
                      <a:pt x="350" y="807"/>
                      <a:pt x="357" y="833"/>
                      <a:pt x="363" y="858"/>
                    </a:cubicBezTo>
                    <a:cubicBezTo>
                      <a:pt x="363" y="862"/>
                      <a:pt x="357" y="867"/>
                      <a:pt x="349" y="867"/>
                    </a:cubicBezTo>
                    <a:cubicBezTo>
                      <a:pt x="345" y="867"/>
                      <a:pt x="341" y="866"/>
                      <a:pt x="338" y="864"/>
                    </a:cubicBezTo>
                    <a:cubicBezTo>
                      <a:pt x="325" y="845"/>
                      <a:pt x="312" y="820"/>
                      <a:pt x="300" y="801"/>
                    </a:cubicBezTo>
                    <a:cubicBezTo>
                      <a:pt x="281" y="782"/>
                      <a:pt x="268" y="756"/>
                      <a:pt x="261" y="737"/>
                    </a:cubicBezTo>
                    <a:cubicBezTo>
                      <a:pt x="236" y="693"/>
                      <a:pt x="211" y="648"/>
                      <a:pt x="192" y="604"/>
                    </a:cubicBezTo>
                    <a:cubicBezTo>
                      <a:pt x="147" y="534"/>
                      <a:pt x="109" y="470"/>
                      <a:pt x="64" y="400"/>
                    </a:cubicBezTo>
                    <a:lnTo>
                      <a:pt x="64" y="400"/>
                    </a:lnTo>
                    <a:cubicBezTo>
                      <a:pt x="96" y="610"/>
                      <a:pt x="77" y="826"/>
                      <a:pt x="14" y="1030"/>
                    </a:cubicBezTo>
                    <a:cubicBezTo>
                      <a:pt x="153" y="1131"/>
                      <a:pt x="300" y="1227"/>
                      <a:pt x="452" y="1316"/>
                    </a:cubicBezTo>
                    <a:cubicBezTo>
                      <a:pt x="528" y="1354"/>
                      <a:pt x="611" y="1392"/>
                      <a:pt x="700" y="1430"/>
                    </a:cubicBezTo>
                    <a:cubicBezTo>
                      <a:pt x="783" y="1468"/>
                      <a:pt x="872" y="1487"/>
                      <a:pt x="967" y="1493"/>
                    </a:cubicBezTo>
                    <a:cubicBezTo>
                      <a:pt x="1043" y="1493"/>
                      <a:pt x="1113" y="1443"/>
                      <a:pt x="1145" y="1373"/>
                    </a:cubicBezTo>
                    <a:cubicBezTo>
                      <a:pt x="1164" y="1277"/>
                      <a:pt x="1157" y="1182"/>
                      <a:pt x="1132" y="1093"/>
                    </a:cubicBezTo>
                    <a:cubicBezTo>
                      <a:pt x="1094" y="890"/>
                      <a:pt x="1043" y="693"/>
                      <a:pt x="980" y="496"/>
                    </a:cubicBezTo>
                    <a:cubicBezTo>
                      <a:pt x="980" y="489"/>
                      <a:pt x="980" y="483"/>
                      <a:pt x="980" y="470"/>
                    </a:cubicBezTo>
                    <a:cubicBezTo>
                      <a:pt x="966" y="471"/>
                      <a:pt x="952" y="472"/>
                      <a:pt x="938" y="472"/>
                    </a:cubicBezTo>
                    <a:cubicBezTo>
                      <a:pt x="869" y="472"/>
                      <a:pt x="801" y="459"/>
                      <a:pt x="732" y="432"/>
                    </a:cubicBezTo>
                    <a:cubicBezTo>
                      <a:pt x="605" y="394"/>
                      <a:pt x="484" y="337"/>
                      <a:pt x="369" y="267"/>
                    </a:cubicBezTo>
                    <a:cubicBezTo>
                      <a:pt x="350" y="254"/>
                      <a:pt x="331" y="242"/>
                      <a:pt x="312" y="235"/>
                    </a:cubicBezTo>
                    <a:lnTo>
                      <a:pt x="312" y="235"/>
                    </a:lnTo>
                    <a:cubicBezTo>
                      <a:pt x="344" y="273"/>
                      <a:pt x="376" y="318"/>
                      <a:pt x="414" y="362"/>
                    </a:cubicBezTo>
                    <a:cubicBezTo>
                      <a:pt x="503" y="477"/>
                      <a:pt x="605" y="585"/>
                      <a:pt x="700" y="699"/>
                    </a:cubicBezTo>
                    <a:cubicBezTo>
                      <a:pt x="710" y="720"/>
                      <a:pt x="695" y="741"/>
                      <a:pt x="676" y="741"/>
                    </a:cubicBezTo>
                    <a:cubicBezTo>
                      <a:pt x="671" y="741"/>
                      <a:pt x="666" y="740"/>
                      <a:pt x="662" y="737"/>
                    </a:cubicBezTo>
                    <a:cubicBezTo>
                      <a:pt x="547" y="636"/>
                      <a:pt x="446" y="528"/>
                      <a:pt x="357" y="400"/>
                    </a:cubicBezTo>
                    <a:cubicBezTo>
                      <a:pt x="300" y="318"/>
                      <a:pt x="242" y="235"/>
                      <a:pt x="192" y="153"/>
                    </a:cubicBezTo>
                    <a:cubicBezTo>
                      <a:pt x="128" y="108"/>
                      <a:pt x="64" y="57"/>
                      <a:pt x="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86"/>
              <p:cNvSpPr/>
              <p:nvPr/>
            </p:nvSpPr>
            <p:spPr>
              <a:xfrm>
                <a:off x="8339454" y="952350"/>
                <a:ext cx="271143" cy="523002"/>
              </a:xfrm>
              <a:custGeom>
                <a:rect b="b" l="l" r="r" t="t"/>
                <a:pathLst>
                  <a:path extrusionOk="0" h="6265" w="3248">
                    <a:moveTo>
                      <a:pt x="306" y="1"/>
                    </a:moveTo>
                    <a:lnTo>
                      <a:pt x="306" y="1"/>
                    </a:lnTo>
                    <a:cubicBezTo>
                      <a:pt x="331" y="211"/>
                      <a:pt x="357" y="433"/>
                      <a:pt x="376" y="643"/>
                    </a:cubicBezTo>
                    <a:cubicBezTo>
                      <a:pt x="401" y="846"/>
                      <a:pt x="471" y="1113"/>
                      <a:pt x="312" y="1284"/>
                    </a:cubicBezTo>
                    <a:cubicBezTo>
                      <a:pt x="299" y="1297"/>
                      <a:pt x="293" y="1304"/>
                      <a:pt x="280" y="1316"/>
                    </a:cubicBezTo>
                    <a:cubicBezTo>
                      <a:pt x="337" y="1399"/>
                      <a:pt x="395" y="1494"/>
                      <a:pt x="452" y="1583"/>
                    </a:cubicBezTo>
                    <a:cubicBezTo>
                      <a:pt x="484" y="1640"/>
                      <a:pt x="515" y="1691"/>
                      <a:pt x="547" y="1748"/>
                    </a:cubicBezTo>
                    <a:cubicBezTo>
                      <a:pt x="585" y="1799"/>
                      <a:pt x="611" y="1856"/>
                      <a:pt x="623" y="1914"/>
                    </a:cubicBezTo>
                    <a:cubicBezTo>
                      <a:pt x="628" y="1923"/>
                      <a:pt x="619" y="1929"/>
                      <a:pt x="611" y="1929"/>
                    </a:cubicBezTo>
                    <a:cubicBezTo>
                      <a:pt x="609" y="1929"/>
                      <a:pt x="606" y="1928"/>
                      <a:pt x="604" y="1926"/>
                    </a:cubicBezTo>
                    <a:cubicBezTo>
                      <a:pt x="560" y="1882"/>
                      <a:pt x="522" y="1837"/>
                      <a:pt x="496" y="1780"/>
                    </a:cubicBezTo>
                    <a:cubicBezTo>
                      <a:pt x="465" y="1729"/>
                      <a:pt x="439" y="1672"/>
                      <a:pt x="407" y="1621"/>
                    </a:cubicBezTo>
                    <a:cubicBezTo>
                      <a:pt x="350" y="1526"/>
                      <a:pt x="299" y="1431"/>
                      <a:pt x="255" y="1335"/>
                    </a:cubicBezTo>
                    <a:cubicBezTo>
                      <a:pt x="229" y="1348"/>
                      <a:pt x="210" y="1354"/>
                      <a:pt x="185" y="1361"/>
                    </a:cubicBezTo>
                    <a:cubicBezTo>
                      <a:pt x="204" y="1380"/>
                      <a:pt x="217" y="1405"/>
                      <a:pt x="229" y="1431"/>
                    </a:cubicBezTo>
                    <a:cubicBezTo>
                      <a:pt x="261" y="1469"/>
                      <a:pt x="287" y="1507"/>
                      <a:pt x="312" y="1551"/>
                    </a:cubicBezTo>
                    <a:cubicBezTo>
                      <a:pt x="363" y="1640"/>
                      <a:pt x="414" y="1729"/>
                      <a:pt x="465" y="1818"/>
                    </a:cubicBezTo>
                    <a:cubicBezTo>
                      <a:pt x="515" y="1907"/>
                      <a:pt x="560" y="2003"/>
                      <a:pt x="604" y="2092"/>
                    </a:cubicBezTo>
                    <a:cubicBezTo>
                      <a:pt x="655" y="2174"/>
                      <a:pt x="693" y="2269"/>
                      <a:pt x="719" y="2365"/>
                    </a:cubicBezTo>
                    <a:cubicBezTo>
                      <a:pt x="723" y="2377"/>
                      <a:pt x="714" y="2387"/>
                      <a:pt x="703" y="2387"/>
                    </a:cubicBezTo>
                    <a:cubicBezTo>
                      <a:pt x="697" y="2387"/>
                      <a:pt x="691" y="2384"/>
                      <a:pt x="687" y="2378"/>
                    </a:cubicBezTo>
                    <a:cubicBezTo>
                      <a:pt x="630" y="2301"/>
                      <a:pt x="579" y="2212"/>
                      <a:pt x="541" y="2123"/>
                    </a:cubicBezTo>
                    <a:cubicBezTo>
                      <a:pt x="496" y="2034"/>
                      <a:pt x="452" y="1952"/>
                      <a:pt x="407" y="1863"/>
                    </a:cubicBezTo>
                    <a:cubicBezTo>
                      <a:pt x="363" y="1780"/>
                      <a:pt x="318" y="1691"/>
                      <a:pt x="268" y="1609"/>
                    </a:cubicBezTo>
                    <a:cubicBezTo>
                      <a:pt x="242" y="1564"/>
                      <a:pt x="217" y="1520"/>
                      <a:pt x="191" y="1475"/>
                    </a:cubicBezTo>
                    <a:cubicBezTo>
                      <a:pt x="166" y="1443"/>
                      <a:pt x="147" y="1405"/>
                      <a:pt x="134" y="1367"/>
                    </a:cubicBezTo>
                    <a:cubicBezTo>
                      <a:pt x="115" y="1367"/>
                      <a:pt x="90" y="1367"/>
                      <a:pt x="71" y="1361"/>
                    </a:cubicBezTo>
                    <a:lnTo>
                      <a:pt x="71" y="1361"/>
                    </a:lnTo>
                    <a:cubicBezTo>
                      <a:pt x="153" y="1488"/>
                      <a:pt x="229" y="1621"/>
                      <a:pt x="299" y="1761"/>
                    </a:cubicBezTo>
                    <a:lnTo>
                      <a:pt x="554" y="2231"/>
                    </a:lnTo>
                    <a:lnTo>
                      <a:pt x="814" y="2702"/>
                    </a:lnTo>
                    <a:cubicBezTo>
                      <a:pt x="859" y="2778"/>
                      <a:pt x="903" y="2860"/>
                      <a:pt x="948" y="2937"/>
                    </a:cubicBezTo>
                    <a:cubicBezTo>
                      <a:pt x="992" y="3013"/>
                      <a:pt x="1024" y="3089"/>
                      <a:pt x="1049" y="3172"/>
                    </a:cubicBezTo>
                    <a:cubicBezTo>
                      <a:pt x="1049" y="3184"/>
                      <a:pt x="1042" y="3188"/>
                      <a:pt x="1033" y="3188"/>
                    </a:cubicBezTo>
                    <a:cubicBezTo>
                      <a:pt x="1028" y="3188"/>
                      <a:pt x="1022" y="3187"/>
                      <a:pt x="1017" y="3185"/>
                    </a:cubicBezTo>
                    <a:cubicBezTo>
                      <a:pt x="960" y="3115"/>
                      <a:pt x="916" y="3045"/>
                      <a:pt x="878" y="2969"/>
                    </a:cubicBezTo>
                    <a:cubicBezTo>
                      <a:pt x="833" y="2886"/>
                      <a:pt x="789" y="2810"/>
                      <a:pt x="744" y="2727"/>
                    </a:cubicBezTo>
                    <a:lnTo>
                      <a:pt x="496" y="2269"/>
                    </a:lnTo>
                    <a:lnTo>
                      <a:pt x="242" y="1799"/>
                    </a:lnTo>
                    <a:cubicBezTo>
                      <a:pt x="153" y="1653"/>
                      <a:pt x="77" y="1494"/>
                      <a:pt x="7" y="1335"/>
                    </a:cubicBezTo>
                    <a:lnTo>
                      <a:pt x="1" y="1329"/>
                    </a:lnTo>
                    <a:lnTo>
                      <a:pt x="1" y="1329"/>
                    </a:lnTo>
                    <a:cubicBezTo>
                      <a:pt x="39" y="1507"/>
                      <a:pt x="71" y="1691"/>
                      <a:pt x="90" y="1869"/>
                    </a:cubicBezTo>
                    <a:cubicBezTo>
                      <a:pt x="90" y="1875"/>
                      <a:pt x="90" y="1888"/>
                      <a:pt x="83" y="1895"/>
                    </a:cubicBezTo>
                    <a:cubicBezTo>
                      <a:pt x="395" y="2378"/>
                      <a:pt x="674" y="2873"/>
                      <a:pt x="935" y="3382"/>
                    </a:cubicBezTo>
                    <a:cubicBezTo>
                      <a:pt x="1024" y="3547"/>
                      <a:pt x="1106" y="3718"/>
                      <a:pt x="1189" y="3890"/>
                    </a:cubicBezTo>
                    <a:cubicBezTo>
                      <a:pt x="1329" y="4189"/>
                      <a:pt x="1469" y="4500"/>
                      <a:pt x="1596" y="4805"/>
                    </a:cubicBezTo>
                    <a:cubicBezTo>
                      <a:pt x="1697" y="5047"/>
                      <a:pt x="1793" y="5294"/>
                      <a:pt x="1882" y="5536"/>
                    </a:cubicBezTo>
                    <a:lnTo>
                      <a:pt x="1933" y="5663"/>
                    </a:lnTo>
                    <a:cubicBezTo>
                      <a:pt x="2117" y="5847"/>
                      <a:pt x="2327" y="6000"/>
                      <a:pt x="2562" y="6127"/>
                    </a:cubicBezTo>
                    <a:cubicBezTo>
                      <a:pt x="2664" y="6178"/>
                      <a:pt x="2851" y="6264"/>
                      <a:pt x="3002" y="6264"/>
                    </a:cubicBezTo>
                    <a:cubicBezTo>
                      <a:pt x="3115" y="6264"/>
                      <a:pt x="3207" y="6216"/>
                      <a:pt x="3229" y="6070"/>
                    </a:cubicBezTo>
                    <a:cubicBezTo>
                      <a:pt x="3248" y="5936"/>
                      <a:pt x="3178" y="5815"/>
                      <a:pt x="3102" y="5701"/>
                    </a:cubicBezTo>
                    <a:cubicBezTo>
                      <a:pt x="3026" y="5580"/>
                      <a:pt x="2937" y="5453"/>
                      <a:pt x="2860" y="5333"/>
                    </a:cubicBezTo>
                    <a:cubicBezTo>
                      <a:pt x="2689" y="5085"/>
                      <a:pt x="2530" y="4830"/>
                      <a:pt x="2371" y="4576"/>
                    </a:cubicBezTo>
                    <a:cubicBezTo>
                      <a:pt x="2199" y="4316"/>
                      <a:pt x="2034" y="4049"/>
                      <a:pt x="1875" y="3782"/>
                    </a:cubicBezTo>
                    <a:cubicBezTo>
                      <a:pt x="1729" y="3540"/>
                      <a:pt x="1589" y="3318"/>
                      <a:pt x="1443" y="3064"/>
                    </a:cubicBezTo>
                    <a:cubicBezTo>
                      <a:pt x="1297" y="2816"/>
                      <a:pt x="1151" y="2562"/>
                      <a:pt x="1005" y="2308"/>
                    </a:cubicBezTo>
                    <a:cubicBezTo>
                      <a:pt x="865" y="2066"/>
                      <a:pt x="757" y="1806"/>
                      <a:pt x="674" y="1532"/>
                    </a:cubicBezTo>
                    <a:cubicBezTo>
                      <a:pt x="528" y="1030"/>
                      <a:pt x="515" y="484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86"/>
              <p:cNvSpPr/>
              <p:nvPr/>
            </p:nvSpPr>
            <p:spPr>
              <a:xfrm>
                <a:off x="8356484" y="870707"/>
                <a:ext cx="48836" cy="104600"/>
              </a:xfrm>
              <a:custGeom>
                <a:rect b="b" l="l" r="r" t="t"/>
                <a:pathLst>
                  <a:path extrusionOk="0" h="1253" w="585">
                    <a:moveTo>
                      <a:pt x="108" y="0"/>
                    </a:moveTo>
                    <a:lnTo>
                      <a:pt x="0" y="83"/>
                    </a:lnTo>
                    <a:cubicBezTo>
                      <a:pt x="13" y="134"/>
                      <a:pt x="19" y="184"/>
                      <a:pt x="25" y="229"/>
                    </a:cubicBezTo>
                    <a:cubicBezTo>
                      <a:pt x="32" y="299"/>
                      <a:pt x="38" y="362"/>
                      <a:pt x="44" y="432"/>
                    </a:cubicBezTo>
                    <a:lnTo>
                      <a:pt x="89" y="807"/>
                    </a:lnTo>
                    <a:lnTo>
                      <a:pt x="102" y="814"/>
                    </a:lnTo>
                    <a:lnTo>
                      <a:pt x="133" y="845"/>
                    </a:lnTo>
                    <a:cubicBezTo>
                      <a:pt x="138" y="844"/>
                      <a:pt x="142" y="844"/>
                      <a:pt x="146" y="844"/>
                    </a:cubicBezTo>
                    <a:cubicBezTo>
                      <a:pt x="167" y="844"/>
                      <a:pt x="186" y="856"/>
                      <a:pt x="197" y="877"/>
                    </a:cubicBezTo>
                    <a:cubicBezTo>
                      <a:pt x="203" y="896"/>
                      <a:pt x="210" y="915"/>
                      <a:pt x="222" y="934"/>
                    </a:cubicBezTo>
                    <a:cubicBezTo>
                      <a:pt x="292" y="1017"/>
                      <a:pt x="362" y="1093"/>
                      <a:pt x="438" y="1176"/>
                    </a:cubicBezTo>
                    <a:cubicBezTo>
                      <a:pt x="469" y="1194"/>
                      <a:pt x="516" y="1253"/>
                      <a:pt x="548" y="1253"/>
                    </a:cubicBezTo>
                    <a:cubicBezTo>
                      <a:pt x="550" y="1253"/>
                      <a:pt x="551" y="1252"/>
                      <a:pt x="553" y="1252"/>
                    </a:cubicBezTo>
                    <a:cubicBezTo>
                      <a:pt x="585" y="1252"/>
                      <a:pt x="585" y="1239"/>
                      <a:pt x="578" y="1208"/>
                    </a:cubicBezTo>
                    <a:cubicBezTo>
                      <a:pt x="572" y="1182"/>
                      <a:pt x="566" y="1163"/>
                      <a:pt x="553" y="1144"/>
                    </a:cubicBezTo>
                    <a:cubicBezTo>
                      <a:pt x="527" y="1061"/>
                      <a:pt x="496" y="985"/>
                      <a:pt x="464" y="903"/>
                    </a:cubicBezTo>
                    <a:cubicBezTo>
                      <a:pt x="407" y="737"/>
                      <a:pt x="343" y="572"/>
                      <a:pt x="280" y="407"/>
                    </a:cubicBezTo>
                    <a:cubicBezTo>
                      <a:pt x="241" y="324"/>
                      <a:pt x="210" y="242"/>
                      <a:pt x="178" y="159"/>
                    </a:cubicBezTo>
                    <a:cubicBezTo>
                      <a:pt x="153" y="108"/>
                      <a:pt x="127" y="57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86"/>
              <p:cNvSpPr/>
              <p:nvPr/>
            </p:nvSpPr>
            <p:spPr>
              <a:xfrm>
                <a:off x="7598907" y="531697"/>
                <a:ext cx="1063201" cy="770353"/>
              </a:xfrm>
              <a:custGeom>
                <a:rect b="b" l="l" r="r" t="t"/>
                <a:pathLst>
                  <a:path extrusionOk="0" h="9228" w="12736">
                    <a:moveTo>
                      <a:pt x="12443" y="0"/>
                    </a:moveTo>
                    <a:lnTo>
                      <a:pt x="12443" y="0"/>
                    </a:lnTo>
                    <a:cubicBezTo>
                      <a:pt x="12202" y="153"/>
                      <a:pt x="11954" y="312"/>
                      <a:pt x="11719" y="471"/>
                    </a:cubicBezTo>
                    <a:cubicBezTo>
                      <a:pt x="11363" y="712"/>
                      <a:pt x="11026" y="947"/>
                      <a:pt x="10683" y="1189"/>
                    </a:cubicBezTo>
                    <a:cubicBezTo>
                      <a:pt x="10676" y="1194"/>
                      <a:pt x="10669" y="1196"/>
                      <a:pt x="10661" y="1196"/>
                    </a:cubicBezTo>
                    <a:cubicBezTo>
                      <a:pt x="10633" y="1196"/>
                      <a:pt x="10607" y="1163"/>
                      <a:pt x="10632" y="1138"/>
                    </a:cubicBezTo>
                    <a:cubicBezTo>
                      <a:pt x="10670" y="1074"/>
                      <a:pt x="10708" y="1017"/>
                      <a:pt x="10753" y="960"/>
                    </a:cubicBezTo>
                    <a:lnTo>
                      <a:pt x="10753" y="960"/>
                    </a:lnTo>
                    <a:lnTo>
                      <a:pt x="10715" y="992"/>
                    </a:lnTo>
                    <a:cubicBezTo>
                      <a:pt x="10632" y="1055"/>
                      <a:pt x="10543" y="1119"/>
                      <a:pt x="10454" y="1189"/>
                    </a:cubicBezTo>
                    <a:cubicBezTo>
                      <a:pt x="10276" y="1329"/>
                      <a:pt x="10098" y="1462"/>
                      <a:pt x="9914" y="1589"/>
                    </a:cubicBezTo>
                    <a:cubicBezTo>
                      <a:pt x="9910" y="1592"/>
                      <a:pt x="9907" y="1593"/>
                      <a:pt x="9903" y="1593"/>
                    </a:cubicBezTo>
                    <a:cubicBezTo>
                      <a:pt x="9889" y="1593"/>
                      <a:pt x="9878" y="1573"/>
                      <a:pt x="9888" y="1557"/>
                    </a:cubicBezTo>
                    <a:cubicBezTo>
                      <a:pt x="10054" y="1405"/>
                      <a:pt x="10232" y="1265"/>
                      <a:pt x="10403" y="1125"/>
                    </a:cubicBezTo>
                    <a:lnTo>
                      <a:pt x="10670" y="909"/>
                    </a:lnTo>
                    <a:cubicBezTo>
                      <a:pt x="10746" y="846"/>
                      <a:pt x="10829" y="757"/>
                      <a:pt x="10924" y="731"/>
                    </a:cubicBezTo>
                    <a:cubicBezTo>
                      <a:pt x="10927" y="728"/>
                      <a:pt x="10931" y="726"/>
                      <a:pt x="10934" y="726"/>
                    </a:cubicBezTo>
                    <a:cubicBezTo>
                      <a:pt x="10937" y="726"/>
                      <a:pt x="10940" y="728"/>
                      <a:pt x="10943" y="731"/>
                    </a:cubicBezTo>
                    <a:cubicBezTo>
                      <a:pt x="10988" y="680"/>
                      <a:pt x="11032" y="636"/>
                      <a:pt x="11077" y="591"/>
                    </a:cubicBezTo>
                    <a:lnTo>
                      <a:pt x="11077" y="591"/>
                    </a:lnTo>
                    <a:cubicBezTo>
                      <a:pt x="10899" y="687"/>
                      <a:pt x="10734" y="782"/>
                      <a:pt x="10568" y="890"/>
                    </a:cubicBezTo>
                    <a:cubicBezTo>
                      <a:pt x="10562" y="896"/>
                      <a:pt x="10562" y="903"/>
                      <a:pt x="10556" y="909"/>
                    </a:cubicBezTo>
                    <a:cubicBezTo>
                      <a:pt x="10352" y="1087"/>
                      <a:pt x="10136" y="1233"/>
                      <a:pt x="9920" y="1386"/>
                    </a:cubicBezTo>
                    <a:cubicBezTo>
                      <a:pt x="9558" y="1646"/>
                      <a:pt x="9183" y="1901"/>
                      <a:pt x="8821" y="2174"/>
                    </a:cubicBezTo>
                    <a:cubicBezTo>
                      <a:pt x="8656" y="2295"/>
                      <a:pt x="8497" y="2434"/>
                      <a:pt x="8357" y="2587"/>
                    </a:cubicBezTo>
                    <a:cubicBezTo>
                      <a:pt x="8306" y="2644"/>
                      <a:pt x="8249" y="2733"/>
                      <a:pt x="8173" y="2752"/>
                    </a:cubicBezTo>
                    <a:cubicBezTo>
                      <a:pt x="8162" y="2754"/>
                      <a:pt x="8152" y="2754"/>
                      <a:pt x="8141" y="2754"/>
                    </a:cubicBezTo>
                    <a:cubicBezTo>
                      <a:pt x="8108" y="2754"/>
                      <a:pt x="8076" y="2746"/>
                      <a:pt x="8052" y="2727"/>
                    </a:cubicBezTo>
                    <a:cubicBezTo>
                      <a:pt x="7779" y="2930"/>
                      <a:pt x="7505" y="3140"/>
                      <a:pt x="7245" y="3356"/>
                    </a:cubicBezTo>
                    <a:cubicBezTo>
                      <a:pt x="7111" y="3470"/>
                      <a:pt x="6972" y="3585"/>
                      <a:pt x="6838" y="3699"/>
                    </a:cubicBezTo>
                    <a:cubicBezTo>
                      <a:pt x="6711" y="3826"/>
                      <a:pt x="6578" y="3940"/>
                      <a:pt x="6431" y="4055"/>
                    </a:cubicBezTo>
                    <a:lnTo>
                      <a:pt x="6425" y="4055"/>
                    </a:lnTo>
                    <a:cubicBezTo>
                      <a:pt x="6419" y="4061"/>
                      <a:pt x="6419" y="4074"/>
                      <a:pt x="6419" y="4080"/>
                    </a:cubicBezTo>
                    <a:cubicBezTo>
                      <a:pt x="6387" y="4169"/>
                      <a:pt x="6374" y="4265"/>
                      <a:pt x="6381" y="4360"/>
                    </a:cubicBezTo>
                    <a:cubicBezTo>
                      <a:pt x="6393" y="4455"/>
                      <a:pt x="6419" y="4550"/>
                      <a:pt x="6463" y="4633"/>
                    </a:cubicBezTo>
                    <a:cubicBezTo>
                      <a:pt x="6489" y="4703"/>
                      <a:pt x="6552" y="4811"/>
                      <a:pt x="6463" y="4862"/>
                    </a:cubicBezTo>
                    <a:cubicBezTo>
                      <a:pt x="6445" y="4872"/>
                      <a:pt x="6427" y="4877"/>
                      <a:pt x="6409" y="4877"/>
                    </a:cubicBezTo>
                    <a:cubicBezTo>
                      <a:pt x="6352" y="4877"/>
                      <a:pt x="6299" y="4831"/>
                      <a:pt x="6260" y="4792"/>
                    </a:cubicBezTo>
                    <a:cubicBezTo>
                      <a:pt x="6196" y="4728"/>
                      <a:pt x="6139" y="4659"/>
                      <a:pt x="6101" y="4582"/>
                    </a:cubicBezTo>
                    <a:cubicBezTo>
                      <a:pt x="6082" y="4550"/>
                      <a:pt x="6069" y="4519"/>
                      <a:pt x="6056" y="4487"/>
                    </a:cubicBezTo>
                    <a:cubicBezTo>
                      <a:pt x="6050" y="4512"/>
                      <a:pt x="6044" y="4538"/>
                      <a:pt x="6044" y="4563"/>
                    </a:cubicBezTo>
                    <a:cubicBezTo>
                      <a:pt x="6025" y="4792"/>
                      <a:pt x="6076" y="5021"/>
                      <a:pt x="6184" y="5224"/>
                    </a:cubicBezTo>
                    <a:cubicBezTo>
                      <a:pt x="6184" y="5230"/>
                      <a:pt x="6184" y="5237"/>
                      <a:pt x="6184" y="5243"/>
                    </a:cubicBezTo>
                    <a:lnTo>
                      <a:pt x="6203" y="5250"/>
                    </a:lnTo>
                    <a:cubicBezTo>
                      <a:pt x="6228" y="5262"/>
                      <a:pt x="6234" y="5294"/>
                      <a:pt x="6215" y="5313"/>
                    </a:cubicBezTo>
                    <a:cubicBezTo>
                      <a:pt x="6184" y="5335"/>
                      <a:pt x="6142" y="5344"/>
                      <a:pt x="6098" y="5344"/>
                    </a:cubicBezTo>
                    <a:cubicBezTo>
                      <a:pt x="6025" y="5344"/>
                      <a:pt x="5945" y="5319"/>
                      <a:pt x="5898" y="5288"/>
                    </a:cubicBezTo>
                    <a:cubicBezTo>
                      <a:pt x="5802" y="5224"/>
                      <a:pt x="5745" y="5116"/>
                      <a:pt x="5751" y="5002"/>
                    </a:cubicBezTo>
                    <a:cubicBezTo>
                      <a:pt x="5732" y="4760"/>
                      <a:pt x="5758" y="4519"/>
                      <a:pt x="5828" y="4284"/>
                    </a:cubicBezTo>
                    <a:lnTo>
                      <a:pt x="5828" y="4284"/>
                    </a:lnTo>
                    <a:cubicBezTo>
                      <a:pt x="5726" y="4392"/>
                      <a:pt x="5675" y="4538"/>
                      <a:pt x="5688" y="4684"/>
                    </a:cubicBezTo>
                    <a:cubicBezTo>
                      <a:pt x="5701" y="4747"/>
                      <a:pt x="5732" y="4805"/>
                      <a:pt x="5739" y="4868"/>
                    </a:cubicBezTo>
                    <a:cubicBezTo>
                      <a:pt x="5739" y="4881"/>
                      <a:pt x="5726" y="4900"/>
                      <a:pt x="5713" y="4900"/>
                    </a:cubicBezTo>
                    <a:cubicBezTo>
                      <a:pt x="5707" y="4919"/>
                      <a:pt x="5688" y="4932"/>
                      <a:pt x="5669" y="4932"/>
                    </a:cubicBezTo>
                    <a:cubicBezTo>
                      <a:pt x="5665" y="4933"/>
                      <a:pt x="5660" y="4933"/>
                      <a:pt x="5656" y="4933"/>
                    </a:cubicBezTo>
                    <a:cubicBezTo>
                      <a:pt x="5609" y="4933"/>
                      <a:pt x="5558" y="4872"/>
                      <a:pt x="5529" y="4843"/>
                    </a:cubicBezTo>
                    <a:cubicBezTo>
                      <a:pt x="5523" y="4830"/>
                      <a:pt x="5516" y="4824"/>
                      <a:pt x="5510" y="4817"/>
                    </a:cubicBezTo>
                    <a:cubicBezTo>
                      <a:pt x="5338" y="4957"/>
                      <a:pt x="5154" y="5084"/>
                      <a:pt x="4970" y="5205"/>
                    </a:cubicBezTo>
                    <a:cubicBezTo>
                      <a:pt x="4779" y="5326"/>
                      <a:pt x="4601" y="5447"/>
                      <a:pt x="4404" y="5555"/>
                    </a:cubicBezTo>
                    <a:cubicBezTo>
                      <a:pt x="4036" y="5752"/>
                      <a:pt x="3648" y="5917"/>
                      <a:pt x="3254" y="6044"/>
                    </a:cubicBezTo>
                    <a:cubicBezTo>
                      <a:pt x="3203" y="6101"/>
                      <a:pt x="3171" y="6165"/>
                      <a:pt x="3152" y="6235"/>
                    </a:cubicBezTo>
                    <a:cubicBezTo>
                      <a:pt x="3108" y="6387"/>
                      <a:pt x="3095" y="6552"/>
                      <a:pt x="3114" y="6711"/>
                    </a:cubicBezTo>
                    <a:cubicBezTo>
                      <a:pt x="3127" y="6864"/>
                      <a:pt x="3165" y="7016"/>
                      <a:pt x="3222" y="7156"/>
                    </a:cubicBezTo>
                    <a:cubicBezTo>
                      <a:pt x="3267" y="7258"/>
                      <a:pt x="3318" y="7353"/>
                      <a:pt x="3381" y="7442"/>
                    </a:cubicBezTo>
                    <a:lnTo>
                      <a:pt x="3464" y="7499"/>
                    </a:lnTo>
                    <a:cubicBezTo>
                      <a:pt x="3517" y="7535"/>
                      <a:pt x="3477" y="7608"/>
                      <a:pt x="3425" y="7608"/>
                    </a:cubicBezTo>
                    <a:cubicBezTo>
                      <a:pt x="3421" y="7608"/>
                      <a:pt x="3417" y="7608"/>
                      <a:pt x="3413" y="7607"/>
                    </a:cubicBezTo>
                    <a:cubicBezTo>
                      <a:pt x="3409" y="7609"/>
                      <a:pt x="3405" y="7610"/>
                      <a:pt x="3402" y="7610"/>
                    </a:cubicBezTo>
                    <a:cubicBezTo>
                      <a:pt x="3393" y="7610"/>
                      <a:pt x="3386" y="7605"/>
                      <a:pt x="3381" y="7601"/>
                    </a:cubicBezTo>
                    <a:lnTo>
                      <a:pt x="3362" y="7582"/>
                    </a:lnTo>
                    <a:cubicBezTo>
                      <a:pt x="3197" y="7461"/>
                      <a:pt x="3038" y="7334"/>
                      <a:pt x="2898" y="7181"/>
                    </a:cubicBezTo>
                    <a:cubicBezTo>
                      <a:pt x="2739" y="7016"/>
                      <a:pt x="2638" y="6800"/>
                      <a:pt x="2625" y="6571"/>
                    </a:cubicBezTo>
                    <a:cubicBezTo>
                      <a:pt x="2549" y="6711"/>
                      <a:pt x="2504" y="6864"/>
                      <a:pt x="2485" y="7016"/>
                    </a:cubicBezTo>
                    <a:cubicBezTo>
                      <a:pt x="2472" y="7111"/>
                      <a:pt x="2472" y="7213"/>
                      <a:pt x="2479" y="7308"/>
                    </a:cubicBezTo>
                    <a:cubicBezTo>
                      <a:pt x="2479" y="7378"/>
                      <a:pt x="2447" y="7461"/>
                      <a:pt x="2364" y="7461"/>
                    </a:cubicBezTo>
                    <a:cubicBezTo>
                      <a:pt x="2282" y="7448"/>
                      <a:pt x="2212" y="7404"/>
                      <a:pt x="2161" y="7340"/>
                    </a:cubicBezTo>
                    <a:cubicBezTo>
                      <a:pt x="2110" y="7277"/>
                      <a:pt x="2072" y="7207"/>
                      <a:pt x="2053" y="7124"/>
                    </a:cubicBezTo>
                    <a:lnTo>
                      <a:pt x="2053" y="7099"/>
                    </a:lnTo>
                    <a:cubicBezTo>
                      <a:pt x="1970" y="7213"/>
                      <a:pt x="1869" y="7315"/>
                      <a:pt x="1754" y="7397"/>
                    </a:cubicBezTo>
                    <a:cubicBezTo>
                      <a:pt x="1595" y="7518"/>
                      <a:pt x="1430" y="7633"/>
                      <a:pt x="1265" y="7741"/>
                    </a:cubicBezTo>
                    <a:cubicBezTo>
                      <a:pt x="1068" y="7868"/>
                      <a:pt x="877" y="7995"/>
                      <a:pt x="680" y="8116"/>
                    </a:cubicBezTo>
                    <a:cubicBezTo>
                      <a:pt x="750" y="8084"/>
                      <a:pt x="826" y="8046"/>
                      <a:pt x="896" y="8008"/>
                    </a:cubicBezTo>
                    <a:cubicBezTo>
                      <a:pt x="901" y="8005"/>
                      <a:pt x="906" y="8004"/>
                      <a:pt x="911" y="8004"/>
                    </a:cubicBezTo>
                    <a:cubicBezTo>
                      <a:pt x="943" y="8004"/>
                      <a:pt x="968" y="8055"/>
                      <a:pt x="935" y="8077"/>
                    </a:cubicBezTo>
                    <a:cubicBezTo>
                      <a:pt x="598" y="8338"/>
                      <a:pt x="255" y="8605"/>
                      <a:pt x="0" y="8954"/>
                    </a:cubicBezTo>
                    <a:cubicBezTo>
                      <a:pt x="363" y="8789"/>
                      <a:pt x="718" y="8611"/>
                      <a:pt x="1068" y="8427"/>
                    </a:cubicBezTo>
                    <a:cubicBezTo>
                      <a:pt x="1437" y="8230"/>
                      <a:pt x="1799" y="8014"/>
                      <a:pt x="2161" y="7804"/>
                    </a:cubicBezTo>
                    <a:lnTo>
                      <a:pt x="2180" y="7772"/>
                    </a:lnTo>
                    <a:cubicBezTo>
                      <a:pt x="2184" y="7765"/>
                      <a:pt x="2193" y="7759"/>
                      <a:pt x="2202" y="7759"/>
                    </a:cubicBezTo>
                    <a:cubicBezTo>
                      <a:pt x="2208" y="7759"/>
                      <a:pt x="2213" y="7761"/>
                      <a:pt x="2218" y="7766"/>
                    </a:cubicBezTo>
                    <a:lnTo>
                      <a:pt x="2225" y="7766"/>
                    </a:lnTo>
                    <a:cubicBezTo>
                      <a:pt x="2229" y="7764"/>
                      <a:pt x="2234" y="7762"/>
                      <a:pt x="2238" y="7762"/>
                    </a:cubicBezTo>
                    <a:cubicBezTo>
                      <a:pt x="2267" y="7762"/>
                      <a:pt x="2279" y="7812"/>
                      <a:pt x="2263" y="7823"/>
                    </a:cubicBezTo>
                    <a:cubicBezTo>
                      <a:pt x="2237" y="7842"/>
                      <a:pt x="2212" y="7855"/>
                      <a:pt x="2186" y="7874"/>
                    </a:cubicBezTo>
                    <a:cubicBezTo>
                      <a:pt x="1881" y="8357"/>
                      <a:pt x="1303" y="8662"/>
                      <a:pt x="1138" y="9228"/>
                    </a:cubicBezTo>
                    <a:cubicBezTo>
                      <a:pt x="1373" y="9170"/>
                      <a:pt x="1595" y="9088"/>
                      <a:pt x="1805" y="8980"/>
                    </a:cubicBezTo>
                    <a:cubicBezTo>
                      <a:pt x="2225" y="8764"/>
                      <a:pt x="2625" y="8510"/>
                      <a:pt x="3038" y="8287"/>
                    </a:cubicBezTo>
                    <a:cubicBezTo>
                      <a:pt x="3254" y="8173"/>
                      <a:pt x="3476" y="8065"/>
                      <a:pt x="3699" y="7950"/>
                    </a:cubicBezTo>
                    <a:cubicBezTo>
                      <a:pt x="3813" y="7899"/>
                      <a:pt x="3921" y="7849"/>
                      <a:pt x="4036" y="7791"/>
                    </a:cubicBezTo>
                    <a:cubicBezTo>
                      <a:pt x="4144" y="7734"/>
                      <a:pt x="4258" y="7683"/>
                      <a:pt x="4379" y="7645"/>
                    </a:cubicBezTo>
                    <a:lnTo>
                      <a:pt x="4392" y="7645"/>
                    </a:lnTo>
                    <a:cubicBezTo>
                      <a:pt x="4614" y="7505"/>
                      <a:pt x="4830" y="7359"/>
                      <a:pt x="5033" y="7200"/>
                    </a:cubicBezTo>
                    <a:cubicBezTo>
                      <a:pt x="5491" y="6851"/>
                      <a:pt x="5910" y="6457"/>
                      <a:pt x="6349" y="6082"/>
                    </a:cubicBezTo>
                    <a:cubicBezTo>
                      <a:pt x="6565" y="5898"/>
                      <a:pt x="6787" y="5707"/>
                      <a:pt x="7022" y="5529"/>
                    </a:cubicBezTo>
                    <a:cubicBezTo>
                      <a:pt x="7137" y="5447"/>
                      <a:pt x="7251" y="5364"/>
                      <a:pt x="7372" y="5288"/>
                    </a:cubicBezTo>
                    <a:cubicBezTo>
                      <a:pt x="7467" y="5224"/>
                      <a:pt x="7569" y="5161"/>
                      <a:pt x="7671" y="5110"/>
                    </a:cubicBezTo>
                    <a:cubicBezTo>
                      <a:pt x="7798" y="5014"/>
                      <a:pt x="7925" y="4913"/>
                      <a:pt x="8052" y="4817"/>
                    </a:cubicBezTo>
                    <a:cubicBezTo>
                      <a:pt x="8420" y="4531"/>
                      <a:pt x="8789" y="4239"/>
                      <a:pt x="9158" y="3953"/>
                    </a:cubicBezTo>
                    <a:cubicBezTo>
                      <a:pt x="9158" y="3947"/>
                      <a:pt x="9170" y="3940"/>
                      <a:pt x="9177" y="3934"/>
                    </a:cubicBezTo>
                    <a:lnTo>
                      <a:pt x="9316" y="3832"/>
                    </a:lnTo>
                    <a:lnTo>
                      <a:pt x="9965" y="3337"/>
                    </a:lnTo>
                    <a:cubicBezTo>
                      <a:pt x="10168" y="3178"/>
                      <a:pt x="10371" y="2994"/>
                      <a:pt x="10600" y="2873"/>
                    </a:cubicBezTo>
                    <a:cubicBezTo>
                      <a:pt x="10604" y="2870"/>
                      <a:pt x="10609" y="2869"/>
                      <a:pt x="10613" y="2869"/>
                    </a:cubicBezTo>
                    <a:cubicBezTo>
                      <a:pt x="10629" y="2869"/>
                      <a:pt x="10645" y="2885"/>
                      <a:pt x="10645" y="2905"/>
                    </a:cubicBezTo>
                    <a:lnTo>
                      <a:pt x="10740" y="2841"/>
                    </a:lnTo>
                    <a:cubicBezTo>
                      <a:pt x="11051" y="2612"/>
                      <a:pt x="11356" y="2390"/>
                      <a:pt x="11661" y="2155"/>
                    </a:cubicBezTo>
                    <a:lnTo>
                      <a:pt x="11661" y="2155"/>
                    </a:lnTo>
                    <a:cubicBezTo>
                      <a:pt x="11248" y="2415"/>
                      <a:pt x="10829" y="2650"/>
                      <a:pt x="10390" y="2860"/>
                    </a:cubicBezTo>
                    <a:cubicBezTo>
                      <a:pt x="10387" y="2862"/>
                      <a:pt x="10383" y="2862"/>
                      <a:pt x="10379" y="2862"/>
                    </a:cubicBezTo>
                    <a:cubicBezTo>
                      <a:pt x="10355" y="2862"/>
                      <a:pt x="10343" y="2826"/>
                      <a:pt x="10365" y="2809"/>
                    </a:cubicBezTo>
                    <a:cubicBezTo>
                      <a:pt x="10568" y="2701"/>
                      <a:pt x="10772" y="2587"/>
                      <a:pt x="10969" y="2466"/>
                    </a:cubicBezTo>
                    <a:cubicBezTo>
                      <a:pt x="11306" y="2263"/>
                      <a:pt x="11642" y="2040"/>
                      <a:pt x="11960" y="1812"/>
                    </a:cubicBezTo>
                    <a:cubicBezTo>
                      <a:pt x="12125" y="1704"/>
                      <a:pt x="12278" y="1583"/>
                      <a:pt x="12437" y="1462"/>
                    </a:cubicBezTo>
                    <a:cubicBezTo>
                      <a:pt x="12538" y="1386"/>
                      <a:pt x="12634" y="1290"/>
                      <a:pt x="12735" y="1208"/>
                    </a:cubicBezTo>
                    <a:lnTo>
                      <a:pt x="12735" y="1202"/>
                    </a:lnTo>
                    <a:cubicBezTo>
                      <a:pt x="12468" y="1329"/>
                      <a:pt x="12195" y="1456"/>
                      <a:pt x="11928" y="1596"/>
                    </a:cubicBezTo>
                    <a:cubicBezTo>
                      <a:pt x="11928" y="1596"/>
                      <a:pt x="11922" y="1602"/>
                      <a:pt x="11922" y="1608"/>
                    </a:cubicBezTo>
                    <a:cubicBezTo>
                      <a:pt x="11903" y="1621"/>
                      <a:pt x="11884" y="1634"/>
                      <a:pt x="11865" y="1646"/>
                    </a:cubicBezTo>
                    <a:cubicBezTo>
                      <a:pt x="11846" y="1659"/>
                      <a:pt x="11820" y="1665"/>
                      <a:pt x="11801" y="1672"/>
                    </a:cubicBezTo>
                    <a:lnTo>
                      <a:pt x="11731" y="1697"/>
                    </a:lnTo>
                    <a:cubicBezTo>
                      <a:pt x="11325" y="1907"/>
                      <a:pt x="10931" y="2148"/>
                      <a:pt x="10549" y="2409"/>
                    </a:cubicBezTo>
                    <a:cubicBezTo>
                      <a:pt x="10540" y="2416"/>
                      <a:pt x="10530" y="2420"/>
                      <a:pt x="10520" y="2420"/>
                    </a:cubicBezTo>
                    <a:cubicBezTo>
                      <a:pt x="10488" y="2420"/>
                      <a:pt x="10459" y="2386"/>
                      <a:pt x="10473" y="2352"/>
                    </a:cubicBezTo>
                    <a:cubicBezTo>
                      <a:pt x="10543" y="2129"/>
                      <a:pt x="10645" y="1926"/>
                      <a:pt x="10784" y="1735"/>
                    </a:cubicBezTo>
                    <a:cubicBezTo>
                      <a:pt x="11020" y="1386"/>
                      <a:pt x="11331" y="1093"/>
                      <a:pt x="11630" y="795"/>
                    </a:cubicBezTo>
                    <a:lnTo>
                      <a:pt x="12170" y="267"/>
                    </a:lnTo>
                    <a:cubicBezTo>
                      <a:pt x="12259" y="178"/>
                      <a:pt x="12348" y="89"/>
                      <a:pt x="1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86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86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86"/>
              <p:cNvSpPr/>
              <p:nvPr/>
            </p:nvSpPr>
            <p:spPr>
              <a:xfrm>
                <a:off x="7707096" y="155371"/>
                <a:ext cx="236165" cy="89658"/>
              </a:xfrm>
              <a:custGeom>
                <a:rect b="b" l="l" r="r" t="t"/>
                <a:pathLst>
                  <a:path extrusionOk="0" h="1074" w="2829">
                    <a:moveTo>
                      <a:pt x="1586" y="0"/>
                    </a:moveTo>
                    <a:cubicBezTo>
                      <a:pt x="1074" y="0"/>
                      <a:pt x="554" y="173"/>
                      <a:pt x="179" y="524"/>
                    </a:cubicBezTo>
                    <a:lnTo>
                      <a:pt x="172" y="530"/>
                    </a:lnTo>
                    <a:cubicBezTo>
                      <a:pt x="141" y="549"/>
                      <a:pt x="109" y="575"/>
                      <a:pt x="77" y="594"/>
                    </a:cubicBezTo>
                    <a:cubicBezTo>
                      <a:pt x="58" y="607"/>
                      <a:pt x="45" y="613"/>
                      <a:pt x="33" y="626"/>
                    </a:cubicBezTo>
                    <a:cubicBezTo>
                      <a:pt x="1" y="645"/>
                      <a:pt x="1" y="683"/>
                      <a:pt x="20" y="708"/>
                    </a:cubicBezTo>
                    <a:cubicBezTo>
                      <a:pt x="13" y="734"/>
                      <a:pt x="13" y="765"/>
                      <a:pt x="26" y="791"/>
                    </a:cubicBezTo>
                    <a:cubicBezTo>
                      <a:pt x="58" y="899"/>
                      <a:pt x="128" y="994"/>
                      <a:pt x="223" y="1058"/>
                    </a:cubicBezTo>
                    <a:cubicBezTo>
                      <a:pt x="236" y="1069"/>
                      <a:pt x="251" y="1074"/>
                      <a:pt x="265" y="1074"/>
                    </a:cubicBezTo>
                    <a:cubicBezTo>
                      <a:pt x="292" y="1074"/>
                      <a:pt x="319" y="1055"/>
                      <a:pt x="331" y="1026"/>
                    </a:cubicBezTo>
                    <a:cubicBezTo>
                      <a:pt x="344" y="1032"/>
                      <a:pt x="363" y="1039"/>
                      <a:pt x="382" y="1045"/>
                    </a:cubicBezTo>
                    <a:cubicBezTo>
                      <a:pt x="391" y="1054"/>
                      <a:pt x="404" y="1060"/>
                      <a:pt x="418" y="1060"/>
                    </a:cubicBezTo>
                    <a:cubicBezTo>
                      <a:pt x="423" y="1060"/>
                      <a:pt x="428" y="1059"/>
                      <a:pt x="433" y="1058"/>
                    </a:cubicBezTo>
                    <a:cubicBezTo>
                      <a:pt x="442" y="1061"/>
                      <a:pt x="452" y="1063"/>
                      <a:pt x="461" y="1063"/>
                    </a:cubicBezTo>
                    <a:cubicBezTo>
                      <a:pt x="471" y="1063"/>
                      <a:pt x="481" y="1061"/>
                      <a:pt x="490" y="1058"/>
                    </a:cubicBezTo>
                    <a:cubicBezTo>
                      <a:pt x="522" y="1045"/>
                      <a:pt x="547" y="1020"/>
                      <a:pt x="560" y="994"/>
                    </a:cubicBezTo>
                    <a:lnTo>
                      <a:pt x="655" y="994"/>
                    </a:lnTo>
                    <a:cubicBezTo>
                      <a:pt x="666" y="1015"/>
                      <a:pt x="689" y="1028"/>
                      <a:pt x="715" y="1028"/>
                    </a:cubicBezTo>
                    <a:cubicBezTo>
                      <a:pt x="721" y="1028"/>
                      <a:pt x="726" y="1027"/>
                      <a:pt x="732" y="1026"/>
                    </a:cubicBezTo>
                    <a:lnTo>
                      <a:pt x="884" y="1001"/>
                    </a:lnTo>
                    <a:cubicBezTo>
                      <a:pt x="1157" y="1001"/>
                      <a:pt x="1437" y="1001"/>
                      <a:pt x="1710" y="994"/>
                    </a:cubicBezTo>
                    <a:lnTo>
                      <a:pt x="1901" y="1007"/>
                    </a:lnTo>
                    <a:cubicBezTo>
                      <a:pt x="1905" y="1008"/>
                      <a:pt x="1910" y="1009"/>
                      <a:pt x="1914" y="1009"/>
                    </a:cubicBezTo>
                    <a:cubicBezTo>
                      <a:pt x="1933" y="1009"/>
                      <a:pt x="1949" y="997"/>
                      <a:pt x="1964" y="982"/>
                    </a:cubicBezTo>
                    <a:cubicBezTo>
                      <a:pt x="2060" y="975"/>
                      <a:pt x="2161" y="969"/>
                      <a:pt x="2263" y="956"/>
                    </a:cubicBezTo>
                    <a:cubicBezTo>
                      <a:pt x="2301" y="950"/>
                      <a:pt x="2327" y="912"/>
                      <a:pt x="2314" y="873"/>
                    </a:cubicBezTo>
                    <a:cubicBezTo>
                      <a:pt x="2352" y="867"/>
                      <a:pt x="2390" y="861"/>
                      <a:pt x="2428" y="854"/>
                    </a:cubicBezTo>
                    <a:lnTo>
                      <a:pt x="2632" y="854"/>
                    </a:lnTo>
                    <a:cubicBezTo>
                      <a:pt x="2663" y="854"/>
                      <a:pt x="2682" y="835"/>
                      <a:pt x="2689" y="810"/>
                    </a:cubicBezTo>
                    <a:lnTo>
                      <a:pt x="2740" y="797"/>
                    </a:lnTo>
                    <a:cubicBezTo>
                      <a:pt x="2797" y="778"/>
                      <a:pt x="2829" y="683"/>
                      <a:pt x="2759" y="664"/>
                    </a:cubicBezTo>
                    <a:cubicBezTo>
                      <a:pt x="2702" y="645"/>
                      <a:pt x="2651" y="632"/>
                      <a:pt x="2600" y="619"/>
                    </a:cubicBezTo>
                    <a:cubicBezTo>
                      <a:pt x="2587" y="600"/>
                      <a:pt x="2574" y="588"/>
                      <a:pt x="2555" y="588"/>
                    </a:cubicBezTo>
                    <a:lnTo>
                      <a:pt x="2447" y="568"/>
                    </a:lnTo>
                    <a:cubicBezTo>
                      <a:pt x="2454" y="562"/>
                      <a:pt x="2454" y="549"/>
                      <a:pt x="2454" y="537"/>
                    </a:cubicBezTo>
                    <a:lnTo>
                      <a:pt x="2505" y="537"/>
                    </a:lnTo>
                    <a:cubicBezTo>
                      <a:pt x="2574" y="518"/>
                      <a:pt x="2587" y="429"/>
                      <a:pt x="2524" y="391"/>
                    </a:cubicBezTo>
                    <a:cubicBezTo>
                      <a:pt x="2454" y="365"/>
                      <a:pt x="2390" y="346"/>
                      <a:pt x="2320" y="333"/>
                    </a:cubicBezTo>
                    <a:cubicBezTo>
                      <a:pt x="2206" y="295"/>
                      <a:pt x="2091" y="263"/>
                      <a:pt x="1977" y="244"/>
                    </a:cubicBezTo>
                    <a:cubicBezTo>
                      <a:pt x="1983" y="238"/>
                      <a:pt x="1990" y="232"/>
                      <a:pt x="1996" y="219"/>
                    </a:cubicBezTo>
                    <a:cubicBezTo>
                      <a:pt x="2028" y="213"/>
                      <a:pt x="2060" y="200"/>
                      <a:pt x="2091" y="194"/>
                    </a:cubicBezTo>
                    <a:cubicBezTo>
                      <a:pt x="2155" y="162"/>
                      <a:pt x="2142" y="66"/>
                      <a:pt x="2072" y="54"/>
                    </a:cubicBezTo>
                    <a:cubicBezTo>
                      <a:pt x="1915" y="18"/>
                      <a:pt x="1751" y="0"/>
                      <a:pt x="158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86"/>
              <p:cNvSpPr/>
              <p:nvPr/>
            </p:nvSpPr>
            <p:spPr>
              <a:xfrm>
                <a:off x="7784064" y="184756"/>
                <a:ext cx="21287" cy="21287"/>
              </a:xfrm>
              <a:custGeom>
                <a:rect b="b" l="l" r="r" t="t"/>
                <a:pathLst>
                  <a:path extrusionOk="0" h="255" w="255">
                    <a:moveTo>
                      <a:pt x="108" y="0"/>
                    </a:moveTo>
                    <a:cubicBezTo>
                      <a:pt x="96" y="0"/>
                      <a:pt x="83" y="7"/>
                      <a:pt x="76" y="13"/>
                    </a:cubicBezTo>
                    <a:cubicBezTo>
                      <a:pt x="57" y="19"/>
                      <a:pt x="45" y="32"/>
                      <a:pt x="32" y="45"/>
                    </a:cubicBezTo>
                    <a:cubicBezTo>
                      <a:pt x="19" y="64"/>
                      <a:pt x="7" y="83"/>
                      <a:pt x="7" y="108"/>
                    </a:cubicBezTo>
                    <a:cubicBezTo>
                      <a:pt x="0" y="134"/>
                      <a:pt x="7" y="153"/>
                      <a:pt x="13" y="178"/>
                    </a:cubicBezTo>
                    <a:cubicBezTo>
                      <a:pt x="19" y="197"/>
                      <a:pt x="38" y="216"/>
                      <a:pt x="57" y="229"/>
                    </a:cubicBezTo>
                    <a:cubicBezTo>
                      <a:pt x="76" y="242"/>
                      <a:pt x="96" y="255"/>
                      <a:pt x="121" y="255"/>
                    </a:cubicBezTo>
                    <a:cubicBezTo>
                      <a:pt x="140" y="255"/>
                      <a:pt x="165" y="248"/>
                      <a:pt x="184" y="242"/>
                    </a:cubicBezTo>
                    <a:cubicBezTo>
                      <a:pt x="204" y="236"/>
                      <a:pt x="216" y="223"/>
                      <a:pt x="229" y="210"/>
                    </a:cubicBezTo>
                    <a:cubicBezTo>
                      <a:pt x="235" y="197"/>
                      <a:pt x="242" y="191"/>
                      <a:pt x="242" y="178"/>
                    </a:cubicBezTo>
                    <a:cubicBezTo>
                      <a:pt x="254" y="159"/>
                      <a:pt x="254" y="134"/>
                      <a:pt x="248" y="115"/>
                    </a:cubicBezTo>
                    <a:cubicBezTo>
                      <a:pt x="248" y="108"/>
                      <a:pt x="248" y="102"/>
                      <a:pt x="248" y="96"/>
                    </a:cubicBezTo>
                    <a:cubicBezTo>
                      <a:pt x="248" y="89"/>
                      <a:pt x="248" y="77"/>
                      <a:pt x="242" y="70"/>
                    </a:cubicBezTo>
                    <a:cubicBezTo>
                      <a:pt x="229" y="51"/>
                      <a:pt x="216" y="32"/>
                      <a:pt x="197" y="19"/>
                    </a:cubicBezTo>
                    <a:cubicBezTo>
                      <a:pt x="178" y="7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86"/>
              <p:cNvSpPr/>
              <p:nvPr/>
            </p:nvSpPr>
            <p:spPr>
              <a:xfrm>
                <a:off x="7711354" y="313899"/>
                <a:ext cx="400120" cy="632695"/>
              </a:xfrm>
              <a:custGeom>
                <a:rect b="b" l="l" r="r" t="t"/>
                <a:pathLst>
                  <a:path extrusionOk="0" h="7579" w="4793">
                    <a:moveTo>
                      <a:pt x="561" y="0"/>
                    </a:moveTo>
                    <a:cubicBezTo>
                      <a:pt x="467" y="0"/>
                      <a:pt x="376" y="66"/>
                      <a:pt x="318" y="144"/>
                    </a:cubicBezTo>
                    <a:cubicBezTo>
                      <a:pt x="255" y="245"/>
                      <a:pt x="185" y="341"/>
                      <a:pt x="102" y="430"/>
                    </a:cubicBezTo>
                    <a:cubicBezTo>
                      <a:pt x="83" y="442"/>
                      <a:pt x="64" y="455"/>
                      <a:pt x="45" y="468"/>
                    </a:cubicBezTo>
                    <a:lnTo>
                      <a:pt x="64" y="474"/>
                    </a:lnTo>
                    <a:cubicBezTo>
                      <a:pt x="83" y="481"/>
                      <a:pt x="77" y="506"/>
                      <a:pt x="58" y="512"/>
                    </a:cubicBezTo>
                    <a:cubicBezTo>
                      <a:pt x="39" y="519"/>
                      <a:pt x="26" y="519"/>
                      <a:pt x="1" y="519"/>
                    </a:cubicBezTo>
                    <a:cubicBezTo>
                      <a:pt x="32" y="754"/>
                      <a:pt x="45" y="989"/>
                      <a:pt x="58" y="1224"/>
                    </a:cubicBezTo>
                    <a:lnTo>
                      <a:pt x="64" y="1421"/>
                    </a:lnTo>
                    <a:cubicBezTo>
                      <a:pt x="70" y="1389"/>
                      <a:pt x="77" y="1364"/>
                      <a:pt x="83" y="1332"/>
                    </a:cubicBezTo>
                    <a:cubicBezTo>
                      <a:pt x="86" y="1318"/>
                      <a:pt x="98" y="1311"/>
                      <a:pt x="110" y="1311"/>
                    </a:cubicBezTo>
                    <a:cubicBezTo>
                      <a:pt x="124" y="1311"/>
                      <a:pt x="138" y="1321"/>
                      <a:pt x="134" y="1338"/>
                    </a:cubicBezTo>
                    <a:cubicBezTo>
                      <a:pt x="115" y="1555"/>
                      <a:pt x="109" y="1764"/>
                      <a:pt x="102" y="1980"/>
                    </a:cubicBezTo>
                    <a:cubicBezTo>
                      <a:pt x="96" y="2082"/>
                      <a:pt x="96" y="2190"/>
                      <a:pt x="96" y="2298"/>
                    </a:cubicBezTo>
                    <a:cubicBezTo>
                      <a:pt x="102" y="2393"/>
                      <a:pt x="96" y="2489"/>
                      <a:pt x="83" y="2584"/>
                    </a:cubicBezTo>
                    <a:cubicBezTo>
                      <a:pt x="90" y="2622"/>
                      <a:pt x="90" y="2654"/>
                      <a:pt x="96" y="2686"/>
                    </a:cubicBezTo>
                    <a:cubicBezTo>
                      <a:pt x="159" y="3137"/>
                      <a:pt x="267" y="3575"/>
                      <a:pt x="420" y="4001"/>
                    </a:cubicBezTo>
                    <a:cubicBezTo>
                      <a:pt x="496" y="4211"/>
                      <a:pt x="585" y="4421"/>
                      <a:pt x="681" y="4624"/>
                    </a:cubicBezTo>
                    <a:cubicBezTo>
                      <a:pt x="731" y="4719"/>
                      <a:pt x="776" y="4821"/>
                      <a:pt x="833" y="4916"/>
                    </a:cubicBezTo>
                    <a:cubicBezTo>
                      <a:pt x="890" y="5012"/>
                      <a:pt x="941" y="5113"/>
                      <a:pt x="986" y="5215"/>
                    </a:cubicBezTo>
                    <a:cubicBezTo>
                      <a:pt x="1170" y="5469"/>
                      <a:pt x="1380" y="5704"/>
                      <a:pt x="1602" y="5927"/>
                    </a:cubicBezTo>
                    <a:cubicBezTo>
                      <a:pt x="1780" y="6098"/>
                      <a:pt x="1958" y="6257"/>
                      <a:pt x="2155" y="6403"/>
                    </a:cubicBezTo>
                    <a:cubicBezTo>
                      <a:pt x="2193" y="6429"/>
                      <a:pt x="2225" y="6454"/>
                      <a:pt x="2263" y="6486"/>
                    </a:cubicBezTo>
                    <a:cubicBezTo>
                      <a:pt x="2266" y="6480"/>
                      <a:pt x="2272" y="6476"/>
                      <a:pt x="2279" y="6476"/>
                    </a:cubicBezTo>
                    <a:cubicBezTo>
                      <a:pt x="2285" y="6476"/>
                      <a:pt x="2291" y="6480"/>
                      <a:pt x="2295" y="6486"/>
                    </a:cubicBezTo>
                    <a:cubicBezTo>
                      <a:pt x="2326" y="6511"/>
                      <a:pt x="2346" y="6543"/>
                      <a:pt x="2377" y="6562"/>
                    </a:cubicBezTo>
                    <a:cubicBezTo>
                      <a:pt x="2409" y="6581"/>
                      <a:pt x="2428" y="6600"/>
                      <a:pt x="2454" y="6619"/>
                    </a:cubicBezTo>
                    <a:cubicBezTo>
                      <a:pt x="2562" y="6683"/>
                      <a:pt x="2657" y="6753"/>
                      <a:pt x="2752" y="6829"/>
                    </a:cubicBezTo>
                    <a:cubicBezTo>
                      <a:pt x="2778" y="6854"/>
                      <a:pt x="2771" y="6893"/>
                      <a:pt x="2739" y="6905"/>
                    </a:cubicBezTo>
                    <a:cubicBezTo>
                      <a:pt x="2822" y="6975"/>
                      <a:pt x="2911" y="7045"/>
                      <a:pt x="3000" y="7109"/>
                    </a:cubicBezTo>
                    <a:cubicBezTo>
                      <a:pt x="3121" y="7204"/>
                      <a:pt x="3254" y="7287"/>
                      <a:pt x="3388" y="7369"/>
                    </a:cubicBezTo>
                    <a:cubicBezTo>
                      <a:pt x="3458" y="7407"/>
                      <a:pt x="3527" y="7445"/>
                      <a:pt x="3591" y="7484"/>
                    </a:cubicBezTo>
                    <a:cubicBezTo>
                      <a:pt x="3661" y="7509"/>
                      <a:pt x="3731" y="7541"/>
                      <a:pt x="3794" y="7579"/>
                    </a:cubicBezTo>
                    <a:cubicBezTo>
                      <a:pt x="3896" y="7496"/>
                      <a:pt x="3998" y="7414"/>
                      <a:pt x="4099" y="7331"/>
                    </a:cubicBezTo>
                    <a:lnTo>
                      <a:pt x="4093" y="7318"/>
                    </a:lnTo>
                    <a:cubicBezTo>
                      <a:pt x="4049" y="7223"/>
                      <a:pt x="4036" y="7109"/>
                      <a:pt x="4061" y="7001"/>
                    </a:cubicBezTo>
                    <a:cubicBezTo>
                      <a:pt x="4093" y="6893"/>
                      <a:pt x="4169" y="6810"/>
                      <a:pt x="4271" y="6765"/>
                    </a:cubicBezTo>
                    <a:cubicBezTo>
                      <a:pt x="4322" y="6746"/>
                      <a:pt x="4373" y="6727"/>
                      <a:pt x="4424" y="6721"/>
                    </a:cubicBezTo>
                    <a:cubicBezTo>
                      <a:pt x="4455" y="6721"/>
                      <a:pt x="4487" y="6715"/>
                      <a:pt x="4525" y="6715"/>
                    </a:cubicBezTo>
                    <a:cubicBezTo>
                      <a:pt x="4525" y="6696"/>
                      <a:pt x="4538" y="6683"/>
                      <a:pt x="4557" y="6677"/>
                    </a:cubicBezTo>
                    <a:cubicBezTo>
                      <a:pt x="4601" y="6619"/>
                      <a:pt x="4659" y="6568"/>
                      <a:pt x="4729" y="6537"/>
                    </a:cubicBezTo>
                    <a:cubicBezTo>
                      <a:pt x="4754" y="6524"/>
                      <a:pt x="4773" y="6518"/>
                      <a:pt x="4792" y="6511"/>
                    </a:cubicBezTo>
                    <a:cubicBezTo>
                      <a:pt x="4697" y="6448"/>
                      <a:pt x="4595" y="6397"/>
                      <a:pt x="4493" y="6352"/>
                    </a:cubicBezTo>
                    <a:cubicBezTo>
                      <a:pt x="3273" y="5755"/>
                      <a:pt x="2244" y="4827"/>
                      <a:pt x="1519" y="3677"/>
                    </a:cubicBezTo>
                    <a:lnTo>
                      <a:pt x="1716" y="3594"/>
                    </a:lnTo>
                    <a:cubicBezTo>
                      <a:pt x="1621" y="3270"/>
                      <a:pt x="1519" y="2953"/>
                      <a:pt x="1424" y="2635"/>
                    </a:cubicBezTo>
                    <a:cubicBezTo>
                      <a:pt x="1399" y="2527"/>
                      <a:pt x="1348" y="2425"/>
                      <a:pt x="1272" y="2349"/>
                    </a:cubicBezTo>
                    <a:cubicBezTo>
                      <a:pt x="1231" y="2315"/>
                      <a:pt x="1175" y="2296"/>
                      <a:pt x="1122" y="2296"/>
                    </a:cubicBezTo>
                    <a:cubicBezTo>
                      <a:pt x="1066" y="2296"/>
                      <a:pt x="1012" y="2316"/>
                      <a:pt x="979" y="2362"/>
                    </a:cubicBezTo>
                    <a:cubicBezTo>
                      <a:pt x="922" y="1701"/>
                      <a:pt x="871" y="1040"/>
                      <a:pt x="814" y="379"/>
                    </a:cubicBezTo>
                    <a:cubicBezTo>
                      <a:pt x="801" y="233"/>
                      <a:pt x="763" y="55"/>
                      <a:pt x="623" y="10"/>
                    </a:cubicBezTo>
                    <a:cubicBezTo>
                      <a:pt x="603" y="3"/>
                      <a:pt x="582" y="0"/>
                      <a:pt x="5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86"/>
              <p:cNvSpPr/>
              <p:nvPr/>
            </p:nvSpPr>
            <p:spPr>
              <a:xfrm>
                <a:off x="7874807" y="623775"/>
                <a:ext cx="20870" cy="18866"/>
              </a:xfrm>
              <a:custGeom>
                <a:rect b="b" l="l" r="r" t="t"/>
                <a:pathLst>
                  <a:path extrusionOk="0" h="226" w="250">
                    <a:moveTo>
                      <a:pt x="36" y="0"/>
                    </a:moveTo>
                    <a:cubicBezTo>
                      <a:pt x="16" y="0"/>
                      <a:pt x="0" y="22"/>
                      <a:pt x="19" y="41"/>
                    </a:cubicBezTo>
                    <a:lnTo>
                      <a:pt x="108" y="137"/>
                    </a:lnTo>
                    <a:cubicBezTo>
                      <a:pt x="127" y="149"/>
                      <a:pt x="140" y="162"/>
                      <a:pt x="159" y="181"/>
                    </a:cubicBezTo>
                    <a:lnTo>
                      <a:pt x="184" y="200"/>
                    </a:lnTo>
                    <a:cubicBezTo>
                      <a:pt x="191" y="207"/>
                      <a:pt x="197" y="213"/>
                      <a:pt x="210" y="219"/>
                    </a:cubicBezTo>
                    <a:cubicBezTo>
                      <a:pt x="214" y="224"/>
                      <a:pt x="219" y="226"/>
                      <a:pt x="224" y="226"/>
                    </a:cubicBezTo>
                    <a:cubicBezTo>
                      <a:pt x="239" y="226"/>
                      <a:pt x="249" y="208"/>
                      <a:pt x="235" y="194"/>
                    </a:cubicBezTo>
                    <a:cubicBezTo>
                      <a:pt x="229" y="181"/>
                      <a:pt x="222" y="175"/>
                      <a:pt x="216" y="168"/>
                    </a:cubicBezTo>
                    <a:lnTo>
                      <a:pt x="197" y="143"/>
                    </a:lnTo>
                    <a:lnTo>
                      <a:pt x="146" y="99"/>
                    </a:lnTo>
                    <a:lnTo>
                      <a:pt x="57" y="10"/>
                    </a:lnTo>
                    <a:cubicBezTo>
                      <a:pt x="50" y="3"/>
                      <a:pt x="43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86"/>
              <p:cNvSpPr/>
              <p:nvPr/>
            </p:nvSpPr>
            <p:spPr>
              <a:xfrm>
                <a:off x="7856191" y="624943"/>
                <a:ext cx="40822" cy="40571"/>
              </a:xfrm>
              <a:custGeom>
                <a:rect b="b" l="l" r="r" t="t"/>
                <a:pathLst>
                  <a:path extrusionOk="0" h="486" w="489">
                    <a:moveTo>
                      <a:pt x="32" y="0"/>
                    </a:moveTo>
                    <a:cubicBezTo>
                      <a:pt x="14" y="0"/>
                      <a:pt x="0" y="13"/>
                      <a:pt x="0" y="34"/>
                    </a:cubicBezTo>
                    <a:lnTo>
                      <a:pt x="0" y="40"/>
                    </a:lnTo>
                    <a:cubicBezTo>
                      <a:pt x="7" y="59"/>
                      <a:pt x="13" y="85"/>
                      <a:pt x="20" y="97"/>
                    </a:cubicBezTo>
                    <a:cubicBezTo>
                      <a:pt x="32" y="123"/>
                      <a:pt x="45" y="148"/>
                      <a:pt x="64" y="173"/>
                    </a:cubicBezTo>
                    <a:cubicBezTo>
                      <a:pt x="96" y="212"/>
                      <a:pt x="128" y="250"/>
                      <a:pt x="166" y="282"/>
                    </a:cubicBezTo>
                    <a:cubicBezTo>
                      <a:pt x="204" y="320"/>
                      <a:pt x="242" y="364"/>
                      <a:pt x="280" y="396"/>
                    </a:cubicBezTo>
                    <a:cubicBezTo>
                      <a:pt x="318" y="428"/>
                      <a:pt x="363" y="485"/>
                      <a:pt x="420" y="485"/>
                    </a:cubicBezTo>
                    <a:cubicBezTo>
                      <a:pt x="423" y="485"/>
                      <a:pt x="425" y="486"/>
                      <a:pt x="428" y="486"/>
                    </a:cubicBezTo>
                    <a:cubicBezTo>
                      <a:pt x="462" y="486"/>
                      <a:pt x="489" y="450"/>
                      <a:pt x="477" y="415"/>
                    </a:cubicBezTo>
                    <a:cubicBezTo>
                      <a:pt x="458" y="364"/>
                      <a:pt x="401" y="326"/>
                      <a:pt x="363" y="294"/>
                    </a:cubicBezTo>
                    <a:cubicBezTo>
                      <a:pt x="331" y="262"/>
                      <a:pt x="293" y="231"/>
                      <a:pt x="261" y="199"/>
                    </a:cubicBezTo>
                    <a:cubicBezTo>
                      <a:pt x="236" y="167"/>
                      <a:pt x="197" y="129"/>
                      <a:pt x="159" y="91"/>
                    </a:cubicBezTo>
                    <a:cubicBezTo>
                      <a:pt x="140" y="72"/>
                      <a:pt x="121" y="53"/>
                      <a:pt x="102" y="34"/>
                    </a:cubicBezTo>
                    <a:cubicBezTo>
                      <a:pt x="83" y="15"/>
                      <a:pt x="58" y="2"/>
                      <a:pt x="32" y="2"/>
                    </a:cubicBezTo>
                    <a:lnTo>
                      <a:pt x="45" y="2"/>
                    </a:lnTo>
                    <a:cubicBezTo>
                      <a:pt x="41" y="1"/>
                      <a:pt x="36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86"/>
              <p:cNvSpPr/>
              <p:nvPr/>
            </p:nvSpPr>
            <p:spPr>
              <a:xfrm>
                <a:off x="7904442" y="667434"/>
                <a:ext cx="20536" cy="16279"/>
              </a:xfrm>
              <a:custGeom>
                <a:rect b="b" l="l" r="r" t="t"/>
                <a:pathLst>
                  <a:path extrusionOk="0" h="195" w="246">
                    <a:moveTo>
                      <a:pt x="35" y="1"/>
                    </a:moveTo>
                    <a:cubicBezTo>
                      <a:pt x="26" y="1"/>
                      <a:pt x="17" y="6"/>
                      <a:pt x="13" y="14"/>
                    </a:cubicBezTo>
                    <a:cubicBezTo>
                      <a:pt x="1" y="27"/>
                      <a:pt x="1" y="39"/>
                      <a:pt x="13" y="52"/>
                    </a:cubicBezTo>
                    <a:lnTo>
                      <a:pt x="109" y="122"/>
                    </a:lnTo>
                    <a:cubicBezTo>
                      <a:pt x="121" y="135"/>
                      <a:pt x="134" y="147"/>
                      <a:pt x="153" y="160"/>
                    </a:cubicBezTo>
                    <a:lnTo>
                      <a:pt x="172" y="179"/>
                    </a:lnTo>
                    <a:cubicBezTo>
                      <a:pt x="185" y="179"/>
                      <a:pt x="191" y="186"/>
                      <a:pt x="204" y="192"/>
                    </a:cubicBezTo>
                    <a:cubicBezTo>
                      <a:pt x="208" y="194"/>
                      <a:pt x="212" y="195"/>
                      <a:pt x="216" y="195"/>
                    </a:cubicBezTo>
                    <a:cubicBezTo>
                      <a:pt x="235" y="195"/>
                      <a:pt x="246" y="170"/>
                      <a:pt x="229" y="154"/>
                    </a:cubicBezTo>
                    <a:cubicBezTo>
                      <a:pt x="223" y="147"/>
                      <a:pt x="217" y="135"/>
                      <a:pt x="210" y="128"/>
                    </a:cubicBezTo>
                    <a:lnTo>
                      <a:pt x="191" y="116"/>
                    </a:lnTo>
                    <a:lnTo>
                      <a:pt x="141" y="78"/>
                    </a:lnTo>
                    <a:lnTo>
                      <a:pt x="52" y="8"/>
                    </a:lnTo>
                    <a:cubicBezTo>
                      <a:pt x="47" y="3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86"/>
              <p:cNvSpPr/>
              <p:nvPr/>
            </p:nvSpPr>
            <p:spPr>
              <a:xfrm>
                <a:off x="7793581" y="424926"/>
                <a:ext cx="15444" cy="55264"/>
              </a:xfrm>
              <a:custGeom>
                <a:rect b="b" l="l" r="r" t="t"/>
                <a:pathLst>
                  <a:path extrusionOk="0" h="662" w="185">
                    <a:moveTo>
                      <a:pt x="54" y="1"/>
                    </a:moveTo>
                    <a:cubicBezTo>
                      <a:pt x="38" y="1"/>
                      <a:pt x="23" y="11"/>
                      <a:pt x="20" y="34"/>
                    </a:cubicBezTo>
                    <a:cubicBezTo>
                      <a:pt x="1" y="136"/>
                      <a:pt x="1" y="244"/>
                      <a:pt x="13" y="352"/>
                    </a:cubicBezTo>
                    <a:cubicBezTo>
                      <a:pt x="13" y="402"/>
                      <a:pt x="26" y="453"/>
                      <a:pt x="39" y="504"/>
                    </a:cubicBezTo>
                    <a:cubicBezTo>
                      <a:pt x="51" y="549"/>
                      <a:pt x="64" y="619"/>
                      <a:pt x="109" y="650"/>
                    </a:cubicBezTo>
                    <a:cubicBezTo>
                      <a:pt x="117" y="658"/>
                      <a:pt x="127" y="662"/>
                      <a:pt x="138" y="662"/>
                    </a:cubicBezTo>
                    <a:cubicBezTo>
                      <a:pt x="161" y="662"/>
                      <a:pt x="185" y="645"/>
                      <a:pt x="185" y="619"/>
                    </a:cubicBezTo>
                    <a:cubicBezTo>
                      <a:pt x="179" y="568"/>
                      <a:pt x="166" y="523"/>
                      <a:pt x="140" y="479"/>
                    </a:cubicBezTo>
                    <a:cubicBezTo>
                      <a:pt x="128" y="428"/>
                      <a:pt x="115" y="383"/>
                      <a:pt x="109" y="333"/>
                    </a:cubicBezTo>
                    <a:cubicBezTo>
                      <a:pt x="90" y="237"/>
                      <a:pt x="83" y="136"/>
                      <a:pt x="90" y="40"/>
                    </a:cubicBezTo>
                    <a:cubicBezTo>
                      <a:pt x="93" y="16"/>
                      <a:pt x="74" y="1"/>
                      <a:pt x="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86"/>
              <p:cNvSpPr/>
              <p:nvPr/>
            </p:nvSpPr>
            <p:spPr>
              <a:xfrm>
                <a:off x="7814284" y="455397"/>
                <a:ext cx="11186" cy="25461"/>
              </a:xfrm>
              <a:custGeom>
                <a:rect b="b" l="l" r="r" t="t"/>
                <a:pathLst>
                  <a:path extrusionOk="0" h="305" w="134">
                    <a:moveTo>
                      <a:pt x="38" y="0"/>
                    </a:moveTo>
                    <a:cubicBezTo>
                      <a:pt x="34" y="0"/>
                      <a:pt x="30" y="2"/>
                      <a:pt x="26" y="6"/>
                    </a:cubicBezTo>
                    <a:cubicBezTo>
                      <a:pt x="7" y="12"/>
                      <a:pt x="0" y="31"/>
                      <a:pt x="7" y="44"/>
                    </a:cubicBezTo>
                    <a:lnTo>
                      <a:pt x="45" y="177"/>
                    </a:lnTo>
                    <a:cubicBezTo>
                      <a:pt x="58" y="222"/>
                      <a:pt x="77" y="260"/>
                      <a:pt x="102" y="298"/>
                    </a:cubicBezTo>
                    <a:cubicBezTo>
                      <a:pt x="105" y="303"/>
                      <a:pt x="109" y="305"/>
                      <a:pt x="114" y="305"/>
                    </a:cubicBezTo>
                    <a:cubicBezTo>
                      <a:pt x="121" y="305"/>
                      <a:pt x="130" y="300"/>
                      <a:pt x="134" y="292"/>
                    </a:cubicBezTo>
                    <a:cubicBezTo>
                      <a:pt x="134" y="241"/>
                      <a:pt x="128" y="196"/>
                      <a:pt x="108" y="152"/>
                    </a:cubicBezTo>
                    <a:cubicBezTo>
                      <a:pt x="96" y="107"/>
                      <a:pt x="83" y="63"/>
                      <a:pt x="70" y="18"/>
                    </a:cubicBezTo>
                    <a:cubicBezTo>
                      <a:pt x="61" y="9"/>
                      <a:pt x="49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86"/>
              <p:cNvSpPr/>
              <p:nvPr/>
            </p:nvSpPr>
            <p:spPr>
              <a:xfrm>
                <a:off x="7830729" y="505484"/>
                <a:ext cx="8014" cy="13023"/>
              </a:xfrm>
              <a:custGeom>
                <a:rect b="b" l="l" r="r" t="t"/>
                <a:pathLst>
                  <a:path extrusionOk="0" h="156" w="96">
                    <a:moveTo>
                      <a:pt x="33" y="1"/>
                    </a:moveTo>
                    <a:cubicBezTo>
                      <a:pt x="29" y="1"/>
                      <a:pt x="24" y="1"/>
                      <a:pt x="19" y="3"/>
                    </a:cubicBezTo>
                    <a:cubicBezTo>
                      <a:pt x="7" y="9"/>
                      <a:pt x="0" y="28"/>
                      <a:pt x="7" y="48"/>
                    </a:cubicBezTo>
                    <a:lnTo>
                      <a:pt x="26" y="98"/>
                    </a:lnTo>
                    <a:lnTo>
                      <a:pt x="39" y="124"/>
                    </a:lnTo>
                    <a:cubicBezTo>
                      <a:pt x="39" y="130"/>
                      <a:pt x="45" y="137"/>
                      <a:pt x="51" y="143"/>
                    </a:cubicBezTo>
                    <a:lnTo>
                      <a:pt x="58" y="149"/>
                    </a:lnTo>
                    <a:cubicBezTo>
                      <a:pt x="62" y="154"/>
                      <a:pt x="67" y="156"/>
                      <a:pt x="72" y="156"/>
                    </a:cubicBezTo>
                    <a:cubicBezTo>
                      <a:pt x="81" y="156"/>
                      <a:pt x="89" y="149"/>
                      <a:pt x="89" y="137"/>
                    </a:cubicBezTo>
                    <a:lnTo>
                      <a:pt x="89" y="124"/>
                    </a:lnTo>
                    <a:cubicBezTo>
                      <a:pt x="96" y="117"/>
                      <a:pt x="89" y="111"/>
                      <a:pt x="89" y="98"/>
                    </a:cubicBezTo>
                    <a:lnTo>
                      <a:pt x="83" y="73"/>
                    </a:lnTo>
                    <a:lnTo>
                      <a:pt x="64" y="22"/>
                    </a:lnTo>
                    <a:cubicBezTo>
                      <a:pt x="54" y="8"/>
                      <a:pt x="45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86"/>
              <p:cNvSpPr/>
              <p:nvPr/>
            </p:nvSpPr>
            <p:spPr>
              <a:xfrm>
                <a:off x="7987671" y="748827"/>
                <a:ext cx="21287" cy="16446"/>
              </a:xfrm>
              <a:custGeom>
                <a:rect b="b" l="l" r="r" t="t"/>
                <a:pathLst>
                  <a:path extrusionOk="0" h="197" w="255">
                    <a:moveTo>
                      <a:pt x="49" y="0"/>
                    </a:moveTo>
                    <a:cubicBezTo>
                      <a:pt x="22" y="0"/>
                      <a:pt x="0" y="36"/>
                      <a:pt x="27" y="62"/>
                    </a:cubicBezTo>
                    <a:cubicBezTo>
                      <a:pt x="59" y="88"/>
                      <a:pt x="90" y="113"/>
                      <a:pt x="116" y="132"/>
                    </a:cubicBezTo>
                    <a:lnTo>
                      <a:pt x="167" y="170"/>
                    </a:lnTo>
                    <a:cubicBezTo>
                      <a:pt x="173" y="176"/>
                      <a:pt x="179" y="183"/>
                      <a:pt x="192" y="183"/>
                    </a:cubicBezTo>
                    <a:lnTo>
                      <a:pt x="217" y="196"/>
                    </a:lnTo>
                    <a:cubicBezTo>
                      <a:pt x="220" y="196"/>
                      <a:pt x="222" y="197"/>
                      <a:pt x="224" y="197"/>
                    </a:cubicBezTo>
                    <a:cubicBezTo>
                      <a:pt x="240" y="197"/>
                      <a:pt x="254" y="175"/>
                      <a:pt x="243" y="164"/>
                    </a:cubicBezTo>
                    <a:lnTo>
                      <a:pt x="230" y="138"/>
                    </a:lnTo>
                    <a:cubicBezTo>
                      <a:pt x="224" y="132"/>
                      <a:pt x="211" y="119"/>
                      <a:pt x="205" y="113"/>
                    </a:cubicBezTo>
                    <a:lnTo>
                      <a:pt x="160" y="81"/>
                    </a:lnTo>
                    <a:cubicBezTo>
                      <a:pt x="129" y="56"/>
                      <a:pt x="97" y="30"/>
                      <a:pt x="65" y="5"/>
                    </a:cubicBezTo>
                    <a:cubicBezTo>
                      <a:pt x="60" y="2"/>
                      <a:pt x="54" y="0"/>
                      <a:pt x="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86"/>
              <p:cNvSpPr/>
              <p:nvPr/>
            </p:nvSpPr>
            <p:spPr>
              <a:xfrm>
                <a:off x="7965298" y="748577"/>
                <a:ext cx="50088" cy="40070"/>
              </a:xfrm>
              <a:custGeom>
                <a:rect b="b" l="l" r="r" t="t"/>
                <a:pathLst>
                  <a:path extrusionOk="0" h="480" w="600">
                    <a:moveTo>
                      <a:pt x="43" y="0"/>
                    </a:moveTo>
                    <a:cubicBezTo>
                      <a:pt x="21" y="0"/>
                      <a:pt x="0" y="32"/>
                      <a:pt x="15" y="52"/>
                    </a:cubicBezTo>
                    <a:cubicBezTo>
                      <a:pt x="47" y="103"/>
                      <a:pt x="79" y="148"/>
                      <a:pt x="117" y="186"/>
                    </a:cubicBezTo>
                    <a:cubicBezTo>
                      <a:pt x="155" y="230"/>
                      <a:pt x="200" y="268"/>
                      <a:pt x="244" y="307"/>
                    </a:cubicBezTo>
                    <a:cubicBezTo>
                      <a:pt x="288" y="338"/>
                      <a:pt x="333" y="370"/>
                      <a:pt x="377" y="402"/>
                    </a:cubicBezTo>
                    <a:cubicBezTo>
                      <a:pt x="422" y="440"/>
                      <a:pt x="479" y="465"/>
                      <a:pt x="543" y="478"/>
                    </a:cubicBezTo>
                    <a:cubicBezTo>
                      <a:pt x="545" y="479"/>
                      <a:pt x="548" y="480"/>
                      <a:pt x="550" y="480"/>
                    </a:cubicBezTo>
                    <a:cubicBezTo>
                      <a:pt x="562" y="480"/>
                      <a:pt x="577" y="469"/>
                      <a:pt x="587" y="459"/>
                    </a:cubicBezTo>
                    <a:lnTo>
                      <a:pt x="594" y="446"/>
                    </a:lnTo>
                    <a:cubicBezTo>
                      <a:pt x="600" y="434"/>
                      <a:pt x="600" y="415"/>
                      <a:pt x="587" y="402"/>
                    </a:cubicBezTo>
                    <a:cubicBezTo>
                      <a:pt x="574" y="383"/>
                      <a:pt x="562" y="370"/>
                      <a:pt x="549" y="364"/>
                    </a:cubicBezTo>
                    <a:lnTo>
                      <a:pt x="511" y="345"/>
                    </a:lnTo>
                    <a:cubicBezTo>
                      <a:pt x="492" y="332"/>
                      <a:pt x="466" y="319"/>
                      <a:pt x="447" y="307"/>
                    </a:cubicBezTo>
                    <a:cubicBezTo>
                      <a:pt x="403" y="281"/>
                      <a:pt x="352" y="249"/>
                      <a:pt x="314" y="218"/>
                    </a:cubicBezTo>
                    <a:cubicBezTo>
                      <a:pt x="269" y="186"/>
                      <a:pt x="225" y="154"/>
                      <a:pt x="187" y="116"/>
                    </a:cubicBezTo>
                    <a:cubicBezTo>
                      <a:pt x="142" y="78"/>
                      <a:pt x="98" y="46"/>
                      <a:pt x="60" y="8"/>
                    </a:cubicBezTo>
                    <a:cubicBezTo>
                      <a:pt x="54" y="3"/>
                      <a:pt x="48" y="0"/>
                      <a:pt x="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86"/>
              <p:cNvSpPr/>
              <p:nvPr/>
            </p:nvSpPr>
            <p:spPr>
              <a:xfrm>
                <a:off x="8028075" y="784473"/>
                <a:ext cx="13858" cy="11854"/>
              </a:xfrm>
              <a:custGeom>
                <a:rect b="b" l="l" r="r" t="t"/>
                <a:pathLst>
                  <a:path extrusionOk="0" h="142" w="166">
                    <a:moveTo>
                      <a:pt x="33" y="1"/>
                    </a:moveTo>
                    <a:cubicBezTo>
                      <a:pt x="24" y="1"/>
                      <a:pt x="16" y="4"/>
                      <a:pt x="13" y="10"/>
                    </a:cubicBezTo>
                    <a:cubicBezTo>
                      <a:pt x="0" y="29"/>
                      <a:pt x="0" y="48"/>
                      <a:pt x="19" y="61"/>
                    </a:cubicBezTo>
                    <a:lnTo>
                      <a:pt x="45" y="80"/>
                    </a:lnTo>
                    <a:lnTo>
                      <a:pt x="58" y="93"/>
                    </a:lnTo>
                    <a:lnTo>
                      <a:pt x="70" y="99"/>
                    </a:lnTo>
                    <a:cubicBezTo>
                      <a:pt x="89" y="112"/>
                      <a:pt x="108" y="124"/>
                      <a:pt x="127" y="137"/>
                    </a:cubicBezTo>
                    <a:cubicBezTo>
                      <a:pt x="131" y="140"/>
                      <a:pt x="135" y="142"/>
                      <a:pt x="140" y="142"/>
                    </a:cubicBezTo>
                    <a:cubicBezTo>
                      <a:pt x="145" y="142"/>
                      <a:pt x="150" y="140"/>
                      <a:pt x="153" y="137"/>
                    </a:cubicBezTo>
                    <a:cubicBezTo>
                      <a:pt x="159" y="131"/>
                      <a:pt x="166" y="118"/>
                      <a:pt x="153" y="112"/>
                    </a:cubicBezTo>
                    <a:cubicBezTo>
                      <a:pt x="140" y="93"/>
                      <a:pt x="127" y="74"/>
                      <a:pt x="115" y="61"/>
                    </a:cubicBezTo>
                    <a:cubicBezTo>
                      <a:pt x="96" y="42"/>
                      <a:pt x="96" y="42"/>
                      <a:pt x="83" y="29"/>
                    </a:cubicBezTo>
                    <a:lnTo>
                      <a:pt x="58" y="10"/>
                    </a:lnTo>
                    <a:cubicBezTo>
                      <a:pt x="51" y="4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86"/>
              <p:cNvSpPr/>
              <p:nvPr/>
            </p:nvSpPr>
            <p:spPr>
              <a:xfrm>
                <a:off x="7938919" y="704750"/>
                <a:ext cx="9684" cy="11520"/>
              </a:xfrm>
              <a:custGeom>
                <a:rect b="b" l="l" r="r" t="t"/>
                <a:pathLst>
                  <a:path extrusionOk="0" h="138" w="116">
                    <a:moveTo>
                      <a:pt x="40" y="1"/>
                    </a:moveTo>
                    <a:cubicBezTo>
                      <a:pt x="34" y="1"/>
                      <a:pt x="29" y="2"/>
                      <a:pt x="26" y="5"/>
                    </a:cubicBezTo>
                    <a:cubicBezTo>
                      <a:pt x="7" y="18"/>
                      <a:pt x="1" y="44"/>
                      <a:pt x="13" y="63"/>
                    </a:cubicBezTo>
                    <a:cubicBezTo>
                      <a:pt x="20" y="75"/>
                      <a:pt x="33" y="88"/>
                      <a:pt x="45" y="94"/>
                    </a:cubicBezTo>
                    <a:lnTo>
                      <a:pt x="52" y="107"/>
                    </a:lnTo>
                    <a:cubicBezTo>
                      <a:pt x="52" y="114"/>
                      <a:pt x="58" y="114"/>
                      <a:pt x="58" y="120"/>
                    </a:cubicBezTo>
                    <a:lnTo>
                      <a:pt x="77" y="133"/>
                    </a:lnTo>
                    <a:cubicBezTo>
                      <a:pt x="83" y="136"/>
                      <a:pt x="88" y="137"/>
                      <a:pt x="92" y="137"/>
                    </a:cubicBezTo>
                    <a:cubicBezTo>
                      <a:pt x="96" y="137"/>
                      <a:pt x="99" y="136"/>
                      <a:pt x="102" y="133"/>
                    </a:cubicBezTo>
                    <a:cubicBezTo>
                      <a:pt x="115" y="126"/>
                      <a:pt x="115" y="120"/>
                      <a:pt x="115" y="107"/>
                    </a:cubicBezTo>
                    <a:cubicBezTo>
                      <a:pt x="115" y="101"/>
                      <a:pt x="115" y="101"/>
                      <a:pt x="109" y="94"/>
                    </a:cubicBezTo>
                    <a:cubicBezTo>
                      <a:pt x="109" y="82"/>
                      <a:pt x="102" y="75"/>
                      <a:pt x="102" y="69"/>
                    </a:cubicBezTo>
                    <a:lnTo>
                      <a:pt x="77" y="25"/>
                    </a:lnTo>
                    <a:cubicBezTo>
                      <a:pt x="71" y="18"/>
                      <a:pt x="71" y="12"/>
                      <a:pt x="64" y="12"/>
                    </a:cubicBezTo>
                    <a:lnTo>
                      <a:pt x="58" y="5"/>
                    </a:lnTo>
                    <a:cubicBezTo>
                      <a:pt x="52" y="2"/>
                      <a:pt x="45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86"/>
              <p:cNvSpPr/>
              <p:nvPr/>
            </p:nvSpPr>
            <p:spPr>
              <a:xfrm>
                <a:off x="7925646" y="714016"/>
                <a:ext cx="20119" cy="15861"/>
              </a:xfrm>
              <a:custGeom>
                <a:rect b="b" l="l" r="r" t="t"/>
                <a:pathLst>
                  <a:path extrusionOk="0" h="190" w="241">
                    <a:moveTo>
                      <a:pt x="34" y="0"/>
                    </a:moveTo>
                    <a:cubicBezTo>
                      <a:pt x="23" y="0"/>
                      <a:pt x="12" y="6"/>
                      <a:pt x="7" y="15"/>
                    </a:cubicBezTo>
                    <a:cubicBezTo>
                      <a:pt x="1" y="28"/>
                      <a:pt x="1" y="41"/>
                      <a:pt x="7" y="53"/>
                    </a:cubicBezTo>
                    <a:cubicBezTo>
                      <a:pt x="33" y="79"/>
                      <a:pt x="58" y="98"/>
                      <a:pt x="84" y="123"/>
                    </a:cubicBezTo>
                    <a:cubicBezTo>
                      <a:pt x="109" y="142"/>
                      <a:pt x="134" y="161"/>
                      <a:pt x="160" y="180"/>
                    </a:cubicBezTo>
                    <a:cubicBezTo>
                      <a:pt x="169" y="185"/>
                      <a:pt x="178" y="189"/>
                      <a:pt x="187" y="189"/>
                    </a:cubicBezTo>
                    <a:cubicBezTo>
                      <a:pt x="190" y="189"/>
                      <a:pt x="194" y="189"/>
                      <a:pt x="198" y="187"/>
                    </a:cubicBezTo>
                    <a:cubicBezTo>
                      <a:pt x="211" y="187"/>
                      <a:pt x="223" y="174"/>
                      <a:pt x="230" y="161"/>
                    </a:cubicBezTo>
                    <a:cubicBezTo>
                      <a:pt x="230" y="149"/>
                      <a:pt x="236" y="136"/>
                      <a:pt x="236" y="123"/>
                    </a:cubicBezTo>
                    <a:cubicBezTo>
                      <a:pt x="241" y="95"/>
                      <a:pt x="222" y="78"/>
                      <a:pt x="201" y="78"/>
                    </a:cubicBezTo>
                    <a:cubicBezTo>
                      <a:pt x="193" y="78"/>
                      <a:pt x="186" y="80"/>
                      <a:pt x="179" y="85"/>
                    </a:cubicBezTo>
                    <a:lnTo>
                      <a:pt x="134" y="60"/>
                    </a:lnTo>
                    <a:cubicBezTo>
                      <a:pt x="103" y="41"/>
                      <a:pt x="77" y="22"/>
                      <a:pt x="45" y="3"/>
                    </a:cubicBezTo>
                    <a:cubicBezTo>
                      <a:pt x="42" y="1"/>
                      <a:pt x="38" y="0"/>
                      <a:pt x="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86"/>
              <p:cNvSpPr/>
              <p:nvPr/>
            </p:nvSpPr>
            <p:spPr>
              <a:xfrm>
                <a:off x="8009459" y="357725"/>
                <a:ext cx="252610" cy="323652"/>
              </a:xfrm>
              <a:custGeom>
                <a:rect b="b" l="l" r="r" t="t"/>
                <a:pathLst>
                  <a:path extrusionOk="0" h="3877" w="3026">
                    <a:moveTo>
                      <a:pt x="471" y="0"/>
                    </a:moveTo>
                    <a:cubicBezTo>
                      <a:pt x="433" y="6"/>
                      <a:pt x="389" y="19"/>
                      <a:pt x="350" y="38"/>
                    </a:cubicBezTo>
                    <a:cubicBezTo>
                      <a:pt x="223" y="108"/>
                      <a:pt x="160" y="261"/>
                      <a:pt x="122" y="400"/>
                    </a:cubicBezTo>
                    <a:cubicBezTo>
                      <a:pt x="39" y="725"/>
                      <a:pt x="52" y="1061"/>
                      <a:pt x="141" y="1379"/>
                    </a:cubicBezTo>
                    <a:lnTo>
                      <a:pt x="1" y="1004"/>
                    </a:lnTo>
                    <a:lnTo>
                      <a:pt x="1" y="1004"/>
                    </a:lnTo>
                    <a:cubicBezTo>
                      <a:pt x="166" y="1525"/>
                      <a:pt x="382" y="2040"/>
                      <a:pt x="706" y="2478"/>
                    </a:cubicBezTo>
                    <a:cubicBezTo>
                      <a:pt x="833" y="2644"/>
                      <a:pt x="973" y="2803"/>
                      <a:pt x="1138" y="2942"/>
                    </a:cubicBezTo>
                    <a:cubicBezTo>
                      <a:pt x="1437" y="3203"/>
                      <a:pt x="1799" y="3394"/>
                      <a:pt x="2155" y="3578"/>
                    </a:cubicBezTo>
                    <a:cubicBezTo>
                      <a:pt x="2301" y="3654"/>
                      <a:pt x="2448" y="3730"/>
                      <a:pt x="2594" y="3800"/>
                    </a:cubicBezTo>
                    <a:lnTo>
                      <a:pt x="2619" y="3813"/>
                    </a:lnTo>
                    <a:cubicBezTo>
                      <a:pt x="2624" y="3794"/>
                      <a:pt x="2639" y="3783"/>
                      <a:pt x="2654" y="3783"/>
                    </a:cubicBezTo>
                    <a:cubicBezTo>
                      <a:pt x="2659" y="3783"/>
                      <a:pt x="2665" y="3784"/>
                      <a:pt x="2670" y="3788"/>
                    </a:cubicBezTo>
                    <a:cubicBezTo>
                      <a:pt x="2708" y="3807"/>
                      <a:pt x="2746" y="3826"/>
                      <a:pt x="2778" y="3851"/>
                    </a:cubicBezTo>
                    <a:cubicBezTo>
                      <a:pt x="2416" y="3400"/>
                      <a:pt x="2111" y="2917"/>
                      <a:pt x="1863" y="2396"/>
                    </a:cubicBezTo>
                    <a:cubicBezTo>
                      <a:pt x="1854" y="2379"/>
                      <a:pt x="1869" y="2368"/>
                      <a:pt x="1883" y="2368"/>
                    </a:cubicBezTo>
                    <a:cubicBezTo>
                      <a:pt x="1890" y="2368"/>
                      <a:pt x="1897" y="2370"/>
                      <a:pt x="1901" y="2377"/>
                    </a:cubicBezTo>
                    <a:cubicBezTo>
                      <a:pt x="2212" y="2911"/>
                      <a:pt x="2568" y="3413"/>
                      <a:pt x="2969" y="3877"/>
                    </a:cubicBezTo>
                    <a:cubicBezTo>
                      <a:pt x="3026" y="3654"/>
                      <a:pt x="2994" y="3425"/>
                      <a:pt x="2880" y="3222"/>
                    </a:cubicBezTo>
                    <a:cubicBezTo>
                      <a:pt x="2778" y="3050"/>
                      <a:pt x="2657" y="2879"/>
                      <a:pt x="2524" y="2726"/>
                    </a:cubicBezTo>
                    <a:lnTo>
                      <a:pt x="2104" y="2199"/>
                    </a:lnTo>
                    <a:cubicBezTo>
                      <a:pt x="1869" y="1900"/>
                      <a:pt x="1634" y="1608"/>
                      <a:pt x="1405" y="1303"/>
                    </a:cubicBezTo>
                    <a:cubicBezTo>
                      <a:pt x="1399" y="1316"/>
                      <a:pt x="1393" y="1322"/>
                      <a:pt x="1380" y="1322"/>
                    </a:cubicBezTo>
                    <a:cubicBezTo>
                      <a:pt x="1329" y="1309"/>
                      <a:pt x="1297" y="1258"/>
                      <a:pt x="1247" y="1214"/>
                    </a:cubicBezTo>
                    <a:cubicBezTo>
                      <a:pt x="1202" y="1163"/>
                      <a:pt x="1158" y="1112"/>
                      <a:pt x="1113" y="1055"/>
                    </a:cubicBezTo>
                    <a:cubicBezTo>
                      <a:pt x="1030" y="947"/>
                      <a:pt x="961" y="839"/>
                      <a:pt x="891" y="731"/>
                    </a:cubicBezTo>
                    <a:cubicBezTo>
                      <a:pt x="808" y="604"/>
                      <a:pt x="732" y="470"/>
                      <a:pt x="662" y="337"/>
                    </a:cubicBezTo>
                    <a:lnTo>
                      <a:pt x="662" y="337"/>
                    </a:lnTo>
                    <a:cubicBezTo>
                      <a:pt x="668" y="356"/>
                      <a:pt x="675" y="375"/>
                      <a:pt x="681" y="388"/>
                    </a:cubicBezTo>
                    <a:cubicBezTo>
                      <a:pt x="719" y="502"/>
                      <a:pt x="744" y="623"/>
                      <a:pt x="751" y="737"/>
                    </a:cubicBezTo>
                    <a:cubicBezTo>
                      <a:pt x="751" y="753"/>
                      <a:pt x="742" y="761"/>
                      <a:pt x="731" y="761"/>
                    </a:cubicBezTo>
                    <a:cubicBezTo>
                      <a:pt x="725" y="761"/>
                      <a:pt x="718" y="757"/>
                      <a:pt x="713" y="750"/>
                    </a:cubicBezTo>
                    <a:cubicBezTo>
                      <a:pt x="662" y="642"/>
                      <a:pt x="624" y="528"/>
                      <a:pt x="605" y="413"/>
                    </a:cubicBezTo>
                    <a:cubicBezTo>
                      <a:pt x="567" y="292"/>
                      <a:pt x="528" y="172"/>
                      <a:pt x="490" y="51"/>
                    </a:cubicBezTo>
                    <a:cubicBezTo>
                      <a:pt x="484" y="32"/>
                      <a:pt x="478" y="19"/>
                      <a:pt x="4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86"/>
              <p:cNvSpPr/>
              <p:nvPr/>
            </p:nvSpPr>
            <p:spPr>
              <a:xfrm>
                <a:off x="8316163" y="1283931"/>
                <a:ext cx="97672" cy="246349"/>
              </a:xfrm>
              <a:custGeom>
                <a:rect b="b" l="l" r="r" t="t"/>
                <a:pathLst>
                  <a:path extrusionOk="0" h="2951" w="1170">
                    <a:moveTo>
                      <a:pt x="311" y="1"/>
                    </a:moveTo>
                    <a:cubicBezTo>
                      <a:pt x="273" y="153"/>
                      <a:pt x="330" y="306"/>
                      <a:pt x="362" y="458"/>
                    </a:cubicBezTo>
                    <a:cubicBezTo>
                      <a:pt x="394" y="611"/>
                      <a:pt x="388" y="789"/>
                      <a:pt x="273" y="890"/>
                    </a:cubicBezTo>
                    <a:cubicBezTo>
                      <a:pt x="216" y="933"/>
                      <a:pt x="145" y="955"/>
                      <a:pt x="72" y="955"/>
                    </a:cubicBezTo>
                    <a:cubicBezTo>
                      <a:pt x="48" y="955"/>
                      <a:pt x="24" y="952"/>
                      <a:pt x="0" y="947"/>
                    </a:cubicBezTo>
                    <a:lnTo>
                      <a:pt x="0" y="947"/>
                    </a:lnTo>
                    <a:cubicBezTo>
                      <a:pt x="83" y="1227"/>
                      <a:pt x="165" y="1513"/>
                      <a:pt x="254" y="1793"/>
                    </a:cubicBezTo>
                    <a:cubicBezTo>
                      <a:pt x="311" y="1977"/>
                      <a:pt x="369" y="2155"/>
                      <a:pt x="432" y="2333"/>
                    </a:cubicBezTo>
                    <a:cubicBezTo>
                      <a:pt x="483" y="2504"/>
                      <a:pt x="540" y="2670"/>
                      <a:pt x="610" y="2835"/>
                    </a:cubicBezTo>
                    <a:cubicBezTo>
                      <a:pt x="642" y="2893"/>
                      <a:pt x="691" y="2951"/>
                      <a:pt x="757" y="2951"/>
                    </a:cubicBezTo>
                    <a:cubicBezTo>
                      <a:pt x="771" y="2951"/>
                      <a:pt x="786" y="2948"/>
                      <a:pt x="801" y="2943"/>
                    </a:cubicBezTo>
                    <a:cubicBezTo>
                      <a:pt x="877" y="2911"/>
                      <a:pt x="941" y="2854"/>
                      <a:pt x="979" y="2784"/>
                    </a:cubicBezTo>
                    <a:cubicBezTo>
                      <a:pt x="1068" y="2651"/>
                      <a:pt x="1125" y="2498"/>
                      <a:pt x="1131" y="2333"/>
                    </a:cubicBezTo>
                    <a:cubicBezTo>
                      <a:pt x="1169" y="1964"/>
                      <a:pt x="1023" y="1615"/>
                      <a:pt x="883" y="1284"/>
                    </a:cubicBezTo>
                    <a:cubicBezTo>
                      <a:pt x="731" y="909"/>
                      <a:pt x="578" y="541"/>
                      <a:pt x="426" y="166"/>
                    </a:cubicBezTo>
                    <a:cubicBezTo>
                      <a:pt x="381" y="115"/>
                      <a:pt x="343" y="58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86"/>
              <p:cNvSpPr/>
              <p:nvPr/>
            </p:nvSpPr>
            <p:spPr>
              <a:xfrm>
                <a:off x="8368672" y="1240939"/>
                <a:ext cx="147008" cy="322650"/>
              </a:xfrm>
              <a:custGeom>
                <a:rect b="b" l="l" r="r" t="t"/>
                <a:pathLst>
                  <a:path extrusionOk="0" h="3865" w="1761">
                    <a:moveTo>
                      <a:pt x="489" y="1"/>
                    </a:moveTo>
                    <a:lnTo>
                      <a:pt x="489" y="1"/>
                    </a:lnTo>
                    <a:cubicBezTo>
                      <a:pt x="547" y="395"/>
                      <a:pt x="528" y="802"/>
                      <a:pt x="439" y="1189"/>
                    </a:cubicBezTo>
                    <a:cubicBezTo>
                      <a:pt x="280" y="1119"/>
                      <a:pt x="127" y="1024"/>
                      <a:pt x="0" y="903"/>
                    </a:cubicBezTo>
                    <a:lnTo>
                      <a:pt x="0" y="903"/>
                    </a:lnTo>
                    <a:lnTo>
                      <a:pt x="38" y="999"/>
                    </a:lnTo>
                    <a:cubicBezTo>
                      <a:pt x="191" y="1373"/>
                      <a:pt x="362" y="1742"/>
                      <a:pt x="489" y="2130"/>
                    </a:cubicBezTo>
                    <a:cubicBezTo>
                      <a:pt x="566" y="2346"/>
                      <a:pt x="610" y="2568"/>
                      <a:pt x="610" y="2797"/>
                    </a:cubicBezTo>
                    <a:cubicBezTo>
                      <a:pt x="731" y="3045"/>
                      <a:pt x="864" y="3293"/>
                      <a:pt x="998" y="3528"/>
                    </a:cubicBezTo>
                    <a:cubicBezTo>
                      <a:pt x="1030" y="3591"/>
                      <a:pt x="1068" y="3648"/>
                      <a:pt x="1106" y="3712"/>
                    </a:cubicBezTo>
                    <a:cubicBezTo>
                      <a:pt x="1125" y="3750"/>
                      <a:pt x="1163" y="3839"/>
                      <a:pt x="1208" y="3858"/>
                    </a:cubicBezTo>
                    <a:cubicBezTo>
                      <a:pt x="1214" y="3865"/>
                      <a:pt x="1220" y="3865"/>
                      <a:pt x="1227" y="3865"/>
                    </a:cubicBezTo>
                    <a:lnTo>
                      <a:pt x="1246" y="3865"/>
                    </a:lnTo>
                    <a:cubicBezTo>
                      <a:pt x="1290" y="3845"/>
                      <a:pt x="1335" y="3820"/>
                      <a:pt x="1366" y="3788"/>
                    </a:cubicBezTo>
                    <a:cubicBezTo>
                      <a:pt x="1411" y="3750"/>
                      <a:pt x="1449" y="3712"/>
                      <a:pt x="1481" y="3668"/>
                    </a:cubicBezTo>
                    <a:cubicBezTo>
                      <a:pt x="1760" y="3286"/>
                      <a:pt x="1665" y="2797"/>
                      <a:pt x="1525" y="2390"/>
                    </a:cubicBezTo>
                    <a:cubicBezTo>
                      <a:pt x="1366" y="1926"/>
                      <a:pt x="1182" y="1482"/>
                      <a:pt x="985" y="1037"/>
                    </a:cubicBezTo>
                    <a:cubicBezTo>
                      <a:pt x="833" y="687"/>
                      <a:pt x="667" y="344"/>
                      <a:pt x="4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86"/>
              <p:cNvSpPr/>
              <p:nvPr/>
            </p:nvSpPr>
            <p:spPr>
              <a:xfrm>
                <a:off x="8438711" y="1268570"/>
                <a:ext cx="171885" cy="206780"/>
              </a:xfrm>
              <a:custGeom>
                <a:rect b="b" l="l" r="r" t="t"/>
                <a:pathLst>
                  <a:path extrusionOk="0" h="2477" w="2059">
                    <a:moveTo>
                      <a:pt x="686" y="0"/>
                    </a:moveTo>
                    <a:cubicBezTo>
                      <a:pt x="674" y="229"/>
                      <a:pt x="635" y="458"/>
                      <a:pt x="572" y="680"/>
                    </a:cubicBezTo>
                    <a:cubicBezTo>
                      <a:pt x="362" y="509"/>
                      <a:pt x="172" y="312"/>
                      <a:pt x="0" y="102"/>
                    </a:cubicBezTo>
                    <a:lnTo>
                      <a:pt x="0" y="102"/>
                    </a:lnTo>
                    <a:cubicBezTo>
                      <a:pt x="140" y="401"/>
                      <a:pt x="280" y="712"/>
                      <a:pt x="407" y="1017"/>
                    </a:cubicBezTo>
                    <a:cubicBezTo>
                      <a:pt x="508" y="1259"/>
                      <a:pt x="604" y="1506"/>
                      <a:pt x="693" y="1748"/>
                    </a:cubicBezTo>
                    <a:lnTo>
                      <a:pt x="744" y="1875"/>
                    </a:lnTo>
                    <a:cubicBezTo>
                      <a:pt x="928" y="2059"/>
                      <a:pt x="1138" y="2212"/>
                      <a:pt x="1373" y="2339"/>
                    </a:cubicBezTo>
                    <a:cubicBezTo>
                      <a:pt x="1475" y="2390"/>
                      <a:pt x="1662" y="2476"/>
                      <a:pt x="1813" y="2476"/>
                    </a:cubicBezTo>
                    <a:cubicBezTo>
                      <a:pt x="1926" y="2476"/>
                      <a:pt x="2018" y="2428"/>
                      <a:pt x="2040" y="2282"/>
                    </a:cubicBezTo>
                    <a:cubicBezTo>
                      <a:pt x="2059" y="2148"/>
                      <a:pt x="1989" y="2027"/>
                      <a:pt x="1919" y="1919"/>
                    </a:cubicBezTo>
                    <a:cubicBezTo>
                      <a:pt x="1837" y="1792"/>
                      <a:pt x="1748" y="1672"/>
                      <a:pt x="1671" y="1551"/>
                    </a:cubicBezTo>
                    <a:cubicBezTo>
                      <a:pt x="1506" y="1297"/>
                      <a:pt x="1341" y="1049"/>
                      <a:pt x="1182" y="795"/>
                    </a:cubicBezTo>
                    <a:cubicBezTo>
                      <a:pt x="1017" y="534"/>
                      <a:pt x="852" y="267"/>
                      <a:pt x="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86"/>
              <p:cNvSpPr/>
              <p:nvPr/>
            </p:nvSpPr>
            <p:spPr>
              <a:xfrm>
                <a:off x="8184599" y="931063"/>
                <a:ext cx="186745" cy="208283"/>
              </a:xfrm>
              <a:custGeom>
                <a:rect b="b" l="l" r="r" t="t"/>
                <a:pathLst>
                  <a:path extrusionOk="0" h="2495" w="2237">
                    <a:moveTo>
                      <a:pt x="1722" y="1195"/>
                    </a:moveTo>
                    <a:cubicBezTo>
                      <a:pt x="1726" y="1202"/>
                      <a:pt x="1730" y="1209"/>
                      <a:pt x="1735" y="1215"/>
                    </a:cubicBezTo>
                    <a:cubicBezTo>
                      <a:pt x="1735" y="1215"/>
                      <a:pt x="1735" y="1222"/>
                      <a:pt x="1735" y="1228"/>
                    </a:cubicBezTo>
                    <a:cubicBezTo>
                      <a:pt x="1730" y="1215"/>
                      <a:pt x="1726" y="1205"/>
                      <a:pt x="1722" y="1195"/>
                    </a:cubicBezTo>
                    <a:close/>
                    <a:moveTo>
                      <a:pt x="928" y="1870"/>
                    </a:moveTo>
                    <a:lnTo>
                      <a:pt x="998" y="1933"/>
                    </a:lnTo>
                    <a:cubicBezTo>
                      <a:pt x="991" y="1940"/>
                      <a:pt x="991" y="1946"/>
                      <a:pt x="985" y="1959"/>
                    </a:cubicBezTo>
                    <a:cubicBezTo>
                      <a:pt x="966" y="1927"/>
                      <a:pt x="947" y="1902"/>
                      <a:pt x="928" y="1870"/>
                    </a:cubicBezTo>
                    <a:close/>
                    <a:moveTo>
                      <a:pt x="2084" y="1"/>
                    </a:moveTo>
                    <a:cubicBezTo>
                      <a:pt x="2064" y="1"/>
                      <a:pt x="2044" y="15"/>
                      <a:pt x="2040" y="33"/>
                    </a:cubicBezTo>
                    <a:cubicBezTo>
                      <a:pt x="2027" y="160"/>
                      <a:pt x="2021" y="281"/>
                      <a:pt x="2021" y="402"/>
                    </a:cubicBezTo>
                    <a:cubicBezTo>
                      <a:pt x="2021" y="523"/>
                      <a:pt x="2015" y="637"/>
                      <a:pt x="2002" y="751"/>
                    </a:cubicBezTo>
                    <a:cubicBezTo>
                      <a:pt x="1995" y="866"/>
                      <a:pt x="1983" y="980"/>
                      <a:pt x="1964" y="1095"/>
                    </a:cubicBezTo>
                    <a:cubicBezTo>
                      <a:pt x="1958" y="1136"/>
                      <a:pt x="1957" y="1198"/>
                      <a:pt x="1908" y="1198"/>
                    </a:cubicBezTo>
                    <a:cubicBezTo>
                      <a:pt x="1904" y="1198"/>
                      <a:pt x="1899" y="1197"/>
                      <a:pt x="1894" y="1196"/>
                    </a:cubicBezTo>
                    <a:cubicBezTo>
                      <a:pt x="1837" y="1177"/>
                      <a:pt x="1818" y="1114"/>
                      <a:pt x="1792" y="1069"/>
                    </a:cubicBezTo>
                    <a:cubicBezTo>
                      <a:pt x="1784" y="1057"/>
                      <a:pt x="1773" y="1050"/>
                      <a:pt x="1761" y="1050"/>
                    </a:cubicBezTo>
                    <a:cubicBezTo>
                      <a:pt x="1755" y="1050"/>
                      <a:pt x="1748" y="1052"/>
                      <a:pt x="1741" y="1057"/>
                    </a:cubicBezTo>
                    <a:cubicBezTo>
                      <a:pt x="1722" y="1012"/>
                      <a:pt x="1703" y="968"/>
                      <a:pt x="1690" y="923"/>
                    </a:cubicBezTo>
                    <a:cubicBezTo>
                      <a:pt x="1688" y="906"/>
                      <a:pt x="1674" y="897"/>
                      <a:pt x="1661" y="897"/>
                    </a:cubicBezTo>
                    <a:cubicBezTo>
                      <a:pt x="1645" y="897"/>
                      <a:pt x="1630" y="909"/>
                      <a:pt x="1633" y="929"/>
                    </a:cubicBezTo>
                    <a:cubicBezTo>
                      <a:pt x="1639" y="1014"/>
                      <a:pt x="1666" y="1098"/>
                      <a:pt x="1707" y="1172"/>
                    </a:cubicBezTo>
                    <a:lnTo>
                      <a:pt x="1707" y="1172"/>
                    </a:lnTo>
                    <a:cubicBezTo>
                      <a:pt x="1705" y="1170"/>
                      <a:pt x="1703" y="1169"/>
                      <a:pt x="1700" y="1169"/>
                    </a:cubicBezTo>
                    <a:cubicBezTo>
                      <a:pt x="1694" y="1169"/>
                      <a:pt x="1687" y="1174"/>
                      <a:pt x="1684" y="1184"/>
                    </a:cubicBezTo>
                    <a:cubicBezTo>
                      <a:pt x="1684" y="1203"/>
                      <a:pt x="1678" y="1222"/>
                      <a:pt x="1678" y="1247"/>
                    </a:cubicBezTo>
                    <a:lnTo>
                      <a:pt x="1678" y="1304"/>
                    </a:lnTo>
                    <a:lnTo>
                      <a:pt x="1678" y="1431"/>
                    </a:lnTo>
                    <a:cubicBezTo>
                      <a:pt x="1678" y="1476"/>
                      <a:pt x="1678" y="1520"/>
                      <a:pt x="1678" y="1565"/>
                    </a:cubicBezTo>
                    <a:cubicBezTo>
                      <a:pt x="1678" y="1578"/>
                      <a:pt x="1678" y="1590"/>
                      <a:pt x="1671" y="1609"/>
                    </a:cubicBezTo>
                    <a:cubicBezTo>
                      <a:pt x="1665" y="1609"/>
                      <a:pt x="1665" y="1616"/>
                      <a:pt x="1659" y="1622"/>
                    </a:cubicBezTo>
                    <a:lnTo>
                      <a:pt x="1652" y="1603"/>
                    </a:lnTo>
                    <a:cubicBezTo>
                      <a:pt x="1639" y="1589"/>
                      <a:pt x="1623" y="1583"/>
                      <a:pt x="1608" y="1583"/>
                    </a:cubicBezTo>
                    <a:cubicBezTo>
                      <a:pt x="1595" y="1583"/>
                      <a:pt x="1581" y="1588"/>
                      <a:pt x="1570" y="1597"/>
                    </a:cubicBezTo>
                    <a:cubicBezTo>
                      <a:pt x="1551" y="1578"/>
                      <a:pt x="1525" y="1552"/>
                      <a:pt x="1519" y="1546"/>
                    </a:cubicBezTo>
                    <a:cubicBezTo>
                      <a:pt x="1493" y="1514"/>
                      <a:pt x="1474" y="1489"/>
                      <a:pt x="1449" y="1457"/>
                    </a:cubicBezTo>
                    <a:cubicBezTo>
                      <a:pt x="1424" y="1431"/>
                      <a:pt x="1398" y="1406"/>
                      <a:pt x="1379" y="1374"/>
                    </a:cubicBezTo>
                    <a:cubicBezTo>
                      <a:pt x="1371" y="1365"/>
                      <a:pt x="1364" y="1361"/>
                      <a:pt x="1357" y="1361"/>
                    </a:cubicBezTo>
                    <a:cubicBezTo>
                      <a:pt x="1341" y="1361"/>
                      <a:pt x="1330" y="1382"/>
                      <a:pt x="1335" y="1400"/>
                    </a:cubicBezTo>
                    <a:cubicBezTo>
                      <a:pt x="1347" y="1444"/>
                      <a:pt x="1366" y="1482"/>
                      <a:pt x="1392" y="1520"/>
                    </a:cubicBezTo>
                    <a:cubicBezTo>
                      <a:pt x="1417" y="1552"/>
                      <a:pt x="1436" y="1584"/>
                      <a:pt x="1462" y="1616"/>
                    </a:cubicBezTo>
                    <a:cubicBezTo>
                      <a:pt x="1449" y="1628"/>
                      <a:pt x="1449" y="1648"/>
                      <a:pt x="1455" y="1660"/>
                    </a:cubicBezTo>
                    <a:cubicBezTo>
                      <a:pt x="1424" y="1673"/>
                      <a:pt x="1411" y="1705"/>
                      <a:pt x="1430" y="1736"/>
                    </a:cubicBezTo>
                    <a:cubicBezTo>
                      <a:pt x="1430" y="1743"/>
                      <a:pt x="1436" y="1749"/>
                      <a:pt x="1436" y="1756"/>
                    </a:cubicBezTo>
                    <a:cubicBezTo>
                      <a:pt x="1455" y="1800"/>
                      <a:pt x="1443" y="1851"/>
                      <a:pt x="1404" y="1883"/>
                    </a:cubicBezTo>
                    <a:cubicBezTo>
                      <a:pt x="1370" y="1906"/>
                      <a:pt x="1329" y="1917"/>
                      <a:pt x="1286" y="1917"/>
                    </a:cubicBezTo>
                    <a:cubicBezTo>
                      <a:pt x="1258" y="1917"/>
                      <a:pt x="1229" y="1912"/>
                      <a:pt x="1201" y="1902"/>
                    </a:cubicBezTo>
                    <a:cubicBezTo>
                      <a:pt x="1131" y="1870"/>
                      <a:pt x="1061" y="1825"/>
                      <a:pt x="1004" y="1775"/>
                    </a:cubicBezTo>
                    <a:cubicBezTo>
                      <a:pt x="941" y="1724"/>
                      <a:pt x="877" y="1686"/>
                      <a:pt x="801" y="1654"/>
                    </a:cubicBezTo>
                    <a:cubicBezTo>
                      <a:pt x="797" y="1652"/>
                      <a:pt x="793" y="1651"/>
                      <a:pt x="790" y="1651"/>
                    </a:cubicBezTo>
                    <a:cubicBezTo>
                      <a:pt x="781" y="1651"/>
                      <a:pt x="773" y="1656"/>
                      <a:pt x="769" y="1660"/>
                    </a:cubicBezTo>
                    <a:cubicBezTo>
                      <a:pt x="718" y="1609"/>
                      <a:pt x="674" y="1552"/>
                      <a:pt x="623" y="1501"/>
                    </a:cubicBezTo>
                    <a:cubicBezTo>
                      <a:pt x="607" y="1489"/>
                      <a:pt x="588" y="1482"/>
                      <a:pt x="569" y="1482"/>
                    </a:cubicBezTo>
                    <a:cubicBezTo>
                      <a:pt x="550" y="1482"/>
                      <a:pt x="531" y="1489"/>
                      <a:pt x="515" y="1501"/>
                    </a:cubicBezTo>
                    <a:cubicBezTo>
                      <a:pt x="489" y="1514"/>
                      <a:pt x="477" y="1539"/>
                      <a:pt x="483" y="1565"/>
                    </a:cubicBezTo>
                    <a:cubicBezTo>
                      <a:pt x="483" y="1578"/>
                      <a:pt x="496" y="1597"/>
                      <a:pt x="496" y="1609"/>
                    </a:cubicBezTo>
                    <a:cubicBezTo>
                      <a:pt x="496" y="1635"/>
                      <a:pt x="489" y="1648"/>
                      <a:pt x="477" y="1667"/>
                    </a:cubicBezTo>
                    <a:cubicBezTo>
                      <a:pt x="468" y="1678"/>
                      <a:pt x="457" y="1682"/>
                      <a:pt x="446" y="1682"/>
                    </a:cubicBezTo>
                    <a:cubicBezTo>
                      <a:pt x="426" y="1682"/>
                      <a:pt x="404" y="1668"/>
                      <a:pt x="388" y="1660"/>
                    </a:cubicBezTo>
                    <a:cubicBezTo>
                      <a:pt x="343" y="1635"/>
                      <a:pt x="299" y="1616"/>
                      <a:pt x="248" y="1590"/>
                    </a:cubicBezTo>
                    <a:cubicBezTo>
                      <a:pt x="203" y="1565"/>
                      <a:pt x="146" y="1546"/>
                      <a:pt x="89" y="1533"/>
                    </a:cubicBezTo>
                    <a:cubicBezTo>
                      <a:pt x="45" y="1533"/>
                      <a:pt x="0" y="1590"/>
                      <a:pt x="38" y="1635"/>
                    </a:cubicBezTo>
                    <a:cubicBezTo>
                      <a:pt x="95" y="1686"/>
                      <a:pt x="159" y="1724"/>
                      <a:pt x="229" y="1749"/>
                    </a:cubicBezTo>
                    <a:cubicBezTo>
                      <a:pt x="261" y="1762"/>
                      <a:pt x="292" y="1781"/>
                      <a:pt x="324" y="1794"/>
                    </a:cubicBezTo>
                    <a:cubicBezTo>
                      <a:pt x="375" y="1832"/>
                      <a:pt x="426" y="1864"/>
                      <a:pt x="483" y="1895"/>
                    </a:cubicBezTo>
                    <a:cubicBezTo>
                      <a:pt x="528" y="1921"/>
                      <a:pt x="578" y="1940"/>
                      <a:pt x="623" y="1959"/>
                    </a:cubicBezTo>
                    <a:lnTo>
                      <a:pt x="947" y="2156"/>
                    </a:lnTo>
                    <a:cubicBezTo>
                      <a:pt x="960" y="2165"/>
                      <a:pt x="974" y="2170"/>
                      <a:pt x="988" y="2170"/>
                    </a:cubicBezTo>
                    <a:cubicBezTo>
                      <a:pt x="1003" y="2170"/>
                      <a:pt x="1017" y="2165"/>
                      <a:pt x="1030" y="2156"/>
                    </a:cubicBezTo>
                    <a:cubicBezTo>
                      <a:pt x="1049" y="2137"/>
                      <a:pt x="1061" y="2105"/>
                      <a:pt x="1049" y="2080"/>
                    </a:cubicBezTo>
                    <a:lnTo>
                      <a:pt x="1023" y="2035"/>
                    </a:lnTo>
                    <a:lnTo>
                      <a:pt x="1023" y="2035"/>
                    </a:lnTo>
                    <a:cubicBezTo>
                      <a:pt x="1138" y="2124"/>
                      <a:pt x="1258" y="2207"/>
                      <a:pt x="1385" y="2270"/>
                    </a:cubicBezTo>
                    <a:cubicBezTo>
                      <a:pt x="1385" y="2283"/>
                      <a:pt x="1392" y="2289"/>
                      <a:pt x="1404" y="2296"/>
                    </a:cubicBezTo>
                    <a:lnTo>
                      <a:pt x="1506" y="2353"/>
                    </a:lnTo>
                    <a:lnTo>
                      <a:pt x="1532" y="2378"/>
                    </a:lnTo>
                    <a:cubicBezTo>
                      <a:pt x="1557" y="2410"/>
                      <a:pt x="1595" y="2436"/>
                      <a:pt x="1633" y="2448"/>
                    </a:cubicBezTo>
                    <a:cubicBezTo>
                      <a:pt x="1652" y="2455"/>
                      <a:pt x="1665" y="2455"/>
                      <a:pt x="1678" y="2455"/>
                    </a:cubicBezTo>
                    <a:lnTo>
                      <a:pt x="1710" y="2467"/>
                    </a:lnTo>
                    <a:cubicBezTo>
                      <a:pt x="1715" y="2483"/>
                      <a:pt x="1729" y="2494"/>
                      <a:pt x="1744" y="2494"/>
                    </a:cubicBezTo>
                    <a:cubicBezTo>
                      <a:pt x="1747" y="2494"/>
                      <a:pt x="1751" y="2494"/>
                      <a:pt x="1754" y="2493"/>
                    </a:cubicBezTo>
                    <a:cubicBezTo>
                      <a:pt x="1773" y="2493"/>
                      <a:pt x="1798" y="2486"/>
                      <a:pt x="1811" y="2474"/>
                    </a:cubicBezTo>
                    <a:cubicBezTo>
                      <a:pt x="1814" y="2474"/>
                      <a:pt x="1817" y="2474"/>
                      <a:pt x="1820" y="2474"/>
                    </a:cubicBezTo>
                    <a:cubicBezTo>
                      <a:pt x="1861" y="2474"/>
                      <a:pt x="1899" y="2433"/>
                      <a:pt x="1881" y="2391"/>
                    </a:cubicBezTo>
                    <a:cubicBezTo>
                      <a:pt x="1856" y="2353"/>
                      <a:pt x="1837" y="2315"/>
                      <a:pt x="1811" y="2270"/>
                    </a:cubicBezTo>
                    <a:cubicBezTo>
                      <a:pt x="1792" y="2219"/>
                      <a:pt x="1767" y="2169"/>
                      <a:pt x="1735" y="2130"/>
                    </a:cubicBezTo>
                    <a:lnTo>
                      <a:pt x="1735" y="2130"/>
                    </a:lnTo>
                    <a:cubicBezTo>
                      <a:pt x="1748" y="2135"/>
                      <a:pt x="1762" y="2139"/>
                      <a:pt x="1778" y="2139"/>
                    </a:cubicBezTo>
                    <a:cubicBezTo>
                      <a:pt x="1784" y="2139"/>
                      <a:pt x="1791" y="2139"/>
                      <a:pt x="1798" y="2137"/>
                    </a:cubicBezTo>
                    <a:cubicBezTo>
                      <a:pt x="1856" y="2130"/>
                      <a:pt x="1875" y="2086"/>
                      <a:pt x="1875" y="2035"/>
                    </a:cubicBezTo>
                    <a:cubicBezTo>
                      <a:pt x="1887" y="2029"/>
                      <a:pt x="1887" y="2016"/>
                      <a:pt x="1887" y="1997"/>
                    </a:cubicBezTo>
                    <a:cubicBezTo>
                      <a:pt x="1849" y="1813"/>
                      <a:pt x="1798" y="1622"/>
                      <a:pt x="1748" y="1438"/>
                    </a:cubicBezTo>
                    <a:cubicBezTo>
                      <a:pt x="1748" y="1407"/>
                      <a:pt x="1748" y="1377"/>
                      <a:pt x="1742" y="1346"/>
                    </a:cubicBezTo>
                    <a:lnTo>
                      <a:pt x="1742" y="1346"/>
                    </a:lnTo>
                    <a:cubicBezTo>
                      <a:pt x="1744" y="1351"/>
                      <a:pt x="1749" y="1355"/>
                      <a:pt x="1754" y="1355"/>
                    </a:cubicBezTo>
                    <a:cubicBezTo>
                      <a:pt x="1767" y="1457"/>
                      <a:pt x="1837" y="1533"/>
                      <a:pt x="1932" y="1559"/>
                    </a:cubicBezTo>
                    <a:cubicBezTo>
                      <a:pt x="1947" y="1564"/>
                      <a:pt x="1963" y="1566"/>
                      <a:pt x="1978" y="1566"/>
                    </a:cubicBezTo>
                    <a:cubicBezTo>
                      <a:pt x="2018" y="1566"/>
                      <a:pt x="2057" y="1548"/>
                      <a:pt x="2084" y="1520"/>
                    </a:cubicBezTo>
                    <a:cubicBezTo>
                      <a:pt x="2148" y="1501"/>
                      <a:pt x="2199" y="1451"/>
                      <a:pt x="2212" y="1387"/>
                    </a:cubicBezTo>
                    <a:cubicBezTo>
                      <a:pt x="2231" y="1323"/>
                      <a:pt x="2237" y="1254"/>
                      <a:pt x="2231" y="1190"/>
                    </a:cubicBezTo>
                    <a:cubicBezTo>
                      <a:pt x="2218" y="1107"/>
                      <a:pt x="2205" y="1037"/>
                      <a:pt x="2199" y="961"/>
                    </a:cubicBezTo>
                    <a:cubicBezTo>
                      <a:pt x="2186" y="885"/>
                      <a:pt x="2180" y="815"/>
                      <a:pt x="2167" y="739"/>
                    </a:cubicBezTo>
                    <a:cubicBezTo>
                      <a:pt x="2161" y="694"/>
                      <a:pt x="2148" y="643"/>
                      <a:pt x="2142" y="599"/>
                    </a:cubicBezTo>
                    <a:cubicBezTo>
                      <a:pt x="2142" y="567"/>
                      <a:pt x="2142" y="535"/>
                      <a:pt x="2148" y="504"/>
                    </a:cubicBezTo>
                    <a:cubicBezTo>
                      <a:pt x="2161" y="345"/>
                      <a:pt x="2148" y="180"/>
                      <a:pt x="2116" y="27"/>
                    </a:cubicBezTo>
                    <a:cubicBezTo>
                      <a:pt x="2111" y="8"/>
                      <a:pt x="2098" y="1"/>
                      <a:pt x="2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86"/>
              <p:cNvSpPr/>
              <p:nvPr/>
            </p:nvSpPr>
            <p:spPr>
              <a:xfrm>
                <a:off x="7850848" y="934986"/>
                <a:ext cx="234078" cy="145756"/>
              </a:xfrm>
              <a:custGeom>
                <a:rect b="b" l="l" r="r" t="t"/>
                <a:pathLst>
                  <a:path extrusionOk="0" h="1746" w="2804">
                    <a:moveTo>
                      <a:pt x="2476" y="0"/>
                    </a:moveTo>
                    <a:cubicBezTo>
                      <a:pt x="2454" y="0"/>
                      <a:pt x="2431" y="12"/>
                      <a:pt x="2422" y="31"/>
                    </a:cubicBezTo>
                    <a:cubicBezTo>
                      <a:pt x="1977" y="412"/>
                      <a:pt x="1482" y="717"/>
                      <a:pt x="941" y="933"/>
                    </a:cubicBezTo>
                    <a:cubicBezTo>
                      <a:pt x="871" y="959"/>
                      <a:pt x="802" y="990"/>
                      <a:pt x="732" y="1016"/>
                    </a:cubicBezTo>
                    <a:cubicBezTo>
                      <a:pt x="624" y="1060"/>
                      <a:pt x="509" y="1105"/>
                      <a:pt x="401" y="1143"/>
                    </a:cubicBezTo>
                    <a:cubicBezTo>
                      <a:pt x="300" y="1162"/>
                      <a:pt x="211" y="1219"/>
                      <a:pt x="147" y="1302"/>
                    </a:cubicBezTo>
                    <a:cubicBezTo>
                      <a:pt x="128" y="1327"/>
                      <a:pt x="122" y="1353"/>
                      <a:pt x="109" y="1384"/>
                    </a:cubicBezTo>
                    <a:cubicBezTo>
                      <a:pt x="26" y="1467"/>
                      <a:pt x="1" y="1594"/>
                      <a:pt x="52" y="1702"/>
                    </a:cubicBezTo>
                    <a:cubicBezTo>
                      <a:pt x="66" y="1731"/>
                      <a:pt x="91" y="1745"/>
                      <a:pt x="119" y="1745"/>
                    </a:cubicBezTo>
                    <a:cubicBezTo>
                      <a:pt x="128" y="1745"/>
                      <a:pt x="138" y="1744"/>
                      <a:pt x="147" y="1740"/>
                    </a:cubicBezTo>
                    <a:cubicBezTo>
                      <a:pt x="369" y="1632"/>
                      <a:pt x="586" y="1505"/>
                      <a:pt x="802" y="1378"/>
                    </a:cubicBezTo>
                    <a:lnTo>
                      <a:pt x="1450" y="1029"/>
                    </a:lnTo>
                    <a:cubicBezTo>
                      <a:pt x="1882" y="787"/>
                      <a:pt x="2320" y="565"/>
                      <a:pt x="2753" y="310"/>
                    </a:cubicBezTo>
                    <a:cubicBezTo>
                      <a:pt x="2791" y="291"/>
                      <a:pt x="2803" y="241"/>
                      <a:pt x="2778" y="209"/>
                    </a:cubicBezTo>
                    <a:cubicBezTo>
                      <a:pt x="2702" y="113"/>
                      <a:pt x="2606" y="44"/>
                      <a:pt x="2498" y="5"/>
                    </a:cubicBezTo>
                    <a:cubicBezTo>
                      <a:pt x="2492" y="2"/>
                      <a:pt x="2484" y="0"/>
                      <a:pt x="24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86"/>
              <p:cNvSpPr/>
              <p:nvPr/>
            </p:nvSpPr>
            <p:spPr>
              <a:xfrm>
                <a:off x="8126748" y="649987"/>
                <a:ext cx="298107" cy="245348"/>
              </a:xfrm>
              <a:custGeom>
                <a:rect b="b" l="l" r="r" t="t"/>
                <a:pathLst>
                  <a:path extrusionOk="0" h="2939" w="3571">
                    <a:moveTo>
                      <a:pt x="3500" y="0"/>
                    </a:moveTo>
                    <a:cubicBezTo>
                      <a:pt x="3484" y="0"/>
                      <a:pt x="3469" y="6"/>
                      <a:pt x="3457" y="20"/>
                    </a:cubicBezTo>
                    <a:cubicBezTo>
                      <a:pt x="3387" y="96"/>
                      <a:pt x="3318" y="179"/>
                      <a:pt x="3241" y="248"/>
                    </a:cubicBezTo>
                    <a:cubicBezTo>
                      <a:pt x="3070" y="369"/>
                      <a:pt x="2892" y="484"/>
                      <a:pt x="2720" y="611"/>
                    </a:cubicBezTo>
                    <a:cubicBezTo>
                      <a:pt x="2530" y="744"/>
                      <a:pt x="2339" y="884"/>
                      <a:pt x="2148" y="1024"/>
                    </a:cubicBezTo>
                    <a:lnTo>
                      <a:pt x="1818" y="1265"/>
                    </a:lnTo>
                    <a:cubicBezTo>
                      <a:pt x="1812" y="1272"/>
                      <a:pt x="1799" y="1272"/>
                      <a:pt x="1792" y="1278"/>
                    </a:cubicBezTo>
                    <a:cubicBezTo>
                      <a:pt x="1151" y="1666"/>
                      <a:pt x="591" y="2168"/>
                      <a:pt x="58" y="2695"/>
                    </a:cubicBezTo>
                    <a:cubicBezTo>
                      <a:pt x="1" y="2741"/>
                      <a:pt x="44" y="2817"/>
                      <a:pt x="103" y="2817"/>
                    </a:cubicBezTo>
                    <a:cubicBezTo>
                      <a:pt x="117" y="2817"/>
                      <a:pt x="132" y="2813"/>
                      <a:pt x="147" y="2803"/>
                    </a:cubicBezTo>
                    <a:lnTo>
                      <a:pt x="153" y="2803"/>
                    </a:lnTo>
                    <a:cubicBezTo>
                      <a:pt x="127" y="2828"/>
                      <a:pt x="96" y="2848"/>
                      <a:pt x="70" y="2873"/>
                    </a:cubicBezTo>
                    <a:cubicBezTo>
                      <a:pt x="50" y="2893"/>
                      <a:pt x="67" y="2939"/>
                      <a:pt x="94" y="2939"/>
                    </a:cubicBezTo>
                    <a:cubicBezTo>
                      <a:pt x="100" y="2939"/>
                      <a:pt x="107" y="2936"/>
                      <a:pt x="115" y="2930"/>
                    </a:cubicBezTo>
                    <a:cubicBezTo>
                      <a:pt x="1036" y="2187"/>
                      <a:pt x="2142" y="1685"/>
                      <a:pt x="2981" y="833"/>
                    </a:cubicBezTo>
                    <a:cubicBezTo>
                      <a:pt x="3000" y="820"/>
                      <a:pt x="3013" y="801"/>
                      <a:pt x="3025" y="782"/>
                    </a:cubicBezTo>
                    <a:cubicBezTo>
                      <a:pt x="3108" y="706"/>
                      <a:pt x="3184" y="623"/>
                      <a:pt x="3254" y="541"/>
                    </a:cubicBezTo>
                    <a:cubicBezTo>
                      <a:pt x="3260" y="528"/>
                      <a:pt x="3267" y="515"/>
                      <a:pt x="3267" y="509"/>
                    </a:cubicBezTo>
                    <a:cubicBezTo>
                      <a:pt x="3305" y="452"/>
                      <a:pt x="3349" y="395"/>
                      <a:pt x="3387" y="337"/>
                    </a:cubicBezTo>
                    <a:lnTo>
                      <a:pt x="3407" y="325"/>
                    </a:lnTo>
                    <a:cubicBezTo>
                      <a:pt x="3419" y="312"/>
                      <a:pt x="3426" y="293"/>
                      <a:pt x="3426" y="280"/>
                    </a:cubicBezTo>
                    <a:cubicBezTo>
                      <a:pt x="3470" y="217"/>
                      <a:pt x="3508" y="153"/>
                      <a:pt x="3540" y="83"/>
                    </a:cubicBezTo>
                    <a:lnTo>
                      <a:pt x="3553" y="77"/>
                    </a:lnTo>
                    <a:cubicBezTo>
                      <a:pt x="3571" y="32"/>
                      <a:pt x="3535" y="0"/>
                      <a:pt x="350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86"/>
              <p:cNvSpPr/>
              <p:nvPr/>
            </p:nvSpPr>
            <p:spPr>
              <a:xfrm>
                <a:off x="7656174" y="1125987"/>
                <a:ext cx="124803" cy="89073"/>
              </a:xfrm>
              <a:custGeom>
                <a:rect b="b" l="l" r="r" t="t"/>
                <a:pathLst>
                  <a:path extrusionOk="0" h="1067" w="1495">
                    <a:moveTo>
                      <a:pt x="1376" y="0"/>
                    </a:moveTo>
                    <a:cubicBezTo>
                      <a:pt x="1362" y="0"/>
                      <a:pt x="1348" y="4"/>
                      <a:pt x="1335" y="12"/>
                    </a:cubicBezTo>
                    <a:cubicBezTo>
                      <a:pt x="1253" y="88"/>
                      <a:pt x="1170" y="170"/>
                      <a:pt x="1087" y="253"/>
                    </a:cubicBezTo>
                    <a:lnTo>
                      <a:pt x="1056" y="272"/>
                    </a:lnTo>
                    <a:lnTo>
                      <a:pt x="833" y="412"/>
                    </a:lnTo>
                    <a:lnTo>
                      <a:pt x="407" y="679"/>
                    </a:lnTo>
                    <a:cubicBezTo>
                      <a:pt x="280" y="761"/>
                      <a:pt x="128" y="831"/>
                      <a:pt x="39" y="958"/>
                    </a:cubicBezTo>
                    <a:cubicBezTo>
                      <a:pt x="32" y="965"/>
                      <a:pt x="26" y="977"/>
                      <a:pt x="26" y="990"/>
                    </a:cubicBezTo>
                    <a:cubicBezTo>
                      <a:pt x="1" y="1003"/>
                      <a:pt x="13" y="1041"/>
                      <a:pt x="39" y="1041"/>
                    </a:cubicBezTo>
                    <a:cubicBezTo>
                      <a:pt x="52" y="1058"/>
                      <a:pt x="70" y="1066"/>
                      <a:pt x="90" y="1066"/>
                    </a:cubicBezTo>
                    <a:cubicBezTo>
                      <a:pt x="100" y="1066"/>
                      <a:pt x="111" y="1064"/>
                      <a:pt x="121" y="1060"/>
                    </a:cubicBezTo>
                    <a:cubicBezTo>
                      <a:pt x="401" y="965"/>
                      <a:pt x="668" y="831"/>
                      <a:pt x="916" y="666"/>
                    </a:cubicBezTo>
                    <a:cubicBezTo>
                      <a:pt x="1037" y="583"/>
                      <a:pt x="1145" y="495"/>
                      <a:pt x="1253" y="399"/>
                    </a:cubicBezTo>
                    <a:cubicBezTo>
                      <a:pt x="1291" y="367"/>
                      <a:pt x="1322" y="336"/>
                      <a:pt x="1348" y="304"/>
                    </a:cubicBezTo>
                    <a:cubicBezTo>
                      <a:pt x="1348" y="340"/>
                      <a:pt x="1379" y="362"/>
                      <a:pt x="1411" y="362"/>
                    </a:cubicBezTo>
                    <a:cubicBezTo>
                      <a:pt x="1434" y="362"/>
                      <a:pt x="1458" y="350"/>
                      <a:pt x="1469" y="323"/>
                    </a:cubicBezTo>
                    <a:cubicBezTo>
                      <a:pt x="1494" y="272"/>
                      <a:pt x="1475" y="209"/>
                      <a:pt x="1424" y="177"/>
                    </a:cubicBezTo>
                    <a:cubicBezTo>
                      <a:pt x="1437" y="139"/>
                      <a:pt x="1443" y="94"/>
                      <a:pt x="1443" y="56"/>
                    </a:cubicBezTo>
                    <a:cubicBezTo>
                      <a:pt x="1434" y="20"/>
                      <a:pt x="1407" y="0"/>
                      <a:pt x="13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86"/>
              <p:cNvSpPr/>
              <p:nvPr/>
            </p:nvSpPr>
            <p:spPr>
              <a:xfrm>
                <a:off x="7590642" y="198864"/>
                <a:ext cx="98673" cy="56349"/>
              </a:xfrm>
              <a:custGeom>
                <a:rect b="b" l="l" r="r" t="t"/>
                <a:pathLst>
                  <a:path extrusionOk="0" h="675" w="1182">
                    <a:moveTo>
                      <a:pt x="1082" y="1"/>
                    </a:moveTo>
                    <a:cubicBezTo>
                      <a:pt x="1077" y="1"/>
                      <a:pt x="1071" y="2"/>
                      <a:pt x="1065" y="3"/>
                    </a:cubicBezTo>
                    <a:cubicBezTo>
                      <a:pt x="868" y="60"/>
                      <a:pt x="678" y="136"/>
                      <a:pt x="493" y="244"/>
                    </a:cubicBezTo>
                    <a:cubicBezTo>
                      <a:pt x="315" y="333"/>
                      <a:pt x="150" y="467"/>
                      <a:pt x="17" y="619"/>
                    </a:cubicBezTo>
                    <a:cubicBezTo>
                      <a:pt x="1" y="641"/>
                      <a:pt x="20" y="675"/>
                      <a:pt x="45" y="675"/>
                    </a:cubicBezTo>
                    <a:cubicBezTo>
                      <a:pt x="51" y="675"/>
                      <a:pt x="56" y="673"/>
                      <a:pt x="61" y="670"/>
                    </a:cubicBezTo>
                    <a:cubicBezTo>
                      <a:pt x="137" y="626"/>
                      <a:pt x="207" y="581"/>
                      <a:pt x="284" y="530"/>
                    </a:cubicBezTo>
                    <a:cubicBezTo>
                      <a:pt x="293" y="533"/>
                      <a:pt x="304" y="535"/>
                      <a:pt x="314" y="535"/>
                    </a:cubicBezTo>
                    <a:cubicBezTo>
                      <a:pt x="374" y="535"/>
                      <a:pt x="445" y="495"/>
                      <a:pt x="493" y="473"/>
                    </a:cubicBezTo>
                    <a:cubicBezTo>
                      <a:pt x="563" y="441"/>
                      <a:pt x="640" y="410"/>
                      <a:pt x="709" y="378"/>
                    </a:cubicBezTo>
                    <a:cubicBezTo>
                      <a:pt x="849" y="308"/>
                      <a:pt x="989" y="225"/>
                      <a:pt x="1122" y="136"/>
                    </a:cubicBezTo>
                    <a:cubicBezTo>
                      <a:pt x="1181" y="101"/>
                      <a:pt x="1148" y="1"/>
                      <a:pt x="10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86"/>
              <p:cNvSpPr/>
              <p:nvPr/>
            </p:nvSpPr>
            <p:spPr>
              <a:xfrm>
                <a:off x="7831230" y="1025228"/>
                <a:ext cx="40070" cy="111696"/>
              </a:xfrm>
              <a:custGeom>
                <a:rect b="b" l="l" r="r" t="t"/>
                <a:pathLst>
                  <a:path extrusionOk="0" h="1338" w="480">
                    <a:moveTo>
                      <a:pt x="441" y="1"/>
                    </a:moveTo>
                    <a:cubicBezTo>
                      <a:pt x="436" y="1"/>
                      <a:pt x="431" y="2"/>
                      <a:pt x="427" y="5"/>
                    </a:cubicBezTo>
                    <a:cubicBezTo>
                      <a:pt x="382" y="37"/>
                      <a:pt x="338" y="81"/>
                      <a:pt x="299" y="126"/>
                    </a:cubicBezTo>
                    <a:cubicBezTo>
                      <a:pt x="293" y="132"/>
                      <a:pt x="293" y="132"/>
                      <a:pt x="287" y="138"/>
                    </a:cubicBezTo>
                    <a:cubicBezTo>
                      <a:pt x="280" y="151"/>
                      <a:pt x="274" y="164"/>
                      <a:pt x="268" y="170"/>
                    </a:cubicBezTo>
                    <a:cubicBezTo>
                      <a:pt x="236" y="214"/>
                      <a:pt x="210" y="253"/>
                      <a:pt x="185" y="291"/>
                    </a:cubicBezTo>
                    <a:cubicBezTo>
                      <a:pt x="122" y="399"/>
                      <a:pt x="71" y="520"/>
                      <a:pt x="52" y="647"/>
                    </a:cubicBezTo>
                    <a:cubicBezTo>
                      <a:pt x="1" y="882"/>
                      <a:pt x="71" y="1130"/>
                      <a:pt x="230" y="1314"/>
                    </a:cubicBezTo>
                    <a:cubicBezTo>
                      <a:pt x="246" y="1330"/>
                      <a:pt x="265" y="1337"/>
                      <a:pt x="283" y="1337"/>
                    </a:cubicBezTo>
                    <a:cubicBezTo>
                      <a:pt x="328" y="1337"/>
                      <a:pt x="370" y="1292"/>
                      <a:pt x="357" y="1238"/>
                    </a:cubicBezTo>
                    <a:cubicBezTo>
                      <a:pt x="293" y="1066"/>
                      <a:pt x="268" y="882"/>
                      <a:pt x="280" y="704"/>
                    </a:cubicBezTo>
                    <a:cubicBezTo>
                      <a:pt x="280" y="615"/>
                      <a:pt x="293" y="532"/>
                      <a:pt x="312" y="450"/>
                    </a:cubicBezTo>
                    <a:cubicBezTo>
                      <a:pt x="338" y="354"/>
                      <a:pt x="369" y="272"/>
                      <a:pt x="388" y="183"/>
                    </a:cubicBezTo>
                    <a:cubicBezTo>
                      <a:pt x="388" y="170"/>
                      <a:pt x="388" y="164"/>
                      <a:pt x="388" y="151"/>
                    </a:cubicBezTo>
                    <a:cubicBezTo>
                      <a:pt x="414" y="113"/>
                      <a:pt x="439" y="75"/>
                      <a:pt x="465" y="30"/>
                    </a:cubicBezTo>
                    <a:cubicBezTo>
                      <a:pt x="479" y="15"/>
                      <a:pt x="460" y="1"/>
                      <a:pt x="44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86"/>
              <p:cNvSpPr/>
              <p:nvPr/>
            </p:nvSpPr>
            <p:spPr>
              <a:xfrm>
                <a:off x="8117231" y="861441"/>
                <a:ext cx="21788" cy="63361"/>
              </a:xfrm>
              <a:custGeom>
                <a:rect b="b" l="l" r="r" t="t"/>
                <a:pathLst>
                  <a:path extrusionOk="0" h="759" w="261">
                    <a:moveTo>
                      <a:pt x="91" y="0"/>
                    </a:moveTo>
                    <a:cubicBezTo>
                      <a:pt x="82" y="0"/>
                      <a:pt x="72" y="5"/>
                      <a:pt x="64" y="16"/>
                    </a:cubicBezTo>
                    <a:cubicBezTo>
                      <a:pt x="32" y="67"/>
                      <a:pt x="13" y="124"/>
                      <a:pt x="6" y="187"/>
                    </a:cubicBezTo>
                    <a:cubicBezTo>
                      <a:pt x="0" y="251"/>
                      <a:pt x="0" y="321"/>
                      <a:pt x="6" y="384"/>
                    </a:cubicBezTo>
                    <a:cubicBezTo>
                      <a:pt x="19" y="448"/>
                      <a:pt x="32" y="512"/>
                      <a:pt x="51" y="575"/>
                    </a:cubicBezTo>
                    <a:cubicBezTo>
                      <a:pt x="70" y="632"/>
                      <a:pt x="95" y="728"/>
                      <a:pt x="159" y="753"/>
                    </a:cubicBezTo>
                    <a:cubicBezTo>
                      <a:pt x="168" y="757"/>
                      <a:pt x="177" y="759"/>
                      <a:pt x="186" y="759"/>
                    </a:cubicBezTo>
                    <a:cubicBezTo>
                      <a:pt x="220" y="759"/>
                      <a:pt x="249" y="731"/>
                      <a:pt x="254" y="696"/>
                    </a:cubicBezTo>
                    <a:cubicBezTo>
                      <a:pt x="261" y="658"/>
                      <a:pt x="248" y="626"/>
                      <a:pt x="229" y="594"/>
                    </a:cubicBezTo>
                    <a:cubicBezTo>
                      <a:pt x="216" y="569"/>
                      <a:pt x="203" y="550"/>
                      <a:pt x="197" y="524"/>
                    </a:cubicBezTo>
                    <a:cubicBezTo>
                      <a:pt x="178" y="473"/>
                      <a:pt x="159" y="416"/>
                      <a:pt x="153" y="365"/>
                    </a:cubicBezTo>
                    <a:cubicBezTo>
                      <a:pt x="140" y="308"/>
                      <a:pt x="133" y="251"/>
                      <a:pt x="127" y="200"/>
                    </a:cubicBezTo>
                    <a:cubicBezTo>
                      <a:pt x="133" y="143"/>
                      <a:pt x="127" y="86"/>
                      <a:pt x="121" y="29"/>
                    </a:cubicBezTo>
                    <a:cubicBezTo>
                      <a:pt x="117" y="10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86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86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86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86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86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86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86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86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86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86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86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86"/>
              <p:cNvSpPr/>
              <p:nvPr/>
            </p:nvSpPr>
            <p:spPr>
              <a:xfrm>
                <a:off x="7761235" y="171660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86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86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86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86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86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86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86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86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86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86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86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86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86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86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86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86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86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86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86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86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86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86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86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86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86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86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86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86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86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86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86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86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86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86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86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86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86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86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86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86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86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86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86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86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86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86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86"/>
              <p:cNvSpPr/>
              <p:nvPr/>
            </p:nvSpPr>
            <p:spPr>
              <a:xfrm>
                <a:off x="7571275" y="90925"/>
                <a:ext cx="1122305" cy="1537284"/>
              </a:xfrm>
              <a:custGeom>
                <a:rect b="b" l="l" r="r" t="t"/>
                <a:pathLst>
                  <a:path extrusionOk="0" h="18415" w="13444">
                    <a:moveTo>
                      <a:pt x="1170" y="1105"/>
                    </a:moveTo>
                    <a:cubicBezTo>
                      <a:pt x="1316" y="1271"/>
                      <a:pt x="1469" y="1436"/>
                      <a:pt x="1615" y="1601"/>
                    </a:cubicBezTo>
                    <a:lnTo>
                      <a:pt x="1685" y="1677"/>
                    </a:lnTo>
                    <a:cubicBezTo>
                      <a:pt x="1698" y="1690"/>
                      <a:pt x="1723" y="1709"/>
                      <a:pt x="1729" y="1728"/>
                    </a:cubicBezTo>
                    <a:cubicBezTo>
                      <a:pt x="1736" y="1747"/>
                      <a:pt x="1736" y="1760"/>
                      <a:pt x="1729" y="1766"/>
                    </a:cubicBezTo>
                    <a:lnTo>
                      <a:pt x="1717" y="1766"/>
                    </a:lnTo>
                    <a:cubicBezTo>
                      <a:pt x="1698" y="1766"/>
                      <a:pt x="1685" y="1773"/>
                      <a:pt x="1672" y="1785"/>
                    </a:cubicBezTo>
                    <a:cubicBezTo>
                      <a:pt x="1640" y="1785"/>
                      <a:pt x="1602" y="1773"/>
                      <a:pt x="1583" y="1773"/>
                    </a:cubicBezTo>
                    <a:cubicBezTo>
                      <a:pt x="1482" y="1760"/>
                      <a:pt x="1380" y="1754"/>
                      <a:pt x="1272" y="1754"/>
                    </a:cubicBezTo>
                    <a:cubicBezTo>
                      <a:pt x="910" y="1754"/>
                      <a:pt x="547" y="1823"/>
                      <a:pt x="217" y="1970"/>
                    </a:cubicBezTo>
                    <a:cubicBezTo>
                      <a:pt x="319" y="1792"/>
                      <a:pt x="452" y="1633"/>
                      <a:pt x="598" y="1493"/>
                    </a:cubicBezTo>
                    <a:cubicBezTo>
                      <a:pt x="757" y="1340"/>
                      <a:pt x="929" y="1213"/>
                      <a:pt x="1119" y="1105"/>
                    </a:cubicBezTo>
                    <a:cubicBezTo>
                      <a:pt x="1123" y="1113"/>
                      <a:pt x="1132" y="1119"/>
                      <a:pt x="1141" y="1119"/>
                    </a:cubicBezTo>
                    <a:cubicBezTo>
                      <a:pt x="1147" y="1119"/>
                      <a:pt x="1153" y="1117"/>
                      <a:pt x="1157" y="1112"/>
                    </a:cubicBezTo>
                    <a:lnTo>
                      <a:pt x="1170" y="1105"/>
                    </a:lnTo>
                    <a:close/>
                    <a:moveTo>
                      <a:pt x="1526" y="1874"/>
                    </a:moveTo>
                    <a:cubicBezTo>
                      <a:pt x="1567" y="1879"/>
                      <a:pt x="1607" y="1883"/>
                      <a:pt x="1650" y="1883"/>
                    </a:cubicBezTo>
                    <a:cubicBezTo>
                      <a:pt x="1667" y="1883"/>
                      <a:pt x="1685" y="1882"/>
                      <a:pt x="1704" y="1881"/>
                    </a:cubicBezTo>
                    <a:lnTo>
                      <a:pt x="1704" y="1881"/>
                    </a:lnTo>
                    <a:cubicBezTo>
                      <a:pt x="1456" y="2008"/>
                      <a:pt x="1202" y="2116"/>
                      <a:pt x="941" y="2205"/>
                    </a:cubicBezTo>
                    <a:cubicBezTo>
                      <a:pt x="706" y="2294"/>
                      <a:pt x="458" y="2364"/>
                      <a:pt x="211" y="2427"/>
                    </a:cubicBezTo>
                    <a:cubicBezTo>
                      <a:pt x="389" y="2294"/>
                      <a:pt x="579" y="2179"/>
                      <a:pt x="783" y="2090"/>
                    </a:cubicBezTo>
                    <a:cubicBezTo>
                      <a:pt x="910" y="2039"/>
                      <a:pt x="1037" y="1989"/>
                      <a:pt x="1170" y="1951"/>
                    </a:cubicBezTo>
                    <a:cubicBezTo>
                      <a:pt x="1285" y="1919"/>
                      <a:pt x="1405" y="1900"/>
                      <a:pt x="1526" y="1874"/>
                    </a:cubicBezTo>
                    <a:close/>
                    <a:moveTo>
                      <a:pt x="1774" y="1944"/>
                    </a:moveTo>
                    <a:cubicBezTo>
                      <a:pt x="1837" y="2065"/>
                      <a:pt x="1888" y="2198"/>
                      <a:pt x="1914" y="2332"/>
                    </a:cubicBezTo>
                    <a:cubicBezTo>
                      <a:pt x="1926" y="2383"/>
                      <a:pt x="1933" y="2433"/>
                      <a:pt x="1926" y="2484"/>
                    </a:cubicBezTo>
                    <a:cubicBezTo>
                      <a:pt x="1901" y="2567"/>
                      <a:pt x="1793" y="2561"/>
                      <a:pt x="1723" y="2567"/>
                    </a:cubicBezTo>
                    <a:cubicBezTo>
                      <a:pt x="1609" y="2573"/>
                      <a:pt x="1494" y="2580"/>
                      <a:pt x="1380" y="2586"/>
                    </a:cubicBezTo>
                    <a:cubicBezTo>
                      <a:pt x="1288" y="2589"/>
                      <a:pt x="1196" y="2590"/>
                      <a:pt x="1104" y="2590"/>
                    </a:cubicBezTo>
                    <a:cubicBezTo>
                      <a:pt x="973" y="2590"/>
                      <a:pt x="843" y="2587"/>
                      <a:pt x="713" y="2580"/>
                    </a:cubicBezTo>
                    <a:cubicBezTo>
                      <a:pt x="516" y="2573"/>
                      <a:pt x="325" y="2548"/>
                      <a:pt x="134" y="2529"/>
                    </a:cubicBezTo>
                    <a:cubicBezTo>
                      <a:pt x="408" y="2465"/>
                      <a:pt x="681" y="2383"/>
                      <a:pt x="954" y="2287"/>
                    </a:cubicBezTo>
                    <a:cubicBezTo>
                      <a:pt x="1100" y="2236"/>
                      <a:pt x="1246" y="2179"/>
                      <a:pt x="1393" y="2116"/>
                    </a:cubicBezTo>
                    <a:cubicBezTo>
                      <a:pt x="1520" y="2065"/>
                      <a:pt x="1647" y="2001"/>
                      <a:pt x="1774" y="1944"/>
                    </a:cubicBezTo>
                    <a:close/>
                    <a:moveTo>
                      <a:pt x="11592" y="6583"/>
                    </a:moveTo>
                    <a:lnTo>
                      <a:pt x="11579" y="6609"/>
                    </a:lnTo>
                    <a:cubicBezTo>
                      <a:pt x="11529" y="6679"/>
                      <a:pt x="11484" y="6755"/>
                      <a:pt x="11433" y="6831"/>
                    </a:cubicBezTo>
                    <a:cubicBezTo>
                      <a:pt x="11382" y="6888"/>
                      <a:pt x="11351" y="6964"/>
                      <a:pt x="11344" y="7041"/>
                    </a:cubicBezTo>
                    <a:cubicBezTo>
                      <a:pt x="11351" y="7117"/>
                      <a:pt x="11408" y="7168"/>
                      <a:pt x="11484" y="7168"/>
                    </a:cubicBezTo>
                    <a:cubicBezTo>
                      <a:pt x="11529" y="7161"/>
                      <a:pt x="11579" y="7155"/>
                      <a:pt x="11624" y="7136"/>
                    </a:cubicBezTo>
                    <a:lnTo>
                      <a:pt x="11624" y="7136"/>
                    </a:lnTo>
                    <a:cubicBezTo>
                      <a:pt x="11395" y="7263"/>
                      <a:pt x="11166" y="7397"/>
                      <a:pt x="10944" y="7530"/>
                    </a:cubicBezTo>
                    <a:cubicBezTo>
                      <a:pt x="11007" y="7384"/>
                      <a:pt x="11077" y="7244"/>
                      <a:pt x="11166" y="7117"/>
                    </a:cubicBezTo>
                    <a:cubicBezTo>
                      <a:pt x="11281" y="6945"/>
                      <a:pt x="11408" y="6787"/>
                      <a:pt x="11541" y="6634"/>
                    </a:cubicBezTo>
                    <a:lnTo>
                      <a:pt x="11592" y="6583"/>
                    </a:lnTo>
                    <a:close/>
                    <a:moveTo>
                      <a:pt x="7315" y="6710"/>
                    </a:moveTo>
                    <a:cubicBezTo>
                      <a:pt x="7372" y="6767"/>
                      <a:pt x="7430" y="6818"/>
                      <a:pt x="7487" y="6869"/>
                    </a:cubicBezTo>
                    <a:cubicBezTo>
                      <a:pt x="7563" y="6933"/>
                      <a:pt x="7639" y="6990"/>
                      <a:pt x="7722" y="7047"/>
                    </a:cubicBezTo>
                    <a:cubicBezTo>
                      <a:pt x="7792" y="7104"/>
                      <a:pt x="7875" y="7142"/>
                      <a:pt x="7963" y="7174"/>
                    </a:cubicBezTo>
                    <a:cubicBezTo>
                      <a:pt x="7967" y="7176"/>
                      <a:pt x="7971" y="7177"/>
                      <a:pt x="7974" y="7177"/>
                    </a:cubicBezTo>
                    <a:cubicBezTo>
                      <a:pt x="7983" y="7177"/>
                      <a:pt x="7991" y="7172"/>
                      <a:pt x="7995" y="7168"/>
                    </a:cubicBezTo>
                    <a:cubicBezTo>
                      <a:pt x="8065" y="7206"/>
                      <a:pt x="8141" y="7231"/>
                      <a:pt x="8224" y="7244"/>
                    </a:cubicBezTo>
                    <a:cubicBezTo>
                      <a:pt x="8227" y="7244"/>
                      <a:pt x="8230" y="7245"/>
                      <a:pt x="8232" y="7245"/>
                    </a:cubicBezTo>
                    <a:cubicBezTo>
                      <a:pt x="8272" y="7245"/>
                      <a:pt x="8299" y="7203"/>
                      <a:pt x="8288" y="7161"/>
                    </a:cubicBezTo>
                    <a:cubicBezTo>
                      <a:pt x="8300" y="7155"/>
                      <a:pt x="8313" y="7142"/>
                      <a:pt x="8319" y="7130"/>
                    </a:cubicBezTo>
                    <a:cubicBezTo>
                      <a:pt x="8364" y="7015"/>
                      <a:pt x="8377" y="6888"/>
                      <a:pt x="8357" y="6767"/>
                    </a:cubicBezTo>
                    <a:lnTo>
                      <a:pt x="8357" y="6767"/>
                    </a:lnTo>
                    <a:cubicBezTo>
                      <a:pt x="8383" y="6818"/>
                      <a:pt x="8402" y="6876"/>
                      <a:pt x="8421" y="6933"/>
                    </a:cubicBezTo>
                    <a:cubicBezTo>
                      <a:pt x="8466" y="7041"/>
                      <a:pt x="8497" y="7161"/>
                      <a:pt x="8523" y="7276"/>
                    </a:cubicBezTo>
                    <a:cubicBezTo>
                      <a:pt x="8535" y="7339"/>
                      <a:pt x="8542" y="7397"/>
                      <a:pt x="8548" y="7454"/>
                    </a:cubicBezTo>
                    <a:cubicBezTo>
                      <a:pt x="8554" y="7498"/>
                      <a:pt x="8554" y="7543"/>
                      <a:pt x="8561" y="7581"/>
                    </a:cubicBezTo>
                    <a:cubicBezTo>
                      <a:pt x="8504" y="7581"/>
                      <a:pt x="8440" y="7575"/>
                      <a:pt x="8383" y="7555"/>
                    </a:cubicBezTo>
                    <a:cubicBezTo>
                      <a:pt x="8313" y="7530"/>
                      <a:pt x="8243" y="7492"/>
                      <a:pt x="8180" y="7454"/>
                    </a:cubicBezTo>
                    <a:cubicBezTo>
                      <a:pt x="8046" y="7384"/>
                      <a:pt x="7925" y="7301"/>
                      <a:pt x="7805" y="7212"/>
                    </a:cubicBezTo>
                    <a:cubicBezTo>
                      <a:pt x="7614" y="7066"/>
                      <a:pt x="7430" y="6901"/>
                      <a:pt x="7264" y="6723"/>
                    </a:cubicBezTo>
                    <a:lnTo>
                      <a:pt x="7296" y="6723"/>
                    </a:lnTo>
                    <a:cubicBezTo>
                      <a:pt x="7303" y="6717"/>
                      <a:pt x="7309" y="6717"/>
                      <a:pt x="7315" y="6710"/>
                    </a:cubicBezTo>
                    <a:close/>
                    <a:moveTo>
                      <a:pt x="8624" y="7276"/>
                    </a:moveTo>
                    <a:lnTo>
                      <a:pt x="8624" y="7276"/>
                    </a:lnTo>
                    <a:cubicBezTo>
                      <a:pt x="8682" y="7397"/>
                      <a:pt x="8739" y="7511"/>
                      <a:pt x="8802" y="7625"/>
                    </a:cubicBezTo>
                    <a:cubicBezTo>
                      <a:pt x="8758" y="7670"/>
                      <a:pt x="8707" y="7714"/>
                      <a:pt x="8663" y="7759"/>
                    </a:cubicBezTo>
                    <a:cubicBezTo>
                      <a:pt x="8618" y="7803"/>
                      <a:pt x="8586" y="7835"/>
                      <a:pt x="8554" y="7880"/>
                    </a:cubicBezTo>
                    <a:cubicBezTo>
                      <a:pt x="8535" y="7899"/>
                      <a:pt x="8510" y="7918"/>
                      <a:pt x="8491" y="7930"/>
                    </a:cubicBezTo>
                    <a:cubicBezTo>
                      <a:pt x="8421" y="7848"/>
                      <a:pt x="8351" y="7765"/>
                      <a:pt x="8281" y="7683"/>
                    </a:cubicBezTo>
                    <a:cubicBezTo>
                      <a:pt x="8243" y="7632"/>
                      <a:pt x="8205" y="7587"/>
                      <a:pt x="8154" y="7543"/>
                    </a:cubicBezTo>
                    <a:lnTo>
                      <a:pt x="8154" y="7543"/>
                    </a:lnTo>
                    <a:lnTo>
                      <a:pt x="8180" y="7562"/>
                    </a:lnTo>
                    <a:cubicBezTo>
                      <a:pt x="8268" y="7611"/>
                      <a:pt x="8398" y="7694"/>
                      <a:pt x="8514" y="7694"/>
                    </a:cubicBezTo>
                    <a:cubicBezTo>
                      <a:pt x="8549" y="7694"/>
                      <a:pt x="8581" y="7687"/>
                      <a:pt x="8612" y="7670"/>
                    </a:cubicBezTo>
                    <a:cubicBezTo>
                      <a:pt x="8612" y="7664"/>
                      <a:pt x="8618" y="7664"/>
                      <a:pt x="8618" y="7657"/>
                    </a:cubicBezTo>
                    <a:cubicBezTo>
                      <a:pt x="8621" y="7658"/>
                      <a:pt x="8625" y="7659"/>
                      <a:pt x="8628" y="7659"/>
                    </a:cubicBezTo>
                    <a:cubicBezTo>
                      <a:pt x="8641" y="7659"/>
                      <a:pt x="8651" y="7647"/>
                      <a:pt x="8656" y="7632"/>
                    </a:cubicBezTo>
                    <a:cubicBezTo>
                      <a:pt x="8669" y="7575"/>
                      <a:pt x="8669" y="7517"/>
                      <a:pt x="8656" y="7460"/>
                    </a:cubicBezTo>
                    <a:cubicBezTo>
                      <a:pt x="8650" y="7403"/>
                      <a:pt x="8637" y="7339"/>
                      <a:pt x="8624" y="7276"/>
                    </a:cubicBezTo>
                    <a:close/>
                    <a:moveTo>
                      <a:pt x="6604" y="9252"/>
                    </a:moveTo>
                    <a:cubicBezTo>
                      <a:pt x="6635" y="9252"/>
                      <a:pt x="6680" y="9252"/>
                      <a:pt x="6680" y="9284"/>
                    </a:cubicBezTo>
                    <a:cubicBezTo>
                      <a:pt x="6680" y="9322"/>
                      <a:pt x="6673" y="9354"/>
                      <a:pt x="6654" y="9386"/>
                    </a:cubicBezTo>
                    <a:cubicBezTo>
                      <a:pt x="6635" y="9456"/>
                      <a:pt x="6629" y="9525"/>
                      <a:pt x="6629" y="9589"/>
                    </a:cubicBezTo>
                    <a:cubicBezTo>
                      <a:pt x="6642" y="9742"/>
                      <a:pt x="6680" y="9888"/>
                      <a:pt x="6750" y="10021"/>
                    </a:cubicBezTo>
                    <a:cubicBezTo>
                      <a:pt x="6756" y="10034"/>
                      <a:pt x="6769" y="10059"/>
                      <a:pt x="6750" y="10066"/>
                    </a:cubicBezTo>
                    <a:cubicBezTo>
                      <a:pt x="6744" y="10069"/>
                      <a:pt x="6738" y="10070"/>
                      <a:pt x="6733" y="10070"/>
                    </a:cubicBezTo>
                    <a:cubicBezTo>
                      <a:pt x="6718" y="10070"/>
                      <a:pt x="6709" y="10058"/>
                      <a:pt x="6699" y="10053"/>
                    </a:cubicBezTo>
                    <a:cubicBezTo>
                      <a:pt x="6673" y="10027"/>
                      <a:pt x="6648" y="10008"/>
                      <a:pt x="6623" y="9983"/>
                    </a:cubicBezTo>
                    <a:cubicBezTo>
                      <a:pt x="6572" y="9926"/>
                      <a:pt x="6534" y="9869"/>
                      <a:pt x="6502" y="9811"/>
                    </a:cubicBezTo>
                    <a:cubicBezTo>
                      <a:pt x="6464" y="9742"/>
                      <a:pt x="6432" y="9665"/>
                      <a:pt x="6419" y="9583"/>
                    </a:cubicBezTo>
                    <a:cubicBezTo>
                      <a:pt x="6419" y="9564"/>
                      <a:pt x="6419" y="9538"/>
                      <a:pt x="6419" y="9513"/>
                    </a:cubicBezTo>
                    <a:cubicBezTo>
                      <a:pt x="6413" y="9494"/>
                      <a:pt x="6407" y="9475"/>
                      <a:pt x="6400" y="9456"/>
                    </a:cubicBezTo>
                    <a:lnTo>
                      <a:pt x="6387" y="9354"/>
                    </a:lnTo>
                    <a:cubicBezTo>
                      <a:pt x="6387" y="9348"/>
                      <a:pt x="6387" y="9341"/>
                      <a:pt x="6381" y="9341"/>
                    </a:cubicBezTo>
                    <a:cubicBezTo>
                      <a:pt x="6394" y="9328"/>
                      <a:pt x="6407" y="9322"/>
                      <a:pt x="6419" y="9309"/>
                    </a:cubicBezTo>
                    <a:cubicBezTo>
                      <a:pt x="6476" y="9278"/>
                      <a:pt x="6534" y="9259"/>
                      <a:pt x="6604" y="9252"/>
                    </a:cubicBezTo>
                    <a:close/>
                    <a:moveTo>
                      <a:pt x="6133" y="9487"/>
                    </a:moveTo>
                    <a:lnTo>
                      <a:pt x="6133" y="9487"/>
                    </a:lnTo>
                    <a:cubicBezTo>
                      <a:pt x="5993" y="9614"/>
                      <a:pt x="5930" y="9799"/>
                      <a:pt x="5955" y="9977"/>
                    </a:cubicBezTo>
                    <a:cubicBezTo>
                      <a:pt x="5955" y="10015"/>
                      <a:pt x="5968" y="10047"/>
                      <a:pt x="5974" y="10078"/>
                    </a:cubicBezTo>
                    <a:cubicBezTo>
                      <a:pt x="5968" y="10072"/>
                      <a:pt x="5962" y="10066"/>
                      <a:pt x="5955" y="10059"/>
                    </a:cubicBezTo>
                    <a:cubicBezTo>
                      <a:pt x="5924" y="10027"/>
                      <a:pt x="5898" y="9989"/>
                      <a:pt x="5879" y="9951"/>
                    </a:cubicBezTo>
                    <a:cubicBezTo>
                      <a:pt x="5835" y="9875"/>
                      <a:pt x="5822" y="9786"/>
                      <a:pt x="5847" y="9697"/>
                    </a:cubicBezTo>
                    <a:cubicBezTo>
                      <a:pt x="5866" y="9614"/>
                      <a:pt x="5930" y="9551"/>
                      <a:pt x="6013" y="9519"/>
                    </a:cubicBezTo>
                    <a:cubicBezTo>
                      <a:pt x="6051" y="9506"/>
                      <a:pt x="6089" y="9494"/>
                      <a:pt x="6133" y="9487"/>
                    </a:cubicBezTo>
                    <a:close/>
                    <a:moveTo>
                      <a:pt x="3680" y="76"/>
                    </a:moveTo>
                    <a:cubicBezTo>
                      <a:pt x="3896" y="89"/>
                      <a:pt x="4112" y="127"/>
                      <a:pt x="4322" y="184"/>
                    </a:cubicBezTo>
                    <a:cubicBezTo>
                      <a:pt x="4430" y="222"/>
                      <a:pt x="4545" y="260"/>
                      <a:pt x="4653" y="311"/>
                    </a:cubicBezTo>
                    <a:cubicBezTo>
                      <a:pt x="4669" y="322"/>
                      <a:pt x="4685" y="333"/>
                      <a:pt x="4705" y="344"/>
                    </a:cubicBezTo>
                    <a:lnTo>
                      <a:pt x="4705" y="344"/>
                    </a:lnTo>
                    <a:cubicBezTo>
                      <a:pt x="4563" y="270"/>
                      <a:pt x="4414" y="215"/>
                      <a:pt x="4265" y="178"/>
                    </a:cubicBezTo>
                    <a:cubicBezTo>
                      <a:pt x="4262" y="176"/>
                      <a:pt x="4258" y="176"/>
                      <a:pt x="4255" y="176"/>
                    </a:cubicBezTo>
                    <a:cubicBezTo>
                      <a:pt x="4231" y="176"/>
                      <a:pt x="4224" y="217"/>
                      <a:pt x="4252" y="228"/>
                    </a:cubicBezTo>
                    <a:cubicBezTo>
                      <a:pt x="4443" y="305"/>
                      <a:pt x="4627" y="394"/>
                      <a:pt x="4805" y="502"/>
                    </a:cubicBezTo>
                    <a:cubicBezTo>
                      <a:pt x="4710" y="470"/>
                      <a:pt x="4602" y="451"/>
                      <a:pt x="4500" y="451"/>
                    </a:cubicBezTo>
                    <a:cubicBezTo>
                      <a:pt x="4462" y="451"/>
                      <a:pt x="4462" y="508"/>
                      <a:pt x="4494" y="521"/>
                    </a:cubicBezTo>
                    <a:cubicBezTo>
                      <a:pt x="4595" y="559"/>
                      <a:pt x="4703" y="572"/>
                      <a:pt x="4811" y="603"/>
                    </a:cubicBezTo>
                    <a:cubicBezTo>
                      <a:pt x="4888" y="629"/>
                      <a:pt x="4964" y="654"/>
                      <a:pt x="5040" y="686"/>
                    </a:cubicBezTo>
                    <a:cubicBezTo>
                      <a:pt x="4888" y="705"/>
                      <a:pt x="4735" y="711"/>
                      <a:pt x="4583" y="711"/>
                    </a:cubicBezTo>
                    <a:cubicBezTo>
                      <a:pt x="4487" y="711"/>
                      <a:pt x="4392" y="705"/>
                      <a:pt x="4303" y="692"/>
                    </a:cubicBezTo>
                    <a:cubicBezTo>
                      <a:pt x="4208" y="680"/>
                      <a:pt x="4119" y="673"/>
                      <a:pt x="4024" y="673"/>
                    </a:cubicBezTo>
                    <a:cubicBezTo>
                      <a:pt x="4004" y="673"/>
                      <a:pt x="3998" y="711"/>
                      <a:pt x="4017" y="718"/>
                    </a:cubicBezTo>
                    <a:cubicBezTo>
                      <a:pt x="4100" y="762"/>
                      <a:pt x="4189" y="781"/>
                      <a:pt x="4278" y="788"/>
                    </a:cubicBezTo>
                    <a:cubicBezTo>
                      <a:pt x="4352" y="797"/>
                      <a:pt x="4427" y="803"/>
                      <a:pt x="4501" y="803"/>
                    </a:cubicBezTo>
                    <a:cubicBezTo>
                      <a:pt x="4528" y="803"/>
                      <a:pt x="4555" y="802"/>
                      <a:pt x="4583" y="800"/>
                    </a:cubicBezTo>
                    <a:cubicBezTo>
                      <a:pt x="4691" y="800"/>
                      <a:pt x="4805" y="794"/>
                      <a:pt x="4913" y="781"/>
                    </a:cubicBezTo>
                    <a:lnTo>
                      <a:pt x="4913" y="781"/>
                    </a:lnTo>
                    <a:cubicBezTo>
                      <a:pt x="4786" y="813"/>
                      <a:pt x="4659" y="838"/>
                      <a:pt x="4532" y="857"/>
                    </a:cubicBezTo>
                    <a:cubicBezTo>
                      <a:pt x="4373" y="883"/>
                      <a:pt x="4220" y="877"/>
                      <a:pt x="4068" y="896"/>
                    </a:cubicBezTo>
                    <a:cubicBezTo>
                      <a:pt x="4049" y="896"/>
                      <a:pt x="4049" y="927"/>
                      <a:pt x="4062" y="934"/>
                    </a:cubicBezTo>
                    <a:cubicBezTo>
                      <a:pt x="4146" y="951"/>
                      <a:pt x="4234" y="959"/>
                      <a:pt x="4321" y="959"/>
                    </a:cubicBezTo>
                    <a:cubicBezTo>
                      <a:pt x="4364" y="959"/>
                      <a:pt x="4407" y="957"/>
                      <a:pt x="4449" y="953"/>
                    </a:cubicBezTo>
                    <a:cubicBezTo>
                      <a:pt x="4462" y="966"/>
                      <a:pt x="4475" y="972"/>
                      <a:pt x="4487" y="985"/>
                    </a:cubicBezTo>
                    <a:cubicBezTo>
                      <a:pt x="4513" y="1010"/>
                      <a:pt x="4538" y="1035"/>
                      <a:pt x="4557" y="1061"/>
                    </a:cubicBezTo>
                    <a:cubicBezTo>
                      <a:pt x="4608" y="1112"/>
                      <a:pt x="4653" y="1169"/>
                      <a:pt x="4697" y="1232"/>
                    </a:cubicBezTo>
                    <a:cubicBezTo>
                      <a:pt x="4735" y="1290"/>
                      <a:pt x="4773" y="1347"/>
                      <a:pt x="4805" y="1410"/>
                    </a:cubicBezTo>
                    <a:cubicBezTo>
                      <a:pt x="4824" y="1448"/>
                      <a:pt x="4837" y="1480"/>
                      <a:pt x="4850" y="1512"/>
                    </a:cubicBezTo>
                    <a:cubicBezTo>
                      <a:pt x="4862" y="1531"/>
                      <a:pt x="4869" y="1550"/>
                      <a:pt x="4875" y="1563"/>
                    </a:cubicBezTo>
                    <a:cubicBezTo>
                      <a:pt x="4818" y="1493"/>
                      <a:pt x="4761" y="1429"/>
                      <a:pt x="4697" y="1360"/>
                    </a:cubicBezTo>
                    <a:cubicBezTo>
                      <a:pt x="4692" y="1355"/>
                      <a:pt x="4687" y="1353"/>
                      <a:pt x="4682" y="1353"/>
                    </a:cubicBezTo>
                    <a:cubicBezTo>
                      <a:pt x="4667" y="1353"/>
                      <a:pt x="4654" y="1371"/>
                      <a:pt x="4659" y="1385"/>
                    </a:cubicBezTo>
                    <a:cubicBezTo>
                      <a:pt x="4767" y="1518"/>
                      <a:pt x="4869" y="1658"/>
                      <a:pt x="4958" y="1804"/>
                    </a:cubicBezTo>
                    <a:cubicBezTo>
                      <a:pt x="4977" y="1836"/>
                      <a:pt x="4996" y="1874"/>
                      <a:pt x="5015" y="1912"/>
                    </a:cubicBezTo>
                    <a:lnTo>
                      <a:pt x="4996" y="1887"/>
                    </a:lnTo>
                    <a:cubicBezTo>
                      <a:pt x="4991" y="1882"/>
                      <a:pt x="4984" y="1879"/>
                      <a:pt x="4978" y="1879"/>
                    </a:cubicBezTo>
                    <a:cubicBezTo>
                      <a:pt x="4963" y="1879"/>
                      <a:pt x="4948" y="1896"/>
                      <a:pt x="4958" y="1919"/>
                    </a:cubicBezTo>
                    <a:cubicBezTo>
                      <a:pt x="4996" y="1976"/>
                      <a:pt x="5040" y="2039"/>
                      <a:pt x="5078" y="2097"/>
                    </a:cubicBezTo>
                    <a:cubicBezTo>
                      <a:pt x="5085" y="2148"/>
                      <a:pt x="5104" y="2192"/>
                      <a:pt x="5123" y="2243"/>
                    </a:cubicBezTo>
                    <a:cubicBezTo>
                      <a:pt x="5126" y="2249"/>
                      <a:pt x="5132" y="2252"/>
                      <a:pt x="5139" y="2252"/>
                    </a:cubicBezTo>
                    <a:cubicBezTo>
                      <a:pt x="5145" y="2252"/>
                      <a:pt x="5151" y="2249"/>
                      <a:pt x="5155" y="2243"/>
                    </a:cubicBezTo>
                    <a:cubicBezTo>
                      <a:pt x="5161" y="2230"/>
                      <a:pt x="5161" y="2224"/>
                      <a:pt x="5161" y="2217"/>
                    </a:cubicBezTo>
                    <a:cubicBezTo>
                      <a:pt x="5199" y="2275"/>
                      <a:pt x="5244" y="2332"/>
                      <a:pt x="5282" y="2383"/>
                    </a:cubicBezTo>
                    <a:cubicBezTo>
                      <a:pt x="5339" y="2459"/>
                      <a:pt x="5396" y="2529"/>
                      <a:pt x="5453" y="2599"/>
                    </a:cubicBezTo>
                    <a:cubicBezTo>
                      <a:pt x="5479" y="2624"/>
                      <a:pt x="5498" y="2650"/>
                      <a:pt x="5517" y="2681"/>
                    </a:cubicBezTo>
                    <a:cubicBezTo>
                      <a:pt x="5599" y="2872"/>
                      <a:pt x="5663" y="3063"/>
                      <a:pt x="5727" y="3260"/>
                    </a:cubicBezTo>
                    <a:cubicBezTo>
                      <a:pt x="5771" y="3380"/>
                      <a:pt x="5803" y="3501"/>
                      <a:pt x="5841" y="3622"/>
                    </a:cubicBezTo>
                    <a:cubicBezTo>
                      <a:pt x="5866" y="3736"/>
                      <a:pt x="5898" y="3851"/>
                      <a:pt x="5949" y="3959"/>
                    </a:cubicBezTo>
                    <a:cubicBezTo>
                      <a:pt x="5954" y="3963"/>
                      <a:pt x="5960" y="3965"/>
                      <a:pt x="5966" y="3965"/>
                    </a:cubicBezTo>
                    <a:cubicBezTo>
                      <a:pt x="5977" y="3965"/>
                      <a:pt x="5987" y="3958"/>
                      <a:pt x="5987" y="3946"/>
                    </a:cubicBezTo>
                    <a:cubicBezTo>
                      <a:pt x="5987" y="3825"/>
                      <a:pt x="5962" y="3711"/>
                      <a:pt x="5917" y="3596"/>
                    </a:cubicBezTo>
                    <a:lnTo>
                      <a:pt x="5905" y="3546"/>
                    </a:lnTo>
                    <a:lnTo>
                      <a:pt x="5905" y="3546"/>
                    </a:lnTo>
                    <a:cubicBezTo>
                      <a:pt x="5968" y="3679"/>
                      <a:pt x="6044" y="3812"/>
                      <a:pt x="6127" y="3940"/>
                    </a:cubicBezTo>
                    <a:cubicBezTo>
                      <a:pt x="6197" y="4048"/>
                      <a:pt x="6273" y="4156"/>
                      <a:pt x="6356" y="4264"/>
                    </a:cubicBezTo>
                    <a:cubicBezTo>
                      <a:pt x="6400" y="4321"/>
                      <a:pt x="6438" y="4372"/>
                      <a:pt x="6489" y="4423"/>
                    </a:cubicBezTo>
                    <a:cubicBezTo>
                      <a:pt x="6534" y="4467"/>
                      <a:pt x="6565" y="4512"/>
                      <a:pt x="6616" y="4524"/>
                    </a:cubicBezTo>
                    <a:cubicBezTo>
                      <a:pt x="6620" y="4526"/>
                      <a:pt x="6623" y="4527"/>
                      <a:pt x="6626" y="4527"/>
                    </a:cubicBezTo>
                    <a:cubicBezTo>
                      <a:pt x="6635" y="4527"/>
                      <a:pt x="6643" y="4521"/>
                      <a:pt x="6648" y="4512"/>
                    </a:cubicBezTo>
                    <a:cubicBezTo>
                      <a:pt x="6870" y="4817"/>
                      <a:pt x="7112" y="5109"/>
                      <a:pt x="7347" y="5408"/>
                    </a:cubicBezTo>
                    <a:cubicBezTo>
                      <a:pt x="7487" y="5579"/>
                      <a:pt x="7627" y="5757"/>
                      <a:pt x="7760" y="5929"/>
                    </a:cubicBezTo>
                    <a:cubicBezTo>
                      <a:pt x="7900" y="6088"/>
                      <a:pt x="8021" y="6253"/>
                      <a:pt x="8122" y="6431"/>
                    </a:cubicBezTo>
                    <a:cubicBezTo>
                      <a:pt x="8230" y="6628"/>
                      <a:pt x="8262" y="6863"/>
                      <a:pt x="8211" y="7085"/>
                    </a:cubicBezTo>
                    <a:cubicBezTo>
                      <a:pt x="7811" y="6621"/>
                      <a:pt x="7449" y="6119"/>
                      <a:pt x="7144" y="5585"/>
                    </a:cubicBezTo>
                    <a:cubicBezTo>
                      <a:pt x="7139" y="5577"/>
                      <a:pt x="7132" y="5573"/>
                      <a:pt x="7125" y="5573"/>
                    </a:cubicBezTo>
                    <a:cubicBezTo>
                      <a:pt x="7111" y="5573"/>
                      <a:pt x="7097" y="5588"/>
                      <a:pt x="7106" y="5605"/>
                    </a:cubicBezTo>
                    <a:cubicBezTo>
                      <a:pt x="7353" y="6119"/>
                      <a:pt x="7658" y="6609"/>
                      <a:pt x="8021" y="7053"/>
                    </a:cubicBezTo>
                    <a:cubicBezTo>
                      <a:pt x="7983" y="7028"/>
                      <a:pt x="7951" y="7009"/>
                      <a:pt x="7913" y="6990"/>
                    </a:cubicBezTo>
                    <a:cubicBezTo>
                      <a:pt x="7908" y="6989"/>
                      <a:pt x="7904" y="6988"/>
                      <a:pt x="7900" y="6988"/>
                    </a:cubicBezTo>
                    <a:cubicBezTo>
                      <a:pt x="7879" y="6988"/>
                      <a:pt x="7861" y="7001"/>
                      <a:pt x="7855" y="7022"/>
                    </a:cubicBezTo>
                    <a:lnTo>
                      <a:pt x="7779" y="6964"/>
                    </a:lnTo>
                    <a:cubicBezTo>
                      <a:pt x="7709" y="6907"/>
                      <a:pt x="7633" y="6850"/>
                      <a:pt x="7563" y="6793"/>
                    </a:cubicBezTo>
                    <a:cubicBezTo>
                      <a:pt x="7417" y="6672"/>
                      <a:pt x="7284" y="6545"/>
                      <a:pt x="7156" y="6405"/>
                    </a:cubicBezTo>
                    <a:cubicBezTo>
                      <a:pt x="6915" y="6119"/>
                      <a:pt x="6705" y="5808"/>
                      <a:pt x="6540" y="5465"/>
                    </a:cubicBezTo>
                    <a:cubicBezTo>
                      <a:pt x="6536" y="5458"/>
                      <a:pt x="6530" y="5456"/>
                      <a:pt x="6524" y="5456"/>
                    </a:cubicBezTo>
                    <a:cubicBezTo>
                      <a:pt x="6513" y="5456"/>
                      <a:pt x="6502" y="5467"/>
                      <a:pt x="6502" y="5484"/>
                    </a:cubicBezTo>
                    <a:cubicBezTo>
                      <a:pt x="6635" y="5846"/>
                      <a:pt x="6826" y="6183"/>
                      <a:pt x="7080" y="6475"/>
                    </a:cubicBezTo>
                    <a:cubicBezTo>
                      <a:pt x="7118" y="6526"/>
                      <a:pt x="7156" y="6570"/>
                      <a:pt x="7207" y="6621"/>
                    </a:cubicBezTo>
                    <a:cubicBezTo>
                      <a:pt x="7087" y="6564"/>
                      <a:pt x="6959" y="6520"/>
                      <a:pt x="6845" y="6462"/>
                    </a:cubicBezTo>
                    <a:cubicBezTo>
                      <a:pt x="6693" y="6373"/>
                      <a:pt x="6553" y="6278"/>
                      <a:pt x="6419" y="6164"/>
                    </a:cubicBezTo>
                    <a:cubicBezTo>
                      <a:pt x="6133" y="5916"/>
                      <a:pt x="5885" y="5636"/>
                      <a:pt x="5669" y="5325"/>
                    </a:cubicBezTo>
                    <a:cubicBezTo>
                      <a:pt x="5536" y="5147"/>
                      <a:pt x="5409" y="4963"/>
                      <a:pt x="5288" y="4785"/>
                    </a:cubicBezTo>
                    <a:cubicBezTo>
                      <a:pt x="5284" y="4781"/>
                      <a:pt x="5280" y="4780"/>
                      <a:pt x="5275" y="4780"/>
                    </a:cubicBezTo>
                    <a:cubicBezTo>
                      <a:pt x="5264" y="4780"/>
                      <a:pt x="5254" y="4788"/>
                      <a:pt x="5263" y="4797"/>
                    </a:cubicBezTo>
                    <a:cubicBezTo>
                      <a:pt x="5638" y="5458"/>
                      <a:pt x="6076" y="6107"/>
                      <a:pt x="6737" y="6513"/>
                    </a:cubicBezTo>
                    <a:cubicBezTo>
                      <a:pt x="6870" y="6602"/>
                      <a:pt x="7023" y="6672"/>
                      <a:pt x="7175" y="6717"/>
                    </a:cubicBezTo>
                    <a:cubicBezTo>
                      <a:pt x="7353" y="6939"/>
                      <a:pt x="7557" y="7136"/>
                      <a:pt x="7779" y="7314"/>
                    </a:cubicBezTo>
                    <a:cubicBezTo>
                      <a:pt x="7855" y="7371"/>
                      <a:pt x="7932" y="7422"/>
                      <a:pt x="8008" y="7473"/>
                    </a:cubicBezTo>
                    <a:cubicBezTo>
                      <a:pt x="8084" y="7555"/>
                      <a:pt x="8154" y="7644"/>
                      <a:pt x="8218" y="7733"/>
                    </a:cubicBezTo>
                    <a:cubicBezTo>
                      <a:pt x="8262" y="7791"/>
                      <a:pt x="8307" y="7848"/>
                      <a:pt x="8351" y="7911"/>
                    </a:cubicBezTo>
                    <a:cubicBezTo>
                      <a:pt x="8065" y="8127"/>
                      <a:pt x="7792" y="8356"/>
                      <a:pt x="7519" y="8591"/>
                    </a:cubicBezTo>
                    <a:cubicBezTo>
                      <a:pt x="7379" y="8706"/>
                      <a:pt x="7245" y="8820"/>
                      <a:pt x="7112" y="8941"/>
                    </a:cubicBezTo>
                    <a:cubicBezTo>
                      <a:pt x="6985" y="9049"/>
                      <a:pt x="6864" y="9157"/>
                      <a:pt x="6756" y="9278"/>
                    </a:cubicBezTo>
                    <a:cubicBezTo>
                      <a:pt x="6750" y="9233"/>
                      <a:pt x="6718" y="9189"/>
                      <a:pt x="6673" y="9176"/>
                    </a:cubicBezTo>
                    <a:cubicBezTo>
                      <a:pt x="6647" y="9170"/>
                      <a:pt x="6619" y="9167"/>
                      <a:pt x="6591" y="9167"/>
                    </a:cubicBezTo>
                    <a:cubicBezTo>
                      <a:pt x="6525" y="9167"/>
                      <a:pt x="6458" y="9183"/>
                      <a:pt x="6400" y="9214"/>
                    </a:cubicBezTo>
                    <a:cubicBezTo>
                      <a:pt x="6330" y="9246"/>
                      <a:pt x="6273" y="9297"/>
                      <a:pt x="6229" y="9360"/>
                    </a:cubicBezTo>
                    <a:cubicBezTo>
                      <a:pt x="6210" y="9367"/>
                      <a:pt x="6197" y="9379"/>
                      <a:pt x="6190" y="9392"/>
                    </a:cubicBezTo>
                    <a:cubicBezTo>
                      <a:pt x="6159" y="9392"/>
                      <a:pt x="6127" y="9398"/>
                      <a:pt x="6095" y="9405"/>
                    </a:cubicBezTo>
                    <a:cubicBezTo>
                      <a:pt x="6038" y="9411"/>
                      <a:pt x="5987" y="9424"/>
                      <a:pt x="5943" y="9443"/>
                    </a:cubicBezTo>
                    <a:cubicBezTo>
                      <a:pt x="5841" y="9487"/>
                      <a:pt x="5765" y="9570"/>
                      <a:pt x="5733" y="9678"/>
                    </a:cubicBezTo>
                    <a:cubicBezTo>
                      <a:pt x="5708" y="9786"/>
                      <a:pt x="5714" y="9894"/>
                      <a:pt x="5765" y="9996"/>
                    </a:cubicBezTo>
                    <a:lnTo>
                      <a:pt x="5771" y="10008"/>
                    </a:lnTo>
                    <a:cubicBezTo>
                      <a:pt x="5669" y="10091"/>
                      <a:pt x="5568" y="10174"/>
                      <a:pt x="5466" y="10256"/>
                    </a:cubicBezTo>
                    <a:lnTo>
                      <a:pt x="5472" y="10250"/>
                    </a:lnTo>
                    <a:cubicBezTo>
                      <a:pt x="5409" y="10212"/>
                      <a:pt x="5339" y="10180"/>
                      <a:pt x="5269" y="10148"/>
                    </a:cubicBezTo>
                    <a:cubicBezTo>
                      <a:pt x="5199" y="10110"/>
                      <a:pt x="5136" y="10078"/>
                      <a:pt x="5066" y="10034"/>
                    </a:cubicBezTo>
                    <a:cubicBezTo>
                      <a:pt x="4932" y="9958"/>
                      <a:pt x="4799" y="9869"/>
                      <a:pt x="4678" y="9780"/>
                    </a:cubicBezTo>
                    <a:cubicBezTo>
                      <a:pt x="4589" y="9710"/>
                      <a:pt x="4500" y="9640"/>
                      <a:pt x="4417" y="9570"/>
                    </a:cubicBezTo>
                    <a:cubicBezTo>
                      <a:pt x="4449" y="9557"/>
                      <a:pt x="4456" y="9519"/>
                      <a:pt x="4430" y="9500"/>
                    </a:cubicBezTo>
                    <a:cubicBezTo>
                      <a:pt x="4335" y="9417"/>
                      <a:pt x="4233" y="9348"/>
                      <a:pt x="4132" y="9284"/>
                    </a:cubicBezTo>
                    <a:lnTo>
                      <a:pt x="4055" y="9233"/>
                    </a:lnTo>
                    <a:cubicBezTo>
                      <a:pt x="4030" y="9201"/>
                      <a:pt x="4004" y="9176"/>
                      <a:pt x="3973" y="9151"/>
                    </a:cubicBezTo>
                    <a:cubicBezTo>
                      <a:pt x="3969" y="9144"/>
                      <a:pt x="3963" y="9141"/>
                      <a:pt x="3957" y="9141"/>
                    </a:cubicBezTo>
                    <a:cubicBezTo>
                      <a:pt x="3950" y="9141"/>
                      <a:pt x="3944" y="9144"/>
                      <a:pt x="3941" y="9151"/>
                    </a:cubicBezTo>
                    <a:cubicBezTo>
                      <a:pt x="3903" y="9125"/>
                      <a:pt x="3865" y="9093"/>
                      <a:pt x="3833" y="9074"/>
                    </a:cubicBezTo>
                    <a:cubicBezTo>
                      <a:pt x="3636" y="8922"/>
                      <a:pt x="3452" y="8763"/>
                      <a:pt x="3280" y="8598"/>
                    </a:cubicBezTo>
                    <a:cubicBezTo>
                      <a:pt x="3058" y="8375"/>
                      <a:pt x="2848" y="8134"/>
                      <a:pt x="2664" y="7880"/>
                    </a:cubicBezTo>
                    <a:cubicBezTo>
                      <a:pt x="2619" y="7778"/>
                      <a:pt x="2562" y="7676"/>
                      <a:pt x="2511" y="7581"/>
                    </a:cubicBezTo>
                    <a:cubicBezTo>
                      <a:pt x="2454" y="7486"/>
                      <a:pt x="2403" y="7390"/>
                      <a:pt x="2359" y="7289"/>
                    </a:cubicBezTo>
                    <a:cubicBezTo>
                      <a:pt x="2257" y="7085"/>
                      <a:pt x="2174" y="6882"/>
                      <a:pt x="2098" y="6666"/>
                    </a:cubicBezTo>
                    <a:cubicBezTo>
                      <a:pt x="1945" y="6240"/>
                      <a:pt x="1837" y="5802"/>
                      <a:pt x="1774" y="5357"/>
                    </a:cubicBezTo>
                    <a:cubicBezTo>
                      <a:pt x="1768" y="5319"/>
                      <a:pt x="1761" y="5287"/>
                      <a:pt x="1761" y="5255"/>
                    </a:cubicBezTo>
                    <a:cubicBezTo>
                      <a:pt x="1774" y="5160"/>
                      <a:pt x="1780" y="5064"/>
                      <a:pt x="1774" y="4969"/>
                    </a:cubicBezTo>
                    <a:cubicBezTo>
                      <a:pt x="1774" y="4861"/>
                      <a:pt x="1774" y="4753"/>
                      <a:pt x="1774" y="4651"/>
                    </a:cubicBezTo>
                    <a:cubicBezTo>
                      <a:pt x="1787" y="4435"/>
                      <a:pt x="1793" y="4219"/>
                      <a:pt x="1812" y="4009"/>
                    </a:cubicBezTo>
                    <a:cubicBezTo>
                      <a:pt x="1812" y="3992"/>
                      <a:pt x="1799" y="3982"/>
                      <a:pt x="1785" y="3982"/>
                    </a:cubicBezTo>
                    <a:cubicBezTo>
                      <a:pt x="1775" y="3982"/>
                      <a:pt x="1764" y="3989"/>
                      <a:pt x="1761" y="4003"/>
                    </a:cubicBezTo>
                    <a:cubicBezTo>
                      <a:pt x="1755" y="4029"/>
                      <a:pt x="1748" y="4060"/>
                      <a:pt x="1742" y="4086"/>
                    </a:cubicBezTo>
                    <a:cubicBezTo>
                      <a:pt x="1742" y="4022"/>
                      <a:pt x="1736" y="3959"/>
                      <a:pt x="1736" y="3895"/>
                    </a:cubicBezTo>
                    <a:cubicBezTo>
                      <a:pt x="1723" y="3654"/>
                      <a:pt x="1710" y="3425"/>
                      <a:pt x="1679" y="3190"/>
                    </a:cubicBezTo>
                    <a:cubicBezTo>
                      <a:pt x="1698" y="3190"/>
                      <a:pt x="1717" y="3183"/>
                      <a:pt x="1736" y="3177"/>
                    </a:cubicBezTo>
                    <a:cubicBezTo>
                      <a:pt x="1755" y="3177"/>
                      <a:pt x="1761" y="3145"/>
                      <a:pt x="1742" y="3139"/>
                    </a:cubicBezTo>
                    <a:cubicBezTo>
                      <a:pt x="1672" y="3113"/>
                      <a:pt x="1602" y="3101"/>
                      <a:pt x="1532" y="3075"/>
                    </a:cubicBezTo>
                    <a:cubicBezTo>
                      <a:pt x="1469" y="3056"/>
                      <a:pt x="1399" y="3024"/>
                      <a:pt x="1342" y="2980"/>
                    </a:cubicBezTo>
                    <a:cubicBezTo>
                      <a:pt x="1240" y="2910"/>
                      <a:pt x="1151" y="2808"/>
                      <a:pt x="1088" y="2700"/>
                    </a:cubicBezTo>
                    <a:lnTo>
                      <a:pt x="1088" y="2700"/>
                    </a:lnTo>
                    <a:cubicBezTo>
                      <a:pt x="1164" y="2704"/>
                      <a:pt x="1240" y="2705"/>
                      <a:pt x="1317" y="2705"/>
                    </a:cubicBezTo>
                    <a:cubicBezTo>
                      <a:pt x="1394" y="2705"/>
                      <a:pt x="1472" y="2704"/>
                      <a:pt x="1551" y="2700"/>
                    </a:cubicBezTo>
                    <a:cubicBezTo>
                      <a:pt x="1704" y="2694"/>
                      <a:pt x="2015" y="2719"/>
                      <a:pt x="2028" y="2491"/>
                    </a:cubicBezTo>
                    <a:cubicBezTo>
                      <a:pt x="2028" y="2376"/>
                      <a:pt x="2009" y="2268"/>
                      <a:pt x="1971" y="2167"/>
                    </a:cubicBezTo>
                    <a:cubicBezTo>
                      <a:pt x="1939" y="2065"/>
                      <a:pt x="1901" y="1970"/>
                      <a:pt x="1857" y="1881"/>
                    </a:cubicBezTo>
                    <a:cubicBezTo>
                      <a:pt x="1857" y="1868"/>
                      <a:pt x="1850" y="1862"/>
                      <a:pt x="1844" y="1855"/>
                    </a:cubicBezTo>
                    <a:lnTo>
                      <a:pt x="1837" y="1842"/>
                    </a:lnTo>
                    <a:lnTo>
                      <a:pt x="1837" y="1836"/>
                    </a:lnTo>
                    <a:cubicBezTo>
                      <a:pt x="1831" y="1830"/>
                      <a:pt x="1825" y="1817"/>
                      <a:pt x="1818" y="1811"/>
                    </a:cubicBezTo>
                    <a:cubicBezTo>
                      <a:pt x="1850" y="1747"/>
                      <a:pt x="1793" y="1684"/>
                      <a:pt x="1748" y="1633"/>
                    </a:cubicBezTo>
                    <a:cubicBezTo>
                      <a:pt x="1583" y="1429"/>
                      <a:pt x="1412" y="1226"/>
                      <a:pt x="1240" y="1029"/>
                    </a:cubicBezTo>
                    <a:lnTo>
                      <a:pt x="1227" y="1023"/>
                    </a:lnTo>
                    <a:cubicBezTo>
                      <a:pt x="1240" y="1004"/>
                      <a:pt x="1253" y="985"/>
                      <a:pt x="1266" y="972"/>
                    </a:cubicBezTo>
                    <a:lnTo>
                      <a:pt x="1272" y="959"/>
                    </a:lnTo>
                    <a:cubicBezTo>
                      <a:pt x="1275" y="966"/>
                      <a:pt x="1281" y="969"/>
                      <a:pt x="1289" y="969"/>
                    </a:cubicBezTo>
                    <a:cubicBezTo>
                      <a:pt x="1296" y="969"/>
                      <a:pt x="1304" y="966"/>
                      <a:pt x="1310" y="959"/>
                    </a:cubicBezTo>
                    <a:lnTo>
                      <a:pt x="1348" y="921"/>
                    </a:lnTo>
                    <a:lnTo>
                      <a:pt x="1348" y="921"/>
                    </a:lnTo>
                    <a:cubicBezTo>
                      <a:pt x="1335" y="940"/>
                      <a:pt x="1323" y="953"/>
                      <a:pt x="1310" y="972"/>
                    </a:cubicBezTo>
                    <a:cubicBezTo>
                      <a:pt x="1297" y="994"/>
                      <a:pt x="1315" y="1017"/>
                      <a:pt x="1333" y="1017"/>
                    </a:cubicBezTo>
                    <a:cubicBezTo>
                      <a:pt x="1341" y="1017"/>
                      <a:pt x="1349" y="1013"/>
                      <a:pt x="1354" y="1004"/>
                    </a:cubicBezTo>
                    <a:cubicBezTo>
                      <a:pt x="1393" y="966"/>
                      <a:pt x="1424" y="927"/>
                      <a:pt x="1463" y="889"/>
                    </a:cubicBezTo>
                    <a:lnTo>
                      <a:pt x="1526" y="832"/>
                    </a:lnTo>
                    <a:lnTo>
                      <a:pt x="1551" y="807"/>
                    </a:lnTo>
                    <a:cubicBezTo>
                      <a:pt x="1564" y="794"/>
                      <a:pt x="1577" y="788"/>
                      <a:pt x="1583" y="775"/>
                    </a:cubicBezTo>
                    <a:cubicBezTo>
                      <a:pt x="1595" y="758"/>
                      <a:pt x="1581" y="736"/>
                      <a:pt x="1564" y="736"/>
                    </a:cubicBezTo>
                    <a:cubicBezTo>
                      <a:pt x="1562" y="736"/>
                      <a:pt x="1560" y="736"/>
                      <a:pt x="1558" y="737"/>
                    </a:cubicBezTo>
                    <a:cubicBezTo>
                      <a:pt x="1539" y="743"/>
                      <a:pt x="1526" y="749"/>
                      <a:pt x="1513" y="756"/>
                    </a:cubicBezTo>
                    <a:lnTo>
                      <a:pt x="1494" y="769"/>
                    </a:lnTo>
                    <a:lnTo>
                      <a:pt x="1507" y="756"/>
                    </a:lnTo>
                    <a:cubicBezTo>
                      <a:pt x="1513" y="749"/>
                      <a:pt x="1526" y="737"/>
                      <a:pt x="1526" y="724"/>
                    </a:cubicBezTo>
                    <a:cubicBezTo>
                      <a:pt x="1531" y="708"/>
                      <a:pt x="1524" y="697"/>
                      <a:pt x="1514" y="697"/>
                    </a:cubicBezTo>
                    <a:cubicBezTo>
                      <a:pt x="1512" y="697"/>
                      <a:pt x="1509" y="697"/>
                      <a:pt x="1507" y="699"/>
                    </a:cubicBezTo>
                    <a:cubicBezTo>
                      <a:pt x="1494" y="705"/>
                      <a:pt x="1482" y="711"/>
                      <a:pt x="1469" y="718"/>
                    </a:cubicBezTo>
                    <a:cubicBezTo>
                      <a:pt x="1532" y="654"/>
                      <a:pt x="1596" y="597"/>
                      <a:pt x="1666" y="546"/>
                    </a:cubicBezTo>
                    <a:cubicBezTo>
                      <a:pt x="1755" y="476"/>
                      <a:pt x="1850" y="413"/>
                      <a:pt x="1952" y="362"/>
                    </a:cubicBezTo>
                    <a:cubicBezTo>
                      <a:pt x="2238" y="273"/>
                      <a:pt x="2530" y="209"/>
                      <a:pt x="2829" y="158"/>
                    </a:cubicBezTo>
                    <a:cubicBezTo>
                      <a:pt x="2975" y="139"/>
                      <a:pt x="3121" y="120"/>
                      <a:pt x="3267" y="108"/>
                    </a:cubicBezTo>
                    <a:cubicBezTo>
                      <a:pt x="3291" y="109"/>
                      <a:pt x="3315" y="109"/>
                      <a:pt x="3339" y="109"/>
                    </a:cubicBezTo>
                    <a:cubicBezTo>
                      <a:pt x="3453" y="109"/>
                      <a:pt x="3565" y="97"/>
                      <a:pt x="3680" y="76"/>
                    </a:cubicBezTo>
                    <a:close/>
                    <a:moveTo>
                      <a:pt x="6279" y="9481"/>
                    </a:moveTo>
                    <a:cubicBezTo>
                      <a:pt x="6292" y="9487"/>
                      <a:pt x="6299" y="9500"/>
                      <a:pt x="6305" y="9513"/>
                    </a:cubicBezTo>
                    <a:cubicBezTo>
                      <a:pt x="6318" y="9564"/>
                      <a:pt x="6324" y="9621"/>
                      <a:pt x="6311" y="9672"/>
                    </a:cubicBezTo>
                    <a:cubicBezTo>
                      <a:pt x="6292" y="9773"/>
                      <a:pt x="6286" y="9875"/>
                      <a:pt x="6286" y="9977"/>
                    </a:cubicBezTo>
                    <a:cubicBezTo>
                      <a:pt x="6299" y="10167"/>
                      <a:pt x="6356" y="10352"/>
                      <a:pt x="6457" y="10517"/>
                    </a:cubicBezTo>
                    <a:lnTo>
                      <a:pt x="6413" y="10517"/>
                    </a:lnTo>
                    <a:cubicBezTo>
                      <a:pt x="6362" y="10510"/>
                      <a:pt x="6318" y="10498"/>
                      <a:pt x="6273" y="10479"/>
                    </a:cubicBezTo>
                    <a:cubicBezTo>
                      <a:pt x="6184" y="10421"/>
                      <a:pt x="6178" y="10288"/>
                      <a:pt x="6178" y="10193"/>
                    </a:cubicBezTo>
                    <a:cubicBezTo>
                      <a:pt x="6165" y="9951"/>
                      <a:pt x="6197" y="9710"/>
                      <a:pt x="6279" y="9481"/>
                    </a:cubicBezTo>
                    <a:close/>
                    <a:moveTo>
                      <a:pt x="9514" y="9348"/>
                    </a:moveTo>
                    <a:cubicBezTo>
                      <a:pt x="9533" y="9398"/>
                      <a:pt x="9559" y="9456"/>
                      <a:pt x="9584" y="9506"/>
                    </a:cubicBezTo>
                    <a:cubicBezTo>
                      <a:pt x="9616" y="9583"/>
                      <a:pt x="9647" y="9665"/>
                      <a:pt x="9686" y="9748"/>
                    </a:cubicBezTo>
                    <a:lnTo>
                      <a:pt x="9686" y="9754"/>
                    </a:lnTo>
                    <a:cubicBezTo>
                      <a:pt x="9749" y="9919"/>
                      <a:pt x="9813" y="10085"/>
                      <a:pt x="9870" y="10244"/>
                    </a:cubicBezTo>
                    <a:cubicBezTo>
                      <a:pt x="9902" y="10326"/>
                      <a:pt x="9933" y="10402"/>
                      <a:pt x="9959" y="10485"/>
                    </a:cubicBezTo>
                    <a:cubicBezTo>
                      <a:pt x="9972" y="10504"/>
                      <a:pt x="9978" y="10530"/>
                      <a:pt x="9984" y="10555"/>
                    </a:cubicBezTo>
                    <a:cubicBezTo>
                      <a:pt x="9991" y="10580"/>
                      <a:pt x="9991" y="10593"/>
                      <a:pt x="9959" y="10599"/>
                    </a:cubicBezTo>
                    <a:cubicBezTo>
                      <a:pt x="9927" y="10599"/>
                      <a:pt x="9876" y="10542"/>
                      <a:pt x="9844" y="10517"/>
                    </a:cubicBezTo>
                    <a:cubicBezTo>
                      <a:pt x="9768" y="10441"/>
                      <a:pt x="9698" y="10358"/>
                      <a:pt x="9628" y="10282"/>
                    </a:cubicBezTo>
                    <a:cubicBezTo>
                      <a:pt x="9616" y="10263"/>
                      <a:pt x="9609" y="10244"/>
                      <a:pt x="9603" y="10224"/>
                    </a:cubicBezTo>
                    <a:cubicBezTo>
                      <a:pt x="9592" y="10202"/>
                      <a:pt x="9571" y="10185"/>
                      <a:pt x="9549" y="10185"/>
                    </a:cubicBezTo>
                    <a:cubicBezTo>
                      <a:pt x="9546" y="10185"/>
                      <a:pt x="9543" y="10186"/>
                      <a:pt x="9539" y="10186"/>
                    </a:cubicBezTo>
                    <a:lnTo>
                      <a:pt x="9508" y="10155"/>
                    </a:lnTo>
                    <a:lnTo>
                      <a:pt x="9495" y="10148"/>
                    </a:lnTo>
                    <a:lnTo>
                      <a:pt x="9450" y="9773"/>
                    </a:lnTo>
                    <a:cubicBezTo>
                      <a:pt x="9444" y="9710"/>
                      <a:pt x="9438" y="9640"/>
                      <a:pt x="9431" y="9576"/>
                    </a:cubicBezTo>
                    <a:cubicBezTo>
                      <a:pt x="9425" y="9525"/>
                      <a:pt x="9419" y="9475"/>
                      <a:pt x="9406" y="9424"/>
                    </a:cubicBezTo>
                    <a:lnTo>
                      <a:pt x="9514" y="9348"/>
                    </a:lnTo>
                    <a:close/>
                    <a:moveTo>
                      <a:pt x="9304" y="9494"/>
                    </a:moveTo>
                    <a:cubicBezTo>
                      <a:pt x="9304" y="9513"/>
                      <a:pt x="9311" y="9532"/>
                      <a:pt x="9311" y="9557"/>
                    </a:cubicBezTo>
                    <a:cubicBezTo>
                      <a:pt x="9317" y="9608"/>
                      <a:pt x="9323" y="9665"/>
                      <a:pt x="9330" y="9716"/>
                    </a:cubicBezTo>
                    <a:lnTo>
                      <a:pt x="9374" y="10047"/>
                    </a:lnTo>
                    <a:cubicBezTo>
                      <a:pt x="9400" y="10263"/>
                      <a:pt x="9431" y="10479"/>
                      <a:pt x="9457" y="10695"/>
                    </a:cubicBezTo>
                    <a:cubicBezTo>
                      <a:pt x="9470" y="10803"/>
                      <a:pt x="9489" y="10911"/>
                      <a:pt x="9501" y="11019"/>
                    </a:cubicBezTo>
                    <a:cubicBezTo>
                      <a:pt x="9520" y="11121"/>
                      <a:pt x="9527" y="11229"/>
                      <a:pt x="9527" y="11337"/>
                    </a:cubicBezTo>
                    <a:cubicBezTo>
                      <a:pt x="9527" y="11432"/>
                      <a:pt x="9489" y="11515"/>
                      <a:pt x="9419" y="11572"/>
                    </a:cubicBezTo>
                    <a:cubicBezTo>
                      <a:pt x="9391" y="11593"/>
                      <a:pt x="9358" y="11603"/>
                      <a:pt x="9327" y="11603"/>
                    </a:cubicBezTo>
                    <a:cubicBezTo>
                      <a:pt x="9273" y="11603"/>
                      <a:pt x="9220" y="11573"/>
                      <a:pt x="9196" y="11521"/>
                    </a:cubicBezTo>
                    <a:cubicBezTo>
                      <a:pt x="9190" y="11508"/>
                      <a:pt x="9184" y="11502"/>
                      <a:pt x="9171" y="11502"/>
                    </a:cubicBezTo>
                    <a:cubicBezTo>
                      <a:pt x="9158" y="11438"/>
                      <a:pt x="9139" y="11381"/>
                      <a:pt x="9126" y="11324"/>
                    </a:cubicBezTo>
                    <a:cubicBezTo>
                      <a:pt x="9088" y="11190"/>
                      <a:pt x="9044" y="11051"/>
                      <a:pt x="8999" y="10924"/>
                    </a:cubicBezTo>
                    <a:cubicBezTo>
                      <a:pt x="8955" y="10784"/>
                      <a:pt x="8898" y="10650"/>
                      <a:pt x="8828" y="10517"/>
                    </a:cubicBezTo>
                    <a:cubicBezTo>
                      <a:pt x="8820" y="10507"/>
                      <a:pt x="8806" y="10502"/>
                      <a:pt x="8793" y="10502"/>
                    </a:cubicBezTo>
                    <a:cubicBezTo>
                      <a:pt x="8774" y="10502"/>
                      <a:pt x="8757" y="10513"/>
                      <a:pt x="8764" y="10536"/>
                    </a:cubicBezTo>
                    <a:cubicBezTo>
                      <a:pt x="8802" y="10669"/>
                      <a:pt x="8853" y="10796"/>
                      <a:pt x="8904" y="10936"/>
                    </a:cubicBezTo>
                    <a:cubicBezTo>
                      <a:pt x="8948" y="11070"/>
                      <a:pt x="8993" y="11216"/>
                      <a:pt x="9031" y="11356"/>
                    </a:cubicBezTo>
                    <a:cubicBezTo>
                      <a:pt x="9107" y="11616"/>
                      <a:pt x="9158" y="11877"/>
                      <a:pt x="9203" y="12144"/>
                    </a:cubicBezTo>
                    <a:cubicBezTo>
                      <a:pt x="9196" y="12144"/>
                      <a:pt x="9190" y="12150"/>
                      <a:pt x="9184" y="12156"/>
                    </a:cubicBezTo>
                    <a:cubicBezTo>
                      <a:pt x="9145" y="12150"/>
                      <a:pt x="9120" y="12131"/>
                      <a:pt x="9095" y="12112"/>
                    </a:cubicBezTo>
                    <a:cubicBezTo>
                      <a:pt x="9006" y="11959"/>
                      <a:pt x="8923" y="11813"/>
                      <a:pt x="8834" y="11661"/>
                    </a:cubicBezTo>
                    <a:cubicBezTo>
                      <a:pt x="8758" y="11534"/>
                      <a:pt x="8688" y="11400"/>
                      <a:pt x="8612" y="11273"/>
                    </a:cubicBezTo>
                    <a:cubicBezTo>
                      <a:pt x="8542" y="11140"/>
                      <a:pt x="8459" y="11012"/>
                      <a:pt x="8357" y="10898"/>
                    </a:cubicBezTo>
                    <a:cubicBezTo>
                      <a:pt x="8354" y="10895"/>
                      <a:pt x="8349" y="10893"/>
                      <a:pt x="8345" y="10893"/>
                    </a:cubicBezTo>
                    <a:cubicBezTo>
                      <a:pt x="8333" y="10893"/>
                      <a:pt x="8321" y="10903"/>
                      <a:pt x="8326" y="10917"/>
                    </a:cubicBezTo>
                    <a:cubicBezTo>
                      <a:pt x="8357" y="11025"/>
                      <a:pt x="8408" y="11127"/>
                      <a:pt x="8472" y="11222"/>
                    </a:cubicBezTo>
                    <a:cubicBezTo>
                      <a:pt x="8529" y="11330"/>
                      <a:pt x="8586" y="11426"/>
                      <a:pt x="8643" y="11527"/>
                    </a:cubicBezTo>
                    <a:lnTo>
                      <a:pt x="8993" y="12144"/>
                    </a:lnTo>
                    <a:cubicBezTo>
                      <a:pt x="9057" y="12252"/>
                      <a:pt x="9120" y="12347"/>
                      <a:pt x="9171" y="12455"/>
                    </a:cubicBezTo>
                    <a:cubicBezTo>
                      <a:pt x="9197" y="12513"/>
                      <a:pt x="9171" y="12549"/>
                      <a:pt x="9126" y="12549"/>
                    </a:cubicBezTo>
                    <a:cubicBezTo>
                      <a:pt x="9116" y="12549"/>
                      <a:pt x="9106" y="12547"/>
                      <a:pt x="9095" y="12544"/>
                    </a:cubicBezTo>
                    <a:cubicBezTo>
                      <a:pt x="9037" y="12525"/>
                      <a:pt x="8987" y="12500"/>
                      <a:pt x="8942" y="12461"/>
                    </a:cubicBezTo>
                    <a:cubicBezTo>
                      <a:pt x="8796" y="12372"/>
                      <a:pt x="8656" y="12271"/>
                      <a:pt x="8529" y="12163"/>
                    </a:cubicBezTo>
                    <a:cubicBezTo>
                      <a:pt x="8523" y="12144"/>
                      <a:pt x="8510" y="12131"/>
                      <a:pt x="8491" y="12131"/>
                    </a:cubicBezTo>
                    <a:cubicBezTo>
                      <a:pt x="8485" y="12125"/>
                      <a:pt x="8478" y="12118"/>
                      <a:pt x="8472" y="12112"/>
                    </a:cubicBezTo>
                    <a:cubicBezTo>
                      <a:pt x="8446" y="12086"/>
                      <a:pt x="8427" y="12067"/>
                      <a:pt x="8402" y="12048"/>
                    </a:cubicBezTo>
                    <a:cubicBezTo>
                      <a:pt x="8351" y="11966"/>
                      <a:pt x="8300" y="11889"/>
                      <a:pt x="8243" y="11813"/>
                    </a:cubicBezTo>
                    <a:cubicBezTo>
                      <a:pt x="8186" y="11743"/>
                      <a:pt x="8148" y="11686"/>
                      <a:pt x="8097" y="11623"/>
                    </a:cubicBezTo>
                    <a:cubicBezTo>
                      <a:pt x="8059" y="11559"/>
                      <a:pt x="8002" y="11508"/>
                      <a:pt x="7938" y="11464"/>
                    </a:cubicBezTo>
                    <a:cubicBezTo>
                      <a:pt x="7934" y="11462"/>
                      <a:pt x="7930" y="11461"/>
                      <a:pt x="7927" y="11461"/>
                    </a:cubicBezTo>
                    <a:cubicBezTo>
                      <a:pt x="7909" y="11461"/>
                      <a:pt x="7901" y="11486"/>
                      <a:pt x="7906" y="11502"/>
                    </a:cubicBezTo>
                    <a:cubicBezTo>
                      <a:pt x="7919" y="11540"/>
                      <a:pt x="7938" y="11578"/>
                      <a:pt x="7963" y="11603"/>
                    </a:cubicBezTo>
                    <a:cubicBezTo>
                      <a:pt x="7963" y="11610"/>
                      <a:pt x="7963" y="11623"/>
                      <a:pt x="7963" y="11629"/>
                    </a:cubicBezTo>
                    <a:cubicBezTo>
                      <a:pt x="8059" y="11775"/>
                      <a:pt x="8167" y="11921"/>
                      <a:pt x="8281" y="12048"/>
                    </a:cubicBezTo>
                    <a:cubicBezTo>
                      <a:pt x="8313" y="12093"/>
                      <a:pt x="8338" y="12131"/>
                      <a:pt x="8364" y="12175"/>
                    </a:cubicBezTo>
                    <a:cubicBezTo>
                      <a:pt x="7811" y="12048"/>
                      <a:pt x="7398" y="11559"/>
                      <a:pt x="6947" y="11235"/>
                    </a:cubicBezTo>
                    <a:cubicBezTo>
                      <a:pt x="7061" y="11140"/>
                      <a:pt x="7175" y="11044"/>
                      <a:pt x="7296" y="10955"/>
                    </a:cubicBezTo>
                    <a:cubicBezTo>
                      <a:pt x="7423" y="10866"/>
                      <a:pt x="7538" y="10777"/>
                      <a:pt x="7665" y="10695"/>
                    </a:cubicBezTo>
                    <a:cubicBezTo>
                      <a:pt x="7668" y="10698"/>
                      <a:pt x="7673" y="10700"/>
                      <a:pt x="7678" y="10700"/>
                    </a:cubicBezTo>
                    <a:cubicBezTo>
                      <a:pt x="7684" y="10700"/>
                      <a:pt x="7690" y="10698"/>
                      <a:pt x="7697" y="10695"/>
                    </a:cubicBezTo>
                    <a:cubicBezTo>
                      <a:pt x="7786" y="10631"/>
                      <a:pt x="7875" y="10568"/>
                      <a:pt x="7963" y="10504"/>
                    </a:cubicBezTo>
                    <a:cubicBezTo>
                      <a:pt x="8014" y="10472"/>
                      <a:pt x="8059" y="10441"/>
                      <a:pt x="8110" y="10402"/>
                    </a:cubicBezTo>
                    <a:cubicBezTo>
                      <a:pt x="8116" y="10402"/>
                      <a:pt x="8122" y="10390"/>
                      <a:pt x="8122" y="10383"/>
                    </a:cubicBezTo>
                    <a:lnTo>
                      <a:pt x="8338" y="10218"/>
                    </a:lnTo>
                    <a:cubicBezTo>
                      <a:pt x="8554" y="10053"/>
                      <a:pt x="8777" y="9894"/>
                      <a:pt x="8993" y="9729"/>
                    </a:cubicBezTo>
                    <a:lnTo>
                      <a:pt x="9304" y="9494"/>
                    </a:lnTo>
                    <a:close/>
                    <a:moveTo>
                      <a:pt x="3642" y="11184"/>
                    </a:moveTo>
                    <a:cubicBezTo>
                      <a:pt x="3547" y="11235"/>
                      <a:pt x="3477" y="11311"/>
                      <a:pt x="3433" y="11400"/>
                    </a:cubicBezTo>
                    <a:cubicBezTo>
                      <a:pt x="3363" y="11565"/>
                      <a:pt x="3337" y="11750"/>
                      <a:pt x="3350" y="11928"/>
                    </a:cubicBezTo>
                    <a:cubicBezTo>
                      <a:pt x="3356" y="12106"/>
                      <a:pt x="3394" y="12277"/>
                      <a:pt x="3458" y="12442"/>
                    </a:cubicBezTo>
                    <a:cubicBezTo>
                      <a:pt x="3471" y="12487"/>
                      <a:pt x="3490" y="12538"/>
                      <a:pt x="3515" y="12582"/>
                    </a:cubicBezTo>
                    <a:cubicBezTo>
                      <a:pt x="3274" y="12398"/>
                      <a:pt x="3070" y="12175"/>
                      <a:pt x="3039" y="11858"/>
                    </a:cubicBezTo>
                    <a:cubicBezTo>
                      <a:pt x="3032" y="11813"/>
                      <a:pt x="3032" y="11769"/>
                      <a:pt x="3039" y="11718"/>
                    </a:cubicBezTo>
                    <a:lnTo>
                      <a:pt x="3051" y="11705"/>
                    </a:lnTo>
                    <a:cubicBezTo>
                      <a:pt x="3064" y="11686"/>
                      <a:pt x="3064" y="11661"/>
                      <a:pt x="3051" y="11648"/>
                    </a:cubicBezTo>
                    <a:cubicBezTo>
                      <a:pt x="3115" y="11419"/>
                      <a:pt x="3293" y="11248"/>
                      <a:pt x="3521" y="11203"/>
                    </a:cubicBezTo>
                    <a:cubicBezTo>
                      <a:pt x="3560" y="11190"/>
                      <a:pt x="3598" y="11184"/>
                      <a:pt x="3642" y="11184"/>
                    </a:cubicBezTo>
                    <a:close/>
                    <a:moveTo>
                      <a:pt x="2886" y="11756"/>
                    </a:moveTo>
                    <a:cubicBezTo>
                      <a:pt x="2759" y="11991"/>
                      <a:pt x="2695" y="12258"/>
                      <a:pt x="2702" y="12531"/>
                    </a:cubicBezTo>
                    <a:cubicBezTo>
                      <a:pt x="2702" y="12550"/>
                      <a:pt x="2714" y="12608"/>
                      <a:pt x="2702" y="12627"/>
                    </a:cubicBezTo>
                    <a:cubicBezTo>
                      <a:pt x="2697" y="12633"/>
                      <a:pt x="2695" y="12635"/>
                      <a:pt x="2694" y="12635"/>
                    </a:cubicBezTo>
                    <a:cubicBezTo>
                      <a:pt x="2690" y="12635"/>
                      <a:pt x="2689" y="12627"/>
                      <a:pt x="2676" y="12627"/>
                    </a:cubicBezTo>
                    <a:cubicBezTo>
                      <a:pt x="2657" y="12614"/>
                      <a:pt x="2645" y="12608"/>
                      <a:pt x="2632" y="12595"/>
                    </a:cubicBezTo>
                    <a:cubicBezTo>
                      <a:pt x="2575" y="12557"/>
                      <a:pt x="2536" y="12500"/>
                      <a:pt x="2511" y="12430"/>
                    </a:cubicBezTo>
                    <a:cubicBezTo>
                      <a:pt x="2467" y="12290"/>
                      <a:pt x="2505" y="12131"/>
                      <a:pt x="2600" y="12017"/>
                    </a:cubicBezTo>
                    <a:cubicBezTo>
                      <a:pt x="2657" y="11947"/>
                      <a:pt x="2714" y="11889"/>
                      <a:pt x="2784" y="11832"/>
                    </a:cubicBezTo>
                    <a:cubicBezTo>
                      <a:pt x="2822" y="11807"/>
                      <a:pt x="2854" y="11781"/>
                      <a:pt x="2886" y="11756"/>
                    </a:cubicBezTo>
                    <a:close/>
                    <a:moveTo>
                      <a:pt x="12774" y="5280"/>
                    </a:moveTo>
                    <a:lnTo>
                      <a:pt x="12774" y="5280"/>
                    </a:lnTo>
                    <a:cubicBezTo>
                      <a:pt x="12679" y="5369"/>
                      <a:pt x="12590" y="5458"/>
                      <a:pt x="12501" y="5547"/>
                    </a:cubicBezTo>
                    <a:lnTo>
                      <a:pt x="11961" y="6075"/>
                    </a:lnTo>
                    <a:cubicBezTo>
                      <a:pt x="11662" y="6373"/>
                      <a:pt x="11351" y="6666"/>
                      <a:pt x="11115" y="7015"/>
                    </a:cubicBezTo>
                    <a:cubicBezTo>
                      <a:pt x="10976" y="7206"/>
                      <a:pt x="10874" y="7416"/>
                      <a:pt x="10804" y="7632"/>
                    </a:cubicBezTo>
                    <a:cubicBezTo>
                      <a:pt x="10790" y="7670"/>
                      <a:pt x="10818" y="7701"/>
                      <a:pt x="10849" y="7701"/>
                    </a:cubicBezTo>
                    <a:cubicBezTo>
                      <a:pt x="10860" y="7701"/>
                      <a:pt x="10871" y="7697"/>
                      <a:pt x="10880" y="7689"/>
                    </a:cubicBezTo>
                    <a:cubicBezTo>
                      <a:pt x="11262" y="7428"/>
                      <a:pt x="11656" y="7193"/>
                      <a:pt x="12062" y="6977"/>
                    </a:cubicBezTo>
                    <a:lnTo>
                      <a:pt x="12132" y="6952"/>
                    </a:lnTo>
                    <a:cubicBezTo>
                      <a:pt x="12151" y="6945"/>
                      <a:pt x="12177" y="6939"/>
                      <a:pt x="12196" y="6926"/>
                    </a:cubicBezTo>
                    <a:cubicBezTo>
                      <a:pt x="12215" y="6914"/>
                      <a:pt x="12234" y="6901"/>
                      <a:pt x="12253" y="6888"/>
                    </a:cubicBezTo>
                    <a:cubicBezTo>
                      <a:pt x="12253" y="6882"/>
                      <a:pt x="12259" y="6882"/>
                      <a:pt x="12259" y="6876"/>
                    </a:cubicBezTo>
                    <a:cubicBezTo>
                      <a:pt x="12526" y="6736"/>
                      <a:pt x="12799" y="6609"/>
                      <a:pt x="13066" y="6482"/>
                    </a:cubicBezTo>
                    <a:lnTo>
                      <a:pt x="13066" y="6494"/>
                    </a:lnTo>
                    <a:cubicBezTo>
                      <a:pt x="12965" y="6570"/>
                      <a:pt x="12869" y="6666"/>
                      <a:pt x="12768" y="6742"/>
                    </a:cubicBezTo>
                    <a:cubicBezTo>
                      <a:pt x="12609" y="6863"/>
                      <a:pt x="12456" y="6984"/>
                      <a:pt x="12291" y="7092"/>
                    </a:cubicBezTo>
                    <a:cubicBezTo>
                      <a:pt x="11973" y="7320"/>
                      <a:pt x="11637" y="7543"/>
                      <a:pt x="11300" y="7746"/>
                    </a:cubicBezTo>
                    <a:cubicBezTo>
                      <a:pt x="11103" y="7867"/>
                      <a:pt x="10899" y="7981"/>
                      <a:pt x="10696" y="8089"/>
                    </a:cubicBezTo>
                    <a:cubicBezTo>
                      <a:pt x="10674" y="8106"/>
                      <a:pt x="10686" y="8142"/>
                      <a:pt x="10710" y="8142"/>
                    </a:cubicBezTo>
                    <a:cubicBezTo>
                      <a:pt x="10714" y="8142"/>
                      <a:pt x="10718" y="8142"/>
                      <a:pt x="10721" y="8140"/>
                    </a:cubicBezTo>
                    <a:cubicBezTo>
                      <a:pt x="11160" y="7930"/>
                      <a:pt x="11579" y="7695"/>
                      <a:pt x="11992" y="7435"/>
                    </a:cubicBezTo>
                    <a:lnTo>
                      <a:pt x="11992" y="7435"/>
                    </a:lnTo>
                    <a:cubicBezTo>
                      <a:pt x="11687" y="7670"/>
                      <a:pt x="11382" y="7899"/>
                      <a:pt x="11071" y="8121"/>
                    </a:cubicBezTo>
                    <a:lnTo>
                      <a:pt x="10976" y="8185"/>
                    </a:lnTo>
                    <a:cubicBezTo>
                      <a:pt x="10976" y="8165"/>
                      <a:pt x="10960" y="8149"/>
                      <a:pt x="10944" y="8149"/>
                    </a:cubicBezTo>
                    <a:cubicBezTo>
                      <a:pt x="10940" y="8149"/>
                      <a:pt x="10935" y="8150"/>
                      <a:pt x="10931" y="8153"/>
                    </a:cubicBezTo>
                    <a:cubicBezTo>
                      <a:pt x="10702" y="8274"/>
                      <a:pt x="10499" y="8458"/>
                      <a:pt x="10296" y="8617"/>
                    </a:cubicBezTo>
                    <a:lnTo>
                      <a:pt x="9647" y="9112"/>
                    </a:lnTo>
                    <a:lnTo>
                      <a:pt x="9508" y="9214"/>
                    </a:lnTo>
                    <a:cubicBezTo>
                      <a:pt x="9501" y="9220"/>
                      <a:pt x="9489" y="9227"/>
                      <a:pt x="9489" y="9233"/>
                    </a:cubicBezTo>
                    <a:cubicBezTo>
                      <a:pt x="9120" y="9519"/>
                      <a:pt x="8751" y="9811"/>
                      <a:pt x="8383" y="10097"/>
                    </a:cubicBezTo>
                    <a:cubicBezTo>
                      <a:pt x="8256" y="10193"/>
                      <a:pt x="8129" y="10294"/>
                      <a:pt x="8002" y="10390"/>
                    </a:cubicBezTo>
                    <a:cubicBezTo>
                      <a:pt x="7900" y="10441"/>
                      <a:pt x="7798" y="10504"/>
                      <a:pt x="7703" y="10568"/>
                    </a:cubicBezTo>
                    <a:cubicBezTo>
                      <a:pt x="7582" y="10644"/>
                      <a:pt x="7468" y="10727"/>
                      <a:pt x="7353" y="10809"/>
                    </a:cubicBezTo>
                    <a:cubicBezTo>
                      <a:pt x="7118" y="10987"/>
                      <a:pt x="6896" y="11178"/>
                      <a:pt x="6680" y="11362"/>
                    </a:cubicBezTo>
                    <a:cubicBezTo>
                      <a:pt x="6241" y="11737"/>
                      <a:pt x="5822" y="12131"/>
                      <a:pt x="5364" y="12480"/>
                    </a:cubicBezTo>
                    <a:cubicBezTo>
                      <a:pt x="5161" y="12639"/>
                      <a:pt x="4945" y="12785"/>
                      <a:pt x="4723" y="12925"/>
                    </a:cubicBezTo>
                    <a:lnTo>
                      <a:pt x="4710" y="12925"/>
                    </a:lnTo>
                    <a:cubicBezTo>
                      <a:pt x="4589" y="12963"/>
                      <a:pt x="4475" y="13014"/>
                      <a:pt x="4367" y="13071"/>
                    </a:cubicBezTo>
                    <a:cubicBezTo>
                      <a:pt x="4252" y="13129"/>
                      <a:pt x="4144" y="13179"/>
                      <a:pt x="4030" y="13230"/>
                    </a:cubicBezTo>
                    <a:cubicBezTo>
                      <a:pt x="3807" y="13345"/>
                      <a:pt x="3585" y="13453"/>
                      <a:pt x="3369" y="13567"/>
                    </a:cubicBezTo>
                    <a:cubicBezTo>
                      <a:pt x="2956" y="13790"/>
                      <a:pt x="2556" y="14044"/>
                      <a:pt x="2136" y="14260"/>
                    </a:cubicBezTo>
                    <a:cubicBezTo>
                      <a:pt x="1926" y="14368"/>
                      <a:pt x="1704" y="14450"/>
                      <a:pt x="1469" y="14514"/>
                    </a:cubicBezTo>
                    <a:cubicBezTo>
                      <a:pt x="1634" y="13942"/>
                      <a:pt x="2212" y="13637"/>
                      <a:pt x="2517" y="13154"/>
                    </a:cubicBezTo>
                    <a:cubicBezTo>
                      <a:pt x="2543" y="13135"/>
                      <a:pt x="2568" y="13122"/>
                      <a:pt x="2594" y="13103"/>
                    </a:cubicBezTo>
                    <a:cubicBezTo>
                      <a:pt x="2610" y="13092"/>
                      <a:pt x="2598" y="13042"/>
                      <a:pt x="2569" y="13042"/>
                    </a:cubicBezTo>
                    <a:cubicBezTo>
                      <a:pt x="2565" y="13042"/>
                      <a:pt x="2560" y="13044"/>
                      <a:pt x="2556" y="13046"/>
                    </a:cubicBezTo>
                    <a:lnTo>
                      <a:pt x="2549" y="13046"/>
                    </a:lnTo>
                    <a:cubicBezTo>
                      <a:pt x="2544" y="13041"/>
                      <a:pt x="2539" y="13039"/>
                      <a:pt x="2533" y="13039"/>
                    </a:cubicBezTo>
                    <a:cubicBezTo>
                      <a:pt x="2524" y="13039"/>
                      <a:pt x="2515" y="13045"/>
                      <a:pt x="2511" y="13052"/>
                    </a:cubicBezTo>
                    <a:lnTo>
                      <a:pt x="2492" y="13084"/>
                    </a:lnTo>
                    <a:cubicBezTo>
                      <a:pt x="2130" y="13294"/>
                      <a:pt x="1768" y="13510"/>
                      <a:pt x="1399" y="13707"/>
                    </a:cubicBezTo>
                    <a:cubicBezTo>
                      <a:pt x="1049" y="13891"/>
                      <a:pt x="694" y="14069"/>
                      <a:pt x="331" y="14234"/>
                    </a:cubicBezTo>
                    <a:cubicBezTo>
                      <a:pt x="586" y="13885"/>
                      <a:pt x="929" y="13618"/>
                      <a:pt x="1266" y="13357"/>
                    </a:cubicBezTo>
                    <a:cubicBezTo>
                      <a:pt x="1299" y="13335"/>
                      <a:pt x="1274" y="13284"/>
                      <a:pt x="1242" y="13284"/>
                    </a:cubicBezTo>
                    <a:cubicBezTo>
                      <a:pt x="1237" y="13284"/>
                      <a:pt x="1232" y="13285"/>
                      <a:pt x="1227" y="13288"/>
                    </a:cubicBezTo>
                    <a:cubicBezTo>
                      <a:pt x="1157" y="13326"/>
                      <a:pt x="1081" y="13364"/>
                      <a:pt x="1011" y="13396"/>
                    </a:cubicBezTo>
                    <a:cubicBezTo>
                      <a:pt x="1208" y="13275"/>
                      <a:pt x="1399" y="13154"/>
                      <a:pt x="1596" y="13021"/>
                    </a:cubicBezTo>
                    <a:cubicBezTo>
                      <a:pt x="1761" y="12913"/>
                      <a:pt x="1926" y="12798"/>
                      <a:pt x="2085" y="12677"/>
                    </a:cubicBezTo>
                    <a:cubicBezTo>
                      <a:pt x="2200" y="12595"/>
                      <a:pt x="2301" y="12493"/>
                      <a:pt x="2384" y="12385"/>
                    </a:cubicBezTo>
                    <a:lnTo>
                      <a:pt x="2384" y="12404"/>
                    </a:lnTo>
                    <a:cubicBezTo>
                      <a:pt x="2403" y="12487"/>
                      <a:pt x="2441" y="12557"/>
                      <a:pt x="2492" y="12620"/>
                    </a:cubicBezTo>
                    <a:cubicBezTo>
                      <a:pt x="2543" y="12684"/>
                      <a:pt x="2613" y="12728"/>
                      <a:pt x="2695" y="12741"/>
                    </a:cubicBezTo>
                    <a:cubicBezTo>
                      <a:pt x="2778" y="12741"/>
                      <a:pt x="2810" y="12658"/>
                      <a:pt x="2810" y="12588"/>
                    </a:cubicBezTo>
                    <a:cubicBezTo>
                      <a:pt x="2803" y="12493"/>
                      <a:pt x="2803" y="12398"/>
                      <a:pt x="2816" y="12296"/>
                    </a:cubicBezTo>
                    <a:cubicBezTo>
                      <a:pt x="2835" y="12144"/>
                      <a:pt x="2880" y="11991"/>
                      <a:pt x="2956" y="11851"/>
                    </a:cubicBezTo>
                    <a:cubicBezTo>
                      <a:pt x="2969" y="12080"/>
                      <a:pt x="3070" y="12296"/>
                      <a:pt x="3229" y="12461"/>
                    </a:cubicBezTo>
                    <a:cubicBezTo>
                      <a:pt x="3369" y="12614"/>
                      <a:pt x="3528" y="12747"/>
                      <a:pt x="3693" y="12862"/>
                    </a:cubicBezTo>
                    <a:lnTo>
                      <a:pt x="3712" y="12881"/>
                    </a:lnTo>
                    <a:cubicBezTo>
                      <a:pt x="3717" y="12885"/>
                      <a:pt x="3724" y="12890"/>
                      <a:pt x="3733" y="12890"/>
                    </a:cubicBezTo>
                    <a:cubicBezTo>
                      <a:pt x="3736" y="12890"/>
                      <a:pt x="3740" y="12889"/>
                      <a:pt x="3744" y="12887"/>
                    </a:cubicBezTo>
                    <a:cubicBezTo>
                      <a:pt x="3748" y="12888"/>
                      <a:pt x="3752" y="12888"/>
                      <a:pt x="3756" y="12888"/>
                    </a:cubicBezTo>
                    <a:cubicBezTo>
                      <a:pt x="3808" y="12888"/>
                      <a:pt x="3848" y="12815"/>
                      <a:pt x="3795" y="12779"/>
                    </a:cubicBezTo>
                    <a:lnTo>
                      <a:pt x="3712" y="12722"/>
                    </a:lnTo>
                    <a:cubicBezTo>
                      <a:pt x="3649" y="12633"/>
                      <a:pt x="3598" y="12538"/>
                      <a:pt x="3553" y="12436"/>
                    </a:cubicBezTo>
                    <a:cubicBezTo>
                      <a:pt x="3496" y="12296"/>
                      <a:pt x="3458" y="12144"/>
                      <a:pt x="3445" y="11991"/>
                    </a:cubicBezTo>
                    <a:cubicBezTo>
                      <a:pt x="3426" y="11832"/>
                      <a:pt x="3439" y="11667"/>
                      <a:pt x="3483" y="11515"/>
                    </a:cubicBezTo>
                    <a:cubicBezTo>
                      <a:pt x="3502" y="11445"/>
                      <a:pt x="3534" y="11381"/>
                      <a:pt x="3585" y="11324"/>
                    </a:cubicBezTo>
                    <a:cubicBezTo>
                      <a:pt x="3979" y="11197"/>
                      <a:pt x="4367" y="11032"/>
                      <a:pt x="4735" y="10835"/>
                    </a:cubicBezTo>
                    <a:cubicBezTo>
                      <a:pt x="4932" y="10727"/>
                      <a:pt x="5110" y="10606"/>
                      <a:pt x="5301" y="10485"/>
                    </a:cubicBezTo>
                    <a:cubicBezTo>
                      <a:pt x="5485" y="10371"/>
                      <a:pt x="5669" y="10237"/>
                      <a:pt x="5841" y="10097"/>
                    </a:cubicBezTo>
                    <a:cubicBezTo>
                      <a:pt x="5847" y="10104"/>
                      <a:pt x="5854" y="10110"/>
                      <a:pt x="5860" y="10123"/>
                    </a:cubicBezTo>
                    <a:cubicBezTo>
                      <a:pt x="5890" y="10153"/>
                      <a:pt x="5944" y="10219"/>
                      <a:pt x="5993" y="10219"/>
                    </a:cubicBezTo>
                    <a:cubicBezTo>
                      <a:pt x="5995" y="10219"/>
                      <a:pt x="5998" y="10218"/>
                      <a:pt x="6000" y="10218"/>
                    </a:cubicBezTo>
                    <a:cubicBezTo>
                      <a:pt x="6019" y="10212"/>
                      <a:pt x="6038" y="10199"/>
                      <a:pt x="6044" y="10180"/>
                    </a:cubicBezTo>
                    <a:cubicBezTo>
                      <a:pt x="6057" y="10180"/>
                      <a:pt x="6070" y="10167"/>
                      <a:pt x="6070" y="10148"/>
                    </a:cubicBezTo>
                    <a:cubicBezTo>
                      <a:pt x="6063" y="10085"/>
                      <a:pt x="6032" y="10027"/>
                      <a:pt x="6019" y="9964"/>
                    </a:cubicBezTo>
                    <a:cubicBezTo>
                      <a:pt x="6006" y="9818"/>
                      <a:pt x="6057" y="9672"/>
                      <a:pt x="6159" y="9564"/>
                    </a:cubicBezTo>
                    <a:lnTo>
                      <a:pt x="6159" y="9564"/>
                    </a:lnTo>
                    <a:cubicBezTo>
                      <a:pt x="6089" y="9799"/>
                      <a:pt x="6063" y="10040"/>
                      <a:pt x="6082" y="10282"/>
                    </a:cubicBezTo>
                    <a:cubicBezTo>
                      <a:pt x="6076" y="10396"/>
                      <a:pt x="6133" y="10504"/>
                      <a:pt x="6229" y="10568"/>
                    </a:cubicBezTo>
                    <a:cubicBezTo>
                      <a:pt x="6276" y="10599"/>
                      <a:pt x="6356" y="10624"/>
                      <a:pt x="6429" y="10624"/>
                    </a:cubicBezTo>
                    <a:cubicBezTo>
                      <a:pt x="6473" y="10624"/>
                      <a:pt x="6515" y="10615"/>
                      <a:pt x="6546" y="10593"/>
                    </a:cubicBezTo>
                    <a:cubicBezTo>
                      <a:pt x="6565" y="10574"/>
                      <a:pt x="6559" y="10542"/>
                      <a:pt x="6534" y="10530"/>
                    </a:cubicBezTo>
                    <a:lnTo>
                      <a:pt x="6515" y="10523"/>
                    </a:lnTo>
                    <a:cubicBezTo>
                      <a:pt x="6515" y="10517"/>
                      <a:pt x="6515" y="10510"/>
                      <a:pt x="6515" y="10504"/>
                    </a:cubicBezTo>
                    <a:cubicBezTo>
                      <a:pt x="6407" y="10307"/>
                      <a:pt x="6356" y="10078"/>
                      <a:pt x="6375" y="9843"/>
                    </a:cubicBezTo>
                    <a:cubicBezTo>
                      <a:pt x="6375" y="9818"/>
                      <a:pt x="6381" y="9792"/>
                      <a:pt x="6387" y="9767"/>
                    </a:cubicBezTo>
                    <a:cubicBezTo>
                      <a:pt x="6400" y="9799"/>
                      <a:pt x="6413" y="9830"/>
                      <a:pt x="6432" y="9862"/>
                    </a:cubicBezTo>
                    <a:cubicBezTo>
                      <a:pt x="6470" y="9939"/>
                      <a:pt x="6527" y="10008"/>
                      <a:pt x="6591" y="10072"/>
                    </a:cubicBezTo>
                    <a:cubicBezTo>
                      <a:pt x="6630" y="10111"/>
                      <a:pt x="6683" y="10157"/>
                      <a:pt x="6740" y="10157"/>
                    </a:cubicBezTo>
                    <a:cubicBezTo>
                      <a:pt x="6758" y="10157"/>
                      <a:pt x="6776" y="10152"/>
                      <a:pt x="6794" y="10142"/>
                    </a:cubicBezTo>
                    <a:cubicBezTo>
                      <a:pt x="6883" y="10091"/>
                      <a:pt x="6820" y="9983"/>
                      <a:pt x="6794" y="9913"/>
                    </a:cubicBezTo>
                    <a:cubicBezTo>
                      <a:pt x="6750" y="9830"/>
                      <a:pt x="6724" y="9735"/>
                      <a:pt x="6712" y="9640"/>
                    </a:cubicBezTo>
                    <a:cubicBezTo>
                      <a:pt x="6705" y="9545"/>
                      <a:pt x="6718" y="9449"/>
                      <a:pt x="6750" y="9360"/>
                    </a:cubicBezTo>
                    <a:cubicBezTo>
                      <a:pt x="6750" y="9354"/>
                      <a:pt x="6750" y="9341"/>
                      <a:pt x="6756" y="9335"/>
                    </a:cubicBezTo>
                    <a:lnTo>
                      <a:pt x="6762" y="9335"/>
                    </a:lnTo>
                    <a:cubicBezTo>
                      <a:pt x="6909" y="9220"/>
                      <a:pt x="7042" y="9106"/>
                      <a:pt x="7169" y="8979"/>
                    </a:cubicBezTo>
                    <a:cubicBezTo>
                      <a:pt x="7303" y="8865"/>
                      <a:pt x="7442" y="8750"/>
                      <a:pt x="7576" y="8636"/>
                    </a:cubicBezTo>
                    <a:cubicBezTo>
                      <a:pt x="7836" y="8420"/>
                      <a:pt x="8110" y="8210"/>
                      <a:pt x="8383" y="8007"/>
                    </a:cubicBezTo>
                    <a:cubicBezTo>
                      <a:pt x="8406" y="8025"/>
                      <a:pt x="8436" y="8037"/>
                      <a:pt x="8468" y="8037"/>
                    </a:cubicBezTo>
                    <a:cubicBezTo>
                      <a:pt x="8480" y="8037"/>
                      <a:pt x="8492" y="8035"/>
                      <a:pt x="8504" y="8032"/>
                    </a:cubicBezTo>
                    <a:cubicBezTo>
                      <a:pt x="8580" y="8013"/>
                      <a:pt x="8637" y="7924"/>
                      <a:pt x="8688" y="7867"/>
                    </a:cubicBezTo>
                    <a:cubicBezTo>
                      <a:pt x="8828" y="7714"/>
                      <a:pt x="8987" y="7575"/>
                      <a:pt x="9152" y="7454"/>
                    </a:cubicBezTo>
                    <a:cubicBezTo>
                      <a:pt x="9514" y="7181"/>
                      <a:pt x="9889" y="6926"/>
                      <a:pt x="10251" y="6666"/>
                    </a:cubicBezTo>
                    <a:cubicBezTo>
                      <a:pt x="10467" y="6513"/>
                      <a:pt x="10683" y="6367"/>
                      <a:pt x="10887" y="6189"/>
                    </a:cubicBezTo>
                    <a:cubicBezTo>
                      <a:pt x="10893" y="6189"/>
                      <a:pt x="10893" y="6176"/>
                      <a:pt x="10899" y="6170"/>
                    </a:cubicBezTo>
                    <a:cubicBezTo>
                      <a:pt x="11065" y="6068"/>
                      <a:pt x="11230" y="5967"/>
                      <a:pt x="11408" y="5871"/>
                    </a:cubicBezTo>
                    <a:lnTo>
                      <a:pt x="11408" y="5871"/>
                    </a:lnTo>
                    <a:cubicBezTo>
                      <a:pt x="11363" y="5916"/>
                      <a:pt x="11319" y="5960"/>
                      <a:pt x="11274" y="6011"/>
                    </a:cubicBezTo>
                    <a:cubicBezTo>
                      <a:pt x="11271" y="6008"/>
                      <a:pt x="11268" y="6006"/>
                      <a:pt x="11265" y="6006"/>
                    </a:cubicBezTo>
                    <a:cubicBezTo>
                      <a:pt x="11262" y="6006"/>
                      <a:pt x="11258" y="6008"/>
                      <a:pt x="11255" y="6011"/>
                    </a:cubicBezTo>
                    <a:cubicBezTo>
                      <a:pt x="11160" y="6037"/>
                      <a:pt x="11077" y="6126"/>
                      <a:pt x="11001" y="6189"/>
                    </a:cubicBezTo>
                    <a:lnTo>
                      <a:pt x="10734" y="6405"/>
                    </a:lnTo>
                    <a:cubicBezTo>
                      <a:pt x="10563" y="6545"/>
                      <a:pt x="10385" y="6685"/>
                      <a:pt x="10219" y="6837"/>
                    </a:cubicBezTo>
                    <a:cubicBezTo>
                      <a:pt x="10209" y="6853"/>
                      <a:pt x="10220" y="6873"/>
                      <a:pt x="10234" y="6873"/>
                    </a:cubicBezTo>
                    <a:cubicBezTo>
                      <a:pt x="10238" y="6873"/>
                      <a:pt x="10241" y="6872"/>
                      <a:pt x="10245" y="6869"/>
                    </a:cubicBezTo>
                    <a:cubicBezTo>
                      <a:pt x="10429" y="6742"/>
                      <a:pt x="10607" y="6609"/>
                      <a:pt x="10785" y="6469"/>
                    </a:cubicBezTo>
                    <a:cubicBezTo>
                      <a:pt x="10874" y="6399"/>
                      <a:pt x="10963" y="6335"/>
                      <a:pt x="11046" y="6272"/>
                    </a:cubicBezTo>
                    <a:lnTo>
                      <a:pt x="11084" y="6240"/>
                    </a:lnTo>
                    <a:lnTo>
                      <a:pt x="11084" y="6240"/>
                    </a:lnTo>
                    <a:cubicBezTo>
                      <a:pt x="11039" y="6297"/>
                      <a:pt x="11001" y="6361"/>
                      <a:pt x="10963" y="6418"/>
                    </a:cubicBezTo>
                    <a:cubicBezTo>
                      <a:pt x="10938" y="6443"/>
                      <a:pt x="10963" y="6479"/>
                      <a:pt x="10991" y="6479"/>
                    </a:cubicBezTo>
                    <a:cubicBezTo>
                      <a:pt x="10999" y="6479"/>
                      <a:pt x="11007" y="6476"/>
                      <a:pt x="11014" y="6469"/>
                    </a:cubicBezTo>
                    <a:cubicBezTo>
                      <a:pt x="11357" y="6227"/>
                      <a:pt x="11694" y="5992"/>
                      <a:pt x="12050" y="5751"/>
                    </a:cubicBezTo>
                    <a:cubicBezTo>
                      <a:pt x="12285" y="5592"/>
                      <a:pt x="12533" y="5433"/>
                      <a:pt x="12774" y="5280"/>
                    </a:cubicBezTo>
                    <a:close/>
                    <a:moveTo>
                      <a:pt x="9508" y="10320"/>
                    </a:moveTo>
                    <a:lnTo>
                      <a:pt x="9508" y="10320"/>
                    </a:lnTo>
                    <a:cubicBezTo>
                      <a:pt x="9717" y="10809"/>
                      <a:pt x="9730" y="11349"/>
                      <a:pt x="9876" y="11858"/>
                    </a:cubicBezTo>
                    <a:cubicBezTo>
                      <a:pt x="9959" y="12131"/>
                      <a:pt x="10073" y="12385"/>
                      <a:pt x="10213" y="12633"/>
                    </a:cubicBezTo>
                    <a:cubicBezTo>
                      <a:pt x="10353" y="12887"/>
                      <a:pt x="10499" y="13135"/>
                      <a:pt x="10645" y="13389"/>
                    </a:cubicBezTo>
                    <a:cubicBezTo>
                      <a:pt x="10950" y="13898"/>
                      <a:pt x="11255" y="14406"/>
                      <a:pt x="11573" y="14908"/>
                    </a:cubicBezTo>
                    <a:cubicBezTo>
                      <a:pt x="11732" y="15162"/>
                      <a:pt x="11897" y="15410"/>
                      <a:pt x="12062" y="15664"/>
                    </a:cubicBezTo>
                    <a:cubicBezTo>
                      <a:pt x="12145" y="15785"/>
                      <a:pt x="12228" y="15906"/>
                      <a:pt x="12310" y="16033"/>
                    </a:cubicBezTo>
                    <a:cubicBezTo>
                      <a:pt x="12380" y="16134"/>
                      <a:pt x="12450" y="16262"/>
                      <a:pt x="12431" y="16395"/>
                    </a:cubicBezTo>
                    <a:cubicBezTo>
                      <a:pt x="12409" y="16538"/>
                      <a:pt x="12318" y="16584"/>
                      <a:pt x="12207" y="16584"/>
                    </a:cubicBezTo>
                    <a:cubicBezTo>
                      <a:pt x="12056" y="16584"/>
                      <a:pt x="11866" y="16497"/>
                      <a:pt x="11764" y="16446"/>
                    </a:cubicBezTo>
                    <a:cubicBezTo>
                      <a:pt x="11529" y="16325"/>
                      <a:pt x="11319" y="16166"/>
                      <a:pt x="11135" y="15982"/>
                    </a:cubicBezTo>
                    <a:lnTo>
                      <a:pt x="11084" y="15861"/>
                    </a:lnTo>
                    <a:cubicBezTo>
                      <a:pt x="10995" y="15613"/>
                      <a:pt x="10899" y="15372"/>
                      <a:pt x="10798" y="15130"/>
                    </a:cubicBezTo>
                    <a:cubicBezTo>
                      <a:pt x="10601" y="14647"/>
                      <a:pt x="10378" y="14171"/>
                      <a:pt x="10143" y="13701"/>
                    </a:cubicBezTo>
                    <a:cubicBezTo>
                      <a:pt x="9883" y="13192"/>
                      <a:pt x="9597" y="12697"/>
                      <a:pt x="9285" y="12220"/>
                    </a:cubicBezTo>
                    <a:cubicBezTo>
                      <a:pt x="9292" y="12207"/>
                      <a:pt x="9292" y="12201"/>
                      <a:pt x="9292" y="12194"/>
                    </a:cubicBezTo>
                    <a:cubicBezTo>
                      <a:pt x="9273" y="12010"/>
                      <a:pt x="9241" y="11832"/>
                      <a:pt x="9203" y="11654"/>
                    </a:cubicBezTo>
                    <a:lnTo>
                      <a:pt x="9209" y="11654"/>
                    </a:lnTo>
                    <a:cubicBezTo>
                      <a:pt x="9279" y="11813"/>
                      <a:pt x="9355" y="11966"/>
                      <a:pt x="9444" y="12118"/>
                    </a:cubicBezTo>
                    <a:lnTo>
                      <a:pt x="9698" y="12588"/>
                    </a:lnTo>
                    <a:lnTo>
                      <a:pt x="9953" y="13046"/>
                    </a:lnTo>
                    <a:cubicBezTo>
                      <a:pt x="9991" y="13129"/>
                      <a:pt x="10035" y="13205"/>
                      <a:pt x="10080" y="13288"/>
                    </a:cubicBezTo>
                    <a:cubicBezTo>
                      <a:pt x="10118" y="13364"/>
                      <a:pt x="10162" y="13434"/>
                      <a:pt x="10219" y="13504"/>
                    </a:cubicBezTo>
                    <a:cubicBezTo>
                      <a:pt x="10223" y="13505"/>
                      <a:pt x="10227" y="13506"/>
                      <a:pt x="10231" y="13506"/>
                    </a:cubicBezTo>
                    <a:cubicBezTo>
                      <a:pt x="10241" y="13506"/>
                      <a:pt x="10251" y="13500"/>
                      <a:pt x="10251" y="13491"/>
                    </a:cubicBezTo>
                    <a:cubicBezTo>
                      <a:pt x="10226" y="13408"/>
                      <a:pt x="10194" y="13332"/>
                      <a:pt x="10150" y="13256"/>
                    </a:cubicBezTo>
                    <a:cubicBezTo>
                      <a:pt x="10105" y="13179"/>
                      <a:pt x="10061" y="13097"/>
                      <a:pt x="10016" y="13021"/>
                    </a:cubicBezTo>
                    <a:lnTo>
                      <a:pt x="9756" y="12550"/>
                    </a:lnTo>
                    <a:lnTo>
                      <a:pt x="9501" y="12080"/>
                    </a:lnTo>
                    <a:cubicBezTo>
                      <a:pt x="9431" y="11940"/>
                      <a:pt x="9355" y="11807"/>
                      <a:pt x="9273" y="11680"/>
                    </a:cubicBezTo>
                    <a:lnTo>
                      <a:pt x="9273" y="11680"/>
                    </a:lnTo>
                    <a:cubicBezTo>
                      <a:pt x="9292" y="11686"/>
                      <a:pt x="9317" y="11686"/>
                      <a:pt x="9336" y="11686"/>
                    </a:cubicBezTo>
                    <a:cubicBezTo>
                      <a:pt x="9349" y="11724"/>
                      <a:pt x="9368" y="11762"/>
                      <a:pt x="9393" y="11794"/>
                    </a:cubicBezTo>
                    <a:cubicBezTo>
                      <a:pt x="9419" y="11839"/>
                      <a:pt x="9444" y="11883"/>
                      <a:pt x="9470" y="11928"/>
                    </a:cubicBezTo>
                    <a:cubicBezTo>
                      <a:pt x="9520" y="12010"/>
                      <a:pt x="9565" y="12099"/>
                      <a:pt x="9609" y="12182"/>
                    </a:cubicBezTo>
                    <a:cubicBezTo>
                      <a:pt x="9660" y="12264"/>
                      <a:pt x="9698" y="12353"/>
                      <a:pt x="9743" y="12442"/>
                    </a:cubicBezTo>
                    <a:cubicBezTo>
                      <a:pt x="9781" y="12531"/>
                      <a:pt x="9832" y="12620"/>
                      <a:pt x="9889" y="12697"/>
                    </a:cubicBezTo>
                    <a:cubicBezTo>
                      <a:pt x="9893" y="12703"/>
                      <a:pt x="9899" y="12706"/>
                      <a:pt x="9905" y="12706"/>
                    </a:cubicBezTo>
                    <a:cubicBezTo>
                      <a:pt x="9916" y="12706"/>
                      <a:pt x="9927" y="12696"/>
                      <a:pt x="9927" y="12684"/>
                    </a:cubicBezTo>
                    <a:cubicBezTo>
                      <a:pt x="9902" y="12588"/>
                      <a:pt x="9864" y="12493"/>
                      <a:pt x="9813" y="12411"/>
                    </a:cubicBezTo>
                    <a:cubicBezTo>
                      <a:pt x="9762" y="12322"/>
                      <a:pt x="9717" y="12226"/>
                      <a:pt x="9667" y="12137"/>
                    </a:cubicBezTo>
                    <a:cubicBezTo>
                      <a:pt x="9616" y="12048"/>
                      <a:pt x="9565" y="11959"/>
                      <a:pt x="9514" y="11870"/>
                    </a:cubicBezTo>
                    <a:cubicBezTo>
                      <a:pt x="9489" y="11826"/>
                      <a:pt x="9463" y="11788"/>
                      <a:pt x="9431" y="11750"/>
                    </a:cubicBezTo>
                    <a:cubicBezTo>
                      <a:pt x="9419" y="11724"/>
                      <a:pt x="9406" y="11699"/>
                      <a:pt x="9387" y="11680"/>
                    </a:cubicBezTo>
                    <a:cubicBezTo>
                      <a:pt x="9412" y="11673"/>
                      <a:pt x="9431" y="11667"/>
                      <a:pt x="9457" y="11654"/>
                    </a:cubicBezTo>
                    <a:cubicBezTo>
                      <a:pt x="9501" y="11750"/>
                      <a:pt x="9559" y="11845"/>
                      <a:pt x="9609" y="11940"/>
                    </a:cubicBezTo>
                    <a:cubicBezTo>
                      <a:pt x="9641" y="11991"/>
                      <a:pt x="9673" y="12048"/>
                      <a:pt x="9705" y="12099"/>
                    </a:cubicBezTo>
                    <a:cubicBezTo>
                      <a:pt x="9730" y="12150"/>
                      <a:pt x="9762" y="12201"/>
                      <a:pt x="9806" y="12245"/>
                    </a:cubicBezTo>
                    <a:cubicBezTo>
                      <a:pt x="9808" y="12247"/>
                      <a:pt x="9811" y="12248"/>
                      <a:pt x="9814" y="12248"/>
                    </a:cubicBezTo>
                    <a:cubicBezTo>
                      <a:pt x="9822" y="12248"/>
                      <a:pt x="9832" y="12242"/>
                      <a:pt x="9832" y="12233"/>
                    </a:cubicBezTo>
                    <a:cubicBezTo>
                      <a:pt x="9813" y="12175"/>
                      <a:pt x="9787" y="12118"/>
                      <a:pt x="9749" y="12067"/>
                    </a:cubicBezTo>
                    <a:cubicBezTo>
                      <a:pt x="9717" y="12010"/>
                      <a:pt x="9686" y="11959"/>
                      <a:pt x="9654" y="11902"/>
                    </a:cubicBezTo>
                    <a:cubicBezTo>
                      <a:pt x="9597" y="11813"/>
                      <a:pt x="9539" y="11718"/>
                      <a:pt x="9482" y="11635"/>
                    </a:cubicBezTo>
                    <a:cubicBezTo>
                      <a:pt x="9495" y="11623"/>
                      <a:pt x="9501" y="11616"/>
                      <a:pt x="9514" y="11603"/>
                    </a:cubicBezTo>
                    <a:cubicBezTo>
                      <a:pt x="9673" y="11432"/>
                      <a:pt x="9603" y="11165"/>
                      <a:pt x="9584" y="10962"/>
                    </a:cubicBezTo>
                    <a:cubicBezTo>
                      <a:pt x="9559" y="10752"/>
                      <a:pt x="9533" y="10530"/>
                      <a:pt x="9508" y="10320"/>
                    </a:cubicBezTo>
                    <a:close/>
                    <a:moveTo>
                      <a:pt x="7881" y="12055"/>
                    </a:moveTo>
                    <a:lnTo>
                      <a:pt x="7881" y="12055"/>
                    </a:lnTo>
                    <a:cubicBezTo>
                      <a:pt x="7913" y="12074"/>
                      <a:pt x="7944" y="12093"/>
                      <a:pt x="7976" y="12112"/>
                    </a:cubicBezTo>
                    <a:cubicBezTo>
                      <a:pt x="8002" y="12201"/>
                      <a:pt x="8040" y="12283"/>
                      <a:pt x="8078" y="12372"/>
                    </a:cubicBezTo>
                    <a:cubicBezTo>
                      <a:pt x="8116" y="12480"/>
                      <a:pt x="8154" y="12582"/>
                      <a:pt x="8192" y="12690"/>
                    </a:cubicBezTo>
                    <a:cubicBezTo>
                      <a:pt x="8230" y="12792"/>
                      <a:pt x="8262" y="12900"/>
                      <a:pt x="8294" y="13002"/>
                    </a:cubicBezTo>
                    <a:cubicBezTo>
                      <a:pt x="8313" y="13110"/>
                      <a:pt x="8351" y="13218"/>
                      <a:pt x="8396" y="13319"/>
                    </a:cubicBezTo>
                    <a:cubicBezTo>
                      <a:pt x="8400" y="13329"/>
                      <a:pt x="8409" y="13333"/>
                      <a:pt x="8418" y="13333"/>
                    </a:cubicBezTo>
                    <a:cubicBezTo>
                      <a:pt x="8432" y="13333"/>
                      <a:pt x="8446" y="13322"/>
                      <a:pt x="8446" y="13307"/>
                    </a:cubicBezTo>
                    <a:cubicBezTo>
                      <a:pt x="8434" y="13192"/>
                      <a:pt x="8408" y="13084"/>
                      <a:pt x="8364" y="12982"/>
                    </a:cubicBezTo>
                    <a:cubicBezTo>
                      <a:pt x="8332" y="12874"/>
                      <a:pt x="8300" y="12773"/>
                      <a:pt x="8262" y="12671"/>
                    </a:cubicBezTo>
                    <a:cubicBezTo>
                      <a:pt x="8224" y="12569"/>
                      <a:pt x="8186" y="12468"/>
                      <a:pt x="8148" y="12366"/>
                    </a:cubicBezTo>
                    <a:cubicBezTo>
                      <a:pt x="8116" y="12290"/>
                      <a:pt x="8084" y="12220"/>
                      <a:pt x="8052" y="12144"/>
                    </a:cubicBezTo>
                    <a:lnTo>
                      <a:pt x="8052" y="12144"/>
                    </a:lnTo>
                    <a:cubicBezTo>
                      <a:pt x="8103" y="12169"/>
                      <a:pt x="8154" y="12194"/>
                      <a:pt x="8211" y="12214"/>
                    </a:cubicBezTo>
                    <a:cubicBezTo>
                      <a:pt x="8288" y="12449"/>
                      <a:pt x="8377" y="12677"/>
                      <a:pt x="8453" y="12913"/>
                    </a:cubicBezTo>
                    <a:cubicBezTo>
                      <a:pt x="8497" y="13033"/>
                      <a:pt x="8535" y="13154"/>
                      <a:pt x="8574" y="13275"/>
                    </a:cubicBezTo>
                    <a:cubicBezTo>
                      <a:pt x="8612" y="13402"/>
                      <a:pt x="8656" y="13529"/>
                      <a:pt x="8707" y="13650"/>
                    </a:cubicBezTo>
                    <a:cubicBezTo>
                      <a:pt x="8709" y="13657"/>
                      <a:pt x="8714" y="13659"/>
                      <a:pt x="8720" y="13659"/>
                    </a:cubicBezTo>
                    <a:cubicBezTo>
                      <a:pt x="8729" y="13659"/>
                      <a:pt x="8739" y="13651"/>
                      <a:pt x="8739" y="13643"/>
                    </a:cubicBezTo>
                    <a:cubicBezTo>
                      <a:pt x="8688" y="13389"/>
                      <a:pt x="8612" y="13135"/>
                      <a:pt x="8516" y="12900"/>
                    </a:cubicBezTo>
                    <a:cubicBezTo>
                      <a:pt x="8434" y="12677"/>
                      <a:pt x="8357" y="12449"/>
                      <a:pt x="8256" y="12233"/>
                    </a:cubicBezTo>
                    <a:lnTo>
                      <a:pt x="8256" y="12233"/>
                    </a:lnTo>
                    <a:cubicBezTo>
                      <a:pt x="8326" y="12252"/>
                      <a:pt x="8389" y="12271"/>
                      <a:pt x="8459" y="12283"/>
                    </a:cubicBezTo>
                    <a:cubicBezTo>
                      <a:pt x="8751" y="13002"/>
                      <a:pt x="9044" y="13726"/>
                      <a:pt x="9342" y="14444"/>
                    </a:cubicBezTo>
                    <a:cubicBezTo>
                      <a:pt x="9501" y="14819"/>
                      <a:pt x="9654" y="15194"/>
                      <a:pt x="9806" y="15569"/>
                    </a:cubicBezTo>
                    <a:cubicBezTo>
                      <a:pt x="9946" y="15906"/>
                      <a:pt x="10092" y="16255"/>
                      <a:pt x="10061" y="16624"/>
                    </a:cubicBezTo>
                    <a:lnTo>
                      <a:pt x="10054" y="16624"/>
                    </a:lnTo>
                    <a:cubicBezTo>
                      <a:pt x="10048" y="16789"/>
                      <a:pt x="9991" y="16942"/>
                      <a:pt x="9902" y="17075"/>
                    </a:cubicBezTo>
                    <a:cubicBezTo>
                      <a:pt x="9864" y="17145"/>
                      <a:pt x="9800" y="17202"/>
                      <a:pt x="9724" y="17234"/>
                    </a:cubicBezTo>
                    <a:cubicBezTo>
                      <a:pt x="9708" y="17240"/>
                      <a:pt x="9692" y="17242"/>
                      <a:pt x="9678" y="17242"/>
                    </a:cubicBezTo>
                    <a:cubicBezTo>
                      <a:pt x="9613" y="17242"/>
                      <a:pt x="9564" y="17188"/>
                      <a:pt x="9533" y="17126"/>
                    </a:cubicBezTo>
                    <a:cubicBezTo>
                      <a:pt x="9463" y="16961"/>
                      <a:pt x="9406" y="16795"/>
                      <a:pt x="9355" y="16624"/>
                    </a:cubicBezTo>
                    <a:cubicBezTo>
                      <a:pt x="9292" y="16446"/>
                      <a:pt x="9234" y="16268"/>
                      <a:pt x="9177" y="16090"/>
                    </a:cubicBezTo>
                    <a:cubicBezTo>
                      <a:pt x="8948" y="15359"/>
                      <a:pt x="8758" y="14622"/>
                      <a:pt x="8535" y="13898"/>
                    </a:cubicBezTo>
                    <a:cubicBezTo>
                      <a:pt x="8415" y="13491"/>
                      <a:pt x="8281" y="13084"/>
                      <a:pt x="8141" y="12690"/>
                    </a:cubicBezTo>
                    <a:cubicBezTo>
                      <a:pt x="8072" y="12500"/>
                      <a:pt x="8002" y="12303"/>
                      <a:pt x="7913" y="12118"/>
                    </a:cubicBezTo>
                    <a:cubicBezTo>
                      <a:pt x="7900" y="12099"/>
                      <a:pt x="7894" y="12074"/>
                      <a:pt x="7881" y="12055"/>
                    </a:cubicBezTo>
                    <a:close/>
                    <a:moveTo>
                      <a:pt x="9215" y="12315"/>
                    </a:moveTo>
                    <a:lnTo>
                      <a:pt x="9215" y="12315"/>
                    </a:lnTo>
                    <a:cubicBezTo>
                      <a:pt x="9717" y="13116"/>
                      <a:pt x="10156" y="13948"/>
                      <a:pt x="10537" y="14806"/>
                    </a:cubicBezTo>
                    <a:cubicBezTo>
                      <a:pt x="10734" y="15251"/>
                      <a:pt x="10918" y="15702"/>
                      <a:pt x="11077" y="16160"/>
                    </a:cubicBezTo>
                    <a:cubicBezTo>
                      <a:pt x="11217" y="16567"/>
                      <a:pt x="11312" y="17062"/>
                      <a:pt x="11033" y="17437"/>
                    </a:cubicBezTo>
                    <a:cubicBezTo>
                      <a:pt x="11001" y="17482"/>
                      <a:pt x="10963" y="17520"/>
                      <a:pt x="10918" y="17558"/>
                    </a:cubicBezTo>
                    <a:cubicBezTo>
                      <a:pt x="10887" y="17590"/>
                      <a:pt x="10842" y="17621"/>
                      <a:pt x="10798" y="17634"/>
                    </a:cubicBezTo>
                    <a:cubicBezTo>
                      <a:pt x="10791" y="17634"/>
                      <a:pt x="10785" y="17634"/>
                      <a:pt x="10779" y="17641"/>
                    </a:cubicBezTo>
                    <a:cubicBezTo>
                      <a:pt x="10772" y="17641"/>
                      <a:pt x="10766" y="17641"/>
                      <a:pt x="10760" y="17634"/>
                    </a:cubicBezTo>
                    <a:cubicBezTo>
                      <a:pt x="10715" y="17615"/>
                      <a:pt x="10677" y="17526"/>
                      <a:pt x="10658" y="17488"/>
                    </a:cubicBezTo>
                    <a:cubicBezTo>
                      <a:pt x="10620" y="17424"/>
                      <a:pt x="10582" y="17367"/>
                      <a:pt x="10550" y="17304"/>
                    </a:cubicBezTo>
                    <a:cubicBezTo>
                      <a:pt x="10416" y="17069"/>
                      <a:pt x="10283" y="16821"/>
                      <a:pt x="10162" y="16573"/>
                    </a:cubicBezTo>
                    <a:cubicBezTo>
                      <a:pt x="10162" y="16344"/>
                      <a:pt x="10118" y="16122"/>
                      <a:pt x="10041" y="15906"/>
                    </a:cubicBezTo>
                    <a:cubicBezTo>
                      <a:pt x="9914" y="15524"/>
                      <a:pt x="9743" y="15149"/>
                      <a:pt x="9590" y="14775"/>
                    </a:cubicBezTo>
                    <a:cubicBezTo>
                      <a:pt x="9279" y="13999"/>
                      <a:pt x="8961" y="13224"/>
                      <a:pt x="8643" y="12455"/>
                    </a:cubicBezTo>
                    <a:lnTo>
                      <a:pt x="8599" y="12341"/>
                    </a:lnTo>
                    <a:lnTo>
                      <a:pt x="8599" y="12341"/>
                    </a:lnTo>
                    <a:cubicBezTo>
                      <a:pt x="8707" y="12430"/>
                      <a:pt x="8821" y="12512"/>
                      <a:pt x="8936" y="12582"/>
                    </a:cubicBezTo>
                    <a:cubicBezTo>
                      <a:pt x="8993" y="12620"/>
                      <a:pt x="9063" y="12646"/>
                      <a:pt x="9133" y="12652"/>
                    </a:cubicBezTo>
                    <a:cubicBezTo>
                      <a:pt x="9184" y="12766"/>
                      <a:pt x="9253" y="12874"/>
                      <a:pt x="9311" y="12989"/>
                    </a:cubicBezTo>
                    <a:cubicBezTo>
                      <a:pt x="9387" y="13122"/>
                      <a:pt x="9457" y="13262"/>
                      <a:pt x="9527" y="13402"/>
                    </a:cubicBezTo>
                    <a:cubicBezTo>
                      <a:pt x="9597" y="13548"/>
                      <a:pt x="9654" y="13682"/>
                      <a:pt x="9717" y="13821"/>
                    </a:cubicBezTo>
                    <a:cubicBezTo>
                      <a:pt x="9775" y="13961"/>
                      <a:pt x="9844" y="14101"/>
                      <a:pt x="9921" y="14241"/>
                    </a:cubicBezTo>
                    <a:cubicBezTo>
                      <a:pt x="9925" y="14247"/>
                      <a:pt x="9932" y="14250"/>
                      <a:pt x="9939" y="14250"/>
                    </a:cubicBezTo>
                    <a:cubicBezTo>
                      <a:pt x="9954" y="14250"/>
                      <a:pt x="9969" y="14239"/>
                      <a:pt x="9965" y="14222"/>
                    </a:cubicBezTo>
                    <a:cubicBezTo>
                      <a:pt x="9921" y="14076"/>
                      <a:pt x="9870" y="13936"/>
                      <a:pt x="9800" y="13796"/>
                    </a:cubicBezTo>
                    <a:cubicBezTo>
                      <a:pt x="9730" y="13656"/>
                      <a:pt x="9660" y="13510"/>
                      <a:pt x="9590" y="13364"/>
                    </a:cubicBezTo>
                    <a:cubicBezTo>
                      <a:pt x="9514" y="13224"/>
                      <a:pt x="9444" y="13084"/>
                      <a:pt x="9362" y="12951"/>
                    </a:cubicBezTo>
                    <a:cubicBezTo>
                      <a:pt x="9304" y="12849"/>
                      <a:pt x="9253" y="12747"/>
                      <a:pt x="9184" y="12646"/>
                    </a:cubicBezTo>
                    <a:cubicBezTo>
                      <a:pt x="9196" y="12646"/>
                      <a:pt x="9209" y="12639"/>
                      <a:pt x="9222" y="12633"/>
                    </a:cubicBezTo>
                    <a:cubicBezTo>
                      <a:pt x="9241" y="12620"/>
                      <a:pt x="9260" y="12601"/>
                      <a:pt x="9273" y="12582"/>
                    </a:cubicBezTo>
                    <a:cubicBezTo>
                      <a:pt x="9298" y="12665"/>
                      <a:pt x="9336" y="12747"/>
                      <a:pt x="9381" y="12817"/>
                    </a:cubicBezTo>
                    <a:cubicBezTo>
                      <a:pt x="9425" y="12906"/>
                      <a:pt x="9470" y="13002"/>
                      <a:pt x="9514" y="13091"/>
                    </a:cubicBezTo>
                    <a:cubicBezTo>
                      <a:pt x="9603" y="13268"/>
                      <a:pt x="9686" y="13459"/>
                      <a:pt x="9787" y="13637"/>
                    </a:cubicBezTo>
                    <a:cubicBezTo>
                      <a:pt x="9790" y="13644"/>
                      <a:pt x="9795" y="13646"/>
                      <a:pt x="9801" y="13646"/>
                    </a:cubicBezTo>
                    <a:cubicBezTo>
                      <a:pt x="9811" y="13646"/>
                      <a:pt x="9823" y="13637"/>
                      <a:pt x="9819" y="13624"/>
                    </a:cubicBezTo>
                    <a:cubicBezTo>
                      <a:pt x="9749" y="13427"/>
                      <a:pt x="9667" y="13237"/>
                      <a:pt x="9571" y="13052"/>
                    </a:cubicBezTo>
                    <a:cubicBezTo>
                      <a:pt x="9527" y="12957"/>
                      <a:pt x="9482" y="12868"/>
                      <a:pt x="9431" y="12779"/>
                    </a:cubicBezTo>
                    <a:cubicBezTo>
                      <a:pt x="9393" y="12697"/>
                      <a:pt x="9342" y="12620"/>
                      <a:pt x="9285" y="12550"/>
                    </a:cubicBezTo>
                    <a:cubicBezTo>
                      <a:pt x="9292" y="12493"/>
                      <a:pt x="9279" y="12430"/>
                      <a:pt x="9247" y="12379"/>
                    </a:cubicBezTo>
                    <a:lnTo>
                      <a:pt x="9215" y="12315"/>
                    </a:lnTo>
                    <a:close/>
                    <a:moveTo>
                      <a:pt x="11255" y="16223"/>
                    </a:moveTo>
                    <a:lnTo>
                      <a:pt x="11255" y="16223"/>
                    </a:lnTo>
                    <a:cubicBezTo>
                      <a:pt x="11312" y="16274"/>
                      <a:pt x="11376" y="16325"/>
                      <a:pt x="11440" y="16376"/>
                    </a:cubicBezTo>
                    <a:cubicBezTo>
                      <a:pt x="11490" y="16459"/>
                      <a:pt x="11548" y="16541"/>
                      <a:pt x="11605" y="16624"/>
                    </a:cubicBezTo>
                    <a:cubicBezTo>
                      <a:pt x="11694" y="16745"/>
                      <a:pt x="11795" y="16859"/>
                      <a:pt x="11910" y="16954"/>
                    </a:cubicBezTo>
                    <a:cubicBezTo>
                      <a:pt x="11916" y="16959"/>
                      <a:pt x="11922" y="16961"/>
                      <a:pt x="11928" y="16961"/>
                    </a:cubicBezTo>
                    <a:cubicBezTo>
                      <a:pt x="11945" y="16961"/>
                      <a:pt x="11958" y="16942"/>
                      <a:pt x="11948" y="16922"/>
                    </a:cubicBezTo>
                    <a:cubicBezTo>
                      <a:pt x="11853" y="16808"/>
                      <a:pt x="11751" y="16700"/>
                      <a:pt x="11662" y="16579"/>
                    </a:cubicBezTo>
                    <a:cubicBezTo>
                      <a:pt x="11624" y="16541"/>
                      <a:pt x="11592" y="16497"/>
                      <a:pt x="11560" y="16452"/>
                    </a:cubicBezTo>
                    <a:lnTo>
                      <a:pt x="11560" y="16452"/>
                    </a:lnTo>
                    <a:cubicBezTo>
                      <a:pt x="11579" y="16465"/>
                      <a:pt x="11598" y="16478"/>
                      <a:pt x="11617" y="16490"/>
                    </a:cubicBezTo>
                    <a:cubicBezTo>
                      <a:pt x="11732" y="16560"/>
                      <a:pt x="11853" y="16611"/>
                      <a:pt x="11980" y="16656"/>
                    </a:cubicBezTo>
                    <a:cubicBezTo>
                      <a:pt x="12049" y="16682"/>
                      <a:pt x="12117" y="16695"/>
                      <a:pt x="12186" y="16695"/>
                    </a:cubicBezTo>
                    <a:cubicBezTo>
                      <a:pt x="12200" y="16695"/>
                      <a:pt x="12214" y="16695"/>
                      <a:pt x="12228" y="16694"/>
                    </a:cubicBezTo>
                    <a:cubicBezTo>
                      <a:pt x="12228" y="16700"/>
                      <a:pt x="12228" y="16713"/>
                      <a:pt x="12228" y="16719"/>
                    </a:cubicBezTo>
                    <a:cubicBezTo>
                      <a:pt x="12291" y="16910"/>
                      <a:pt x="12342" y="17107"/>
                      <a:pt x="12380" y="17310"/>
                    </a:cubicBezTo>
                    <a:cubicBezTo>
                      <a:pt x="12405" y="17405"/>
                      <a:pt x="12412" y="17501"/>
                      <a:pt x="12393" y="17590"/>
                    </a:cubicBezTo>
                    <a:cubicBezTo>
                      <a:pt x="12361" y="17666"/>
                      <a:pt x="12291" y="17710"/>
                      <a:pt x="12215" y="17710"/>
                    </a:cubicBezTo>
                    <a:cubicBezTo>
                      <a:pt x="12120" y="17710"/>
                      <a:pt x="12031" y="17691"/>
                      <a:pt x="11948" y="17647"/>
                    </a:cubicBezTo>
                    <a:cubicBezTo>
                      <a:pt x="11859" y="17615"/>
                      <a:pt x="11776" y="17577"/>
                      <a:pt x="11700" y="17533"/>
                    </a:cubicBezTo>
                    <a:cubicBezTo>
                      <a:pt x="11548" y="17450"/>
                      <a:pt x="11401" y="17355"/>
                      <a:pt x="11262" y="17253"/>
                    </a:cubicBezTo>
                    <a:cubicBezTo>
                      <a:pt x="11325" y="17050"/>
                      <a:pt x="11344" y="16833"/>
                      <a:pt x="11312" y="16624"/>
                    </a:cubicBezTo>
                    <a:lnTo>
                      <a:pt x="11312" y="16624"/>
                    </a:lnTo>
                    <a:cubicBezTo>
                      <a:pt x="11357" y="16687"/>
                      <a:pt x="11395" y="16757"/>
                      <a:pt x="11440" y="16827"/>
                    </a:cubicBezTo>
                    <a:cubicBezTo>
                      <a:pt x="11459" y="16872"/>
                      <a:pt x="11484" y="16916"/>
                      <a:pt x="11509" y="16961"/>
                    </a:cubicBezTo>
                    <a:cubicBezTo>
                      <a:pt x="11516" y="16980"/>
                      <a:pt x="11529" y="16999"/>
                      <a:pt x="11548" y="17018"/>
                    </a:cubicBezTo>
                    <a:cubicBezTo>
                      <a:pt x="11560" y="17043"/>
                      <a:pt x="11573" y="17062"/>
                      <a:pt x="11586" y="17088"/>
                    </a:cubicBezTo>
                    <a:cubicBezTo>
                      <a:pt x="11589" y="17089"/>
                      <a:pt x="11593" y="17090"/>
                      <a:pt x="11596" y="17090"/>
                    </a:cubicBezTo>
                    <a:cubicBezTo>
                      <a:pt x="11604" y="17090"/>
                      <a:pt x="11611" y="17084"/>
                      <a:pt x="11611" y="17075"/>
                    </a:cubicBezTo>
                    <a:cubicBezTo>
                      <a:pt x="11605" y="17050"/>
                      <a:pt x="11598" y="17030"/>
                      <a:pt x="11592" y="17005"/>
                    </a:cubicBezTo>
                    <a:cubicBezTo>
                      <a:pt x="11586" y="16980"/>
                      <a:pt x="11573" y="16954"/>
                      <a:pt x="11567" y="16935"/>
                    </a:cubicBezTo>
                    <a:cubicBezTo>
                      <a:pt x="11541" y="16884"/>
                      <a:pt x="11516" y="16840"/>
                      <a:pt x="11484" y="16795"/>
                    </a:cubicBezTo>
                    <a:cubicBezTo>
                      <a:pt x="11427" y="16706"/>
                      <a:pt x="11370" y="16624"/>
                      <a:pt x="11300" y="16541"/>
                    </a:cubicBezTo>
                    <a:cubicBezTo>
                      <a:pt x="11287" y="16471"/>
                      <a:pt x="11268" y="16401"/>
                      <a:pt x="11249" y="16331"/>
                    </a:cubicBezTo>
                    <a:lnTo>
                      <a:pt x="11249" y="16331"/>
                    </a:lnTo>
                    <a:cubicBezTo>
                      <a:pt x="11306" y="16420"/>
                      <a:pt x="11363" y="16509"/>
                      <a:pt x="11420" y="16598"/>
                    </a:cubicBezTo>
                    <a:cubicBezTo>
                      <a:pt x="11516" y="16757"/>
                      <a:pt x="11624" y="16910"/>
                      <a:pt x="11745" y="17056"/>
                    </a:cubicBezTo>
                    <a:cubicBezTo>
                      <a:pt x="11748" y="17059"/>
                      <a:pt x="11753" y="17061"/>
                      <a:pt x="11757" y="17061"/>
                    </a:cubicBezTo>
                    <a:cubicBezTo>
                      <a:pt x="11769" y="17061"/>
                      <a:pt x="11779" y="17051"/>
                      <a:pt x="11770" y="17037"/>
                    </a:cubicBezTo>
                    <a:cubicBezTo>
                      <a:pt x="11687" y="16878"/>
                      <a:pt x="11592" y="16719"/>
                      <a:pt x="11490" y="16567"/>
                    </a:cubicBezTo>
                    <a:cubicBezTo>
                      <a:pt x="11408" y="16452"/>
                      <a:pt x="11338" y="16331"/>
                      <a:pt x="11255" y="16223"/>
                    </a:cubicBezTo>
                    <a:close/>
                    <a:moveTo>
                      <a:pt x="11236" y="17329"/>
                    </a:moveTo>
                    <a:cubicBezTo>
                      <a:pt x="11338" y="17437"/>
                      <a:pt x="11459" y="17533"/>
                      <a:pt x="11592" y="17609"/>
                    </a:cubicBezTo>
                    <a:cubicBezTo>
                      <a:pt x="11579" y="17666"/>
                      <a:pt x="11573" y="17730"/>
                      <a:pt x="11560" y="17799"/>
                    </a:cubicBezTo>
                    <a:lnTo>
                      <a:pt x="11522" y="18041"/>
                    </a:lnTo>
                    <a:cubicBezTo>
                      <a:pt x="11511" y="18125"/>
                      <a:pt x="11485" y="18312"/>
                      <a:pt x="11375" y="18312"/>
                    </a:cubicBezTo>
                    <a:cubicBezTo>
                      <a:pt x="11360" y="18312"/>
                      <a:pt x="11343" y="18309"/>
                      <a:pt x="11325" y="18301"/>
                    </a:cubicBezTo>
                    <a:cubicBezTo>
                      <a:pt x="11268" y="18270"/>
                      <a:pt x="11217" y="18232"/>
                      <a:pt x="11179" y="18181"/>
                    </a:cubicBezTo>
                    <a:cubicBezTo>
                      <a:pt x="11135" y="18124"/>
                      <a:pt x="11090" y="18073"/>
                      <a:pt x="11046" y="18015"/>
                    </a:cubicBezTo>
                    <a:cubicBezTo>
                      <a:pt x="10982" y="17927"/>
                      <a:pt x="10925" y="17831"/>
                      <a:pt x="10868" y="17736"/>
                    </a:cubicBezTo>
                    <a:cubicBezTo>
                      <a:pt x="11033" y="17653"/>
                      <a:pt x="11166" y="17507"/>
                      <a:pt x="11236" y="17329"/>
                    </a:cubicBezTo>
                    <a:close/>
                    <a:moveTo>
                      <a:pt x="3458" y="0"/>
                    </a:moveTo>
                    <a:cubicBezTo>
                      <a:pt x="3401" y="0"/>
                      <a:pt x="3344" y="4"/>
                      <a:pt x="3286" y="12"/>
                    </a:cubicBezTo>
                    <a:cubicBezTo>
                      <a:pt x="3127" y="19"/>
                      <a:pt x="2975" y="38"/>
                      <a:pt x="2822" y="63"/>
                    </a:cubicBezTo>
                    <a:cubicBezTo>
                      <a:pt x="2670" y="89"/>
                      <a:pt x="2524" y="120"/>
                      <a:pt x="2384" y="158"/>
                    </a:cubicBezTo>
                    <a:cubicBezTo>
                      <a:pt x="2384" y="146"/>
                      <a:pt x="2371" y="133"/>
                      <a:pt x="2352" y="127"/>
                    </a:cubicBezTo>
                    <a:cubicBezTo>
                      <a:pt x="2289" y="127"/>
                      <a:pt x="2225" y="146"/>
                      <a:pt x="2168" y="171"/>
                    </a:cubicBezTo>
                    <a:cubicBezTo>
                      <a:pt x="2104" y="190"/>
                      <a:pt x="2041" y="222"/>
                      <a:pt x="1977" y="247"/>
                    </a:cubicBezTo>
                    <a:cubicBezTo>
                      <a:pt x="1850" y="311"/>
                      <a:pt x="1736" y="381"/>
                      <a:pt x="1628" y="463"/>
                    </a:cubicBezTo>
                    <a:cubicBezTo>
                      <a:pt x="1520" y="552"/>
                      <a:pt x="1424" y="648"/>
                      <a:pt x="1335" y="749"/>
                    </a:cubicBezTo>
                    <a:cubicBezTo>
                      <a:pt x="1291" y="800"/>
                      <a:pt x="1253" y="851"/>
                      <a:pt x="1215" y="908"/>
                    </a:cubicBezTo>
                    <a:cubicBezTo>
                      <a:pt x="1189" y="946"/>
                      <a:pt x="1164" y="991"/>
                      <a:pt x="1145" y="1029"/>
                    </a:cubicBezTo>
                    <a:cubicBezTo>
                      <a:pt x="694" y="1258"/>
                      <a:pt x="325" y="1614"/>
                      <a:pt x="71" y="2046"/>
                    </a:cubicBezTo>
                    <a:cubicBezTo>
                      <a:pt x="50" y="2077"/>
                      <a:pt x="68" y="2122"/>
                      <a:pt x="104" y="2122"/>
                    </a:cubicBezTo>
                    <a:cubicBezTo>
                      <a:pt x="111" y="2122"/>
                      <a:pt x="119" y="2120"/>
                      <a:pt x="128" y="2116"/>
                    </a:cubicBezTo>
                    <a:cubicBezTo>
                      <a:pt x="471" y="1957"/>
                      <a:pt x="846" y="1868"/>
                      <a:pt x="1227" y="1862"/>
                    </a:cubicBezTo>
                    <a:lnTo>
                      <a:pt x="1227" y="1862"/>
                    </a:lnTo>
                    <a:lnTo>
                      <a:pt x="1170" y="1881"/>
                    </a:lnTo>
                    <a:cubicBezTo>
                      <a:pt x="1030" y="1919"/>
                      <a:pt x="897" y="1963"/>
                      <a:pt x="763" y="2020"/>
                    </a:cubicBezTo>
                    <a:cubicBezTo>
                      <a:pt x="497" y="2141"/>
                      <a:pt x="249" y="2294"/>
                      <a:pt x="20" y="2478"/>
                    </a:cubicBezTo>
                    <a:cubicBezTo>
                      <a:pt x="7" y="2491"/>
                      <a:pt x="1" y="2516"/>
                      <a:pt x="14" y="2535"/>
                    </a:cubicBezTo>
                    <a:cubicBezTo>
                      <a:pt x="1" y="2548"/>
                      <a:pt x="14" y="2573"/>
                      <a:pt x="33" y="2580"/>
                    </a:cubicBezTo>
                    <a:cubicBezTo>
                      <a:pt x="287" y="2624"/>
                      <a:pt x="547" y="2656"/>
                      <a:pt x="808" y="2669"/>
                    </a:cubicBezTo>
                    <a:lnTo>
                      <a:pt x="1037" y="2681"/>
                    </a:lnTo>
                    <a:cubicBezTo>
                      <a:pt x="1088" y="2827"/>
                      <a:pt x="1183" y="2948"/>
                      <a:pt x="1310" y="3037"/>
                    </a:cubicBezTo>
                    <a:cubicBezTo>
                      <a:pt x="1374" y="3082"/>
                      <a:pt x="1443" y="3120"/>
                      <a:pt x="1520" y="3145"/>
                    </a:cubicBezTo>
                    <a:cubicBezTo>
                      <a:pt x="1558" y="3158"/>
                      <a:pt x="1596" y="3171"/>
                      <a:pt x="1634" y="3171"/>
                    </a:cubicBezTo>
                    <a:cubicBezTo>
                      <a:pt x="1628" y="3406"/>
                      <a:pt x="1640" y="3641"/>
                      <a:pt x="1653" y="3870"/>
                    </a:cubicBezTo>
                    <a:lnTo>
                      <a:pt x="1666" y="4213"/>
                    </a:lnTo>
                    <a:cubicBezTo>
                      <a:pt x="1666" y="4270"/>
                      <a:pt x="1672" y="4334"/>
                      <a:pt x="1679" y="4391"/>
                    </a:cubicBezTo>
                    <a:cubicBezTo>
                      <a:pt x="1679" y="4435"/>
                      <a:pt x="1685" y="4480"/>
                      <a:pt x="1698" y="4524"/>
                    </a:cubicBezTo>
                    <a:lnTo>
                      <a:pt x="1698" y="4569"/>
                    </a:lnTo>
                    <a:cubicBezTo>
                      <a:pt x="1698" y="4573"/>
                      <a:pt x="1696" y="4575"/>
                      <a:pt x="1694" y="4575"/>
                    </a:cubicBezTo>
                    <a:cubicBezTo>
                      <a:pt x="1691" y="4575"/>
                      <a:pt x="1688" y="4573"/>
                      <a:pt x="1687" y="4573"/>
                    </a:cubicBezTo>
                    <a:cubicBezTo>
                      <a:pt x="1686" y="4573"/>
                      <a:pt x="1685" y="4574"/>
                      <a:pt x="1685" y="4575"/>
                    </a:cubicBezTo>
                    <a:cubicBezTo>
                      <a:pt x="1647" y="5344"/>
                      <a:pt x="1774" y="6107"/>
                      <a:pt x="2054" y="6818"/>
                    </a:cubicBezTo>
                    <a:cubicBezTo>
                      <a:pt x="2041" y="6787"/>
                      <a:pt x="2022" y="6748"/>
                      <a:pt x="2009" y="6717"/>
                    </a:cubicBezTo>
                    <a:cubicBezTo>
                      <a:pt x="2004" y="6707"/>
                      <a:pt x="1996" y="6703"/>
                      <a:pt x="1988" y="6703"/>
                    </a:cubicBezTo>
                    <a:cubicBezTo>
                      <a:pt x="1975" y="6703"/>
                      <a:pt x="1963" y="6714"/>
                      <a:pt x="1971" y="6729"/>
                    </a:cubicBezTo>
                    <a:cubicBezTo>
                      <a:pt x="2320" y="7664"/>
                      <a:pt x="2918" y="8483"/>
                      <a:pt x="3693" y="9112"/>
                    </a:cubicBezTo>
                    <a:cubicBezTo>
                      <a:pt x="3801" y="9195"/>
                      <a:pt x="3909" y="9278"/>
                      <a:pt x="4024" y="9360"/>
                    </a:cubicBezTo>
                    <a:cubicBezTo>
                      <a:pt x="4081" y="9398"/>
                      <a:pt x="4138" y="9436"/>
                      <a:pt x="4195" y="9468"/>
                    </a:cubicBezTo>
                    <a:cubicBezTo>
                      <a:pt x="4322" y="9614"/>
                      <a:pt x="4462" y="9748"/>
                      <a:pt x="4614" y="9869"/>
                    </a:cubicBezTo>
                    <a:cubicBezTo>
                      <a:pt x="4742" y="9964"/>
                      <a:pt x="4875" y="10059"/>
                      <a:pt x="5015" y="10136"/>
                    </a:cubicBezTo>
                    <a:cubicBezTo>
                      <a:pt x="5085" y="10180"/>
                      <a:pt x="5148" y="10218"/>
                      <a:pt x="5218" y="10250"/>
                    </a:cubicBezTo>
                    <a:cubicBezTo>
                      <a:pt x="5269" y="10282"/>
                      <a:pt x="5326" y="10307"/>
                      <a:pt x="5377" y="10333"/>
                    </a:cubicBezTo>
                    <a:cubicBezTo>
                      <a:pt x="5345" y="10358"/>
                      <a:pt x="5314" y="10383"/>
                      <a:pt x="5275" y="10409"/>
                    </a:cubicBezTo>
                    <a:cubicBezTo>
                      <a:pt x="5097" y="10536"/>
                      <a:pt x="4913" y="10657"/>
                      <a:pt x="4723" y="10765"/>
                    </a:cubicBezTo>
                    <a:cubicBezTo>
                      <a:pt x="4417" y="10936"/>
                      <a:pt x="4100" y="11095"/>
                      <a:pt x="3769" y="11222"/>
                    </a:cubicBezTo>
                    <a:lnTo>
                      <a:pt x="3801" y="11209"/>
                    </a:lnTo>
                    <a:cubicBezTo>
                      <a:pt x="3814" y="11203"/>
                      <a:pt x="3814" y="11190"/>
                      <a:pt x="3807" y="11178"/>
                    </a:cubicBezTo>
                    <a:lnTo>
                      <a:pt x="3820" y="11178"/>
                    </a:lnTo>
                    <a:cubicBezTo>
                      <a:pt x="3827" y="11171"/>
                      <a:pt x="3827" y="11165"/>
                      <a:pt x="3827" y="11152"/>
                    </a:cubicBezTo>
                    <a:cubicBezTo>
                      <a:pt x="3800" y="11122"/>
                      <a:pt x="3756" y="11114"/>
                      <a:pt x="3711" y="11114"/>
                    </a:cubicBezTo>
                    <a:cubicBezTo>
                      <a:pt x="3680" y="11114"/>
                      <a:pt x="3649" y="11118"/>
                      <a:pt x="3623" y="11121"/>
                    </a:cubicBezTo>
                    <a:cubicBezTo>
                      <a:pt x="3541" y="11127"/>
                      <a:pt x="3458" y="11146"/>
                      <a:pt x="3382" y="11184"/>
                    </a:cubicBezTo>
                    <a:cubicBezTo>
                      <a:pt x="3204" y="11267"/>
                      <a:pt x="3070" y="11426"/>
                      <a:pt x="3007" y="11616"/>
                    </a:cubicBezTo>
                    <a:cubicBezTo>
                      <a:pt x="3000" y="11616"/>
                      <a:pt x="2988" y="11623"/>
                      <a:pt x="2981" y="11635"/>
                    </a:cubicBezTo>
                    <a:cubicBezTo>
                      <a:pt x="2950" y="11642"/>
                      <a:pt x="2918" y="11654"/>
                      <a:pt x="2892" y="11673"/>
                    </a:cubicBezTo>
                    <a:cubicBezTo>
                      <a:pt x="2848" y="11692"/>
                      <a:pt x="2810" y="11718"/>
                      <a:pt x="2772" y="11750"/>
                    </a:cubicBezTo>
                    <a:cubicBezTo>
                      <a:pt x="2695" y="11807"/>
                      <a:pt x="2625" y="11864"/>
                      <a:pt x="2562" y="11940"/>
                    </a:cubicBezTo>
                    <a:cubicBezTo>
                      <a:pt x="2467" y="12042"/>
                      <a:pt x="2409" y="12175"/>
                      <a:pt x="2403" y="12315"/>
                    </a:cubicBezTo>
                    <a:cubicBezTo>
                      <a:pt x="2295" y="12442"/>
                      <a:pt x="2168" y="12557"/>
                      <a:pt x="2028" y="12652"/>
                    </a:cubicBezTo>
                    <a:cubicBezTo>
                      <a:pt x="1876" y="12766"/>
                      <a:pt x="1717" y="12868"/>
                      <a:pt x="1558" y="12976"/>
                    </a:cubicBezTo>
                    <a:cubicBezTo>
                      <a:pt x="1227" y="13199"/>
                      <a:pt x="891" y="13402"/>
                      <a:pt x="554" y="13599"/>
                    </a:cubicBezTo>
                    <a:cubicBezTo>
                      <a:pt x="510" y="13615"/>
                      <a:pt x="527" y="13674"/>
                      <a:pt x="561" y="13674"/>
                    </a:cubicBezTo>
                    <a:cubicBezTo>
                      <a:pt x="567" y="13674"/>
                      <a:pt x="573" y="13672"/>
                      <a:pt x="579" y="13669"/>
                    </a:cubicBezTo>
                    <a:cubicBezTo>
                      <a:pt x="706" y="13631"/>
                      <a:pt x="833" y="13580"/>
                      <a:pt x="960" y="13529"/>
                    </a:cubicBezTo>
                    <a:lnTo>
                      <a:pt x="960" y="13529"/>
                    </a:lnTo>
                    <a:cubicBezTo>
                      <a:pt x="668" y="13751"/>
                      <a:pt x="414" y="14018"/>
                      <a:pt x="211" y="14323"/>
                    </a:cubicBezTo>
                    <a:cubicBezTo>
                      <a:pt x="189" y="14351"/>
                      <a:pt x="209" y="14383"/>
                      <a:pt x="240" y="14383"/>
                    </a:cubicBezTo>
                    <a:cubicBezTo>
                      <a:pt x="245" y="14383"/>
                      <a:pt x="250" y="14382"/>
                      <a:pt x="255" y="14381"/>
                    </a:cubicBezTo>
                    <a:cubicBezTo>
                      <a:pt x="668" y="14203"/>
                      <a:pt x="1069" y="14006"/>
                      <a:pt x="1463" y="13796"/>
                    </a:cubicBezTo>
                    <a:cubicBezTo>
                      <a:pt x="1774" y="13624"/>
                      <a:pt x="2085" y="13453"/>
                      <a:pt x="2384" y="13268"/>
                    </a:cubicBezTo>
                    <a:lnTo>
                      <a:pt x="2384" y="13268"/>
                    </a:lnTo>
                    <a:cubicBezTo>
                      <a:pt x="2028" y="13688"/>
                      <a:pt x="1526" y="14012"/>
                      <a:pt x="1399" y="14571"/>
                    </a:cubicBezTo>
                    <a:cubicBezTo>
                      <a:pt x="1393" y="14597"/>
                      <a:pt x="1418" y="14616"/>
                      <a:pt x="1443" y="14616"/>
                    </a:cubicBezTo>
                    <a:cubicBezTo>
                      <a:pt x="1895" y="14514"/>
                      <a:pt x="2301" y="14298"/>
                      <a:pt x="2695" y="14063"/>
                    </a:cubicBezTo>
                    <a:cubicBezTo>
                      <a:pt x="3121" y="13815"/>
                      <a:pt x="3560" y="13586"/>
                      <a:pt x="4004" y="13376"/>
                    </a:cubicBezTo>
                    <a:cubicBezTo>
                      <a:pt x="4138" y="13319"/>
                      <a:pt x="4271" y="13262"/>
                      <a:pt x="4405" y="13199"/>
                    </a:cubicBezTo>
                    <a:cubicBezTo>
                      <a:pt x="4538" y="13148"/>
                      <a:pt x="4665" y="13091"/>
                      <a:pt x="4786" y="13021"/>
                    </a:cubicBezTo>
                    <a:cubicBezTo>
                      <a:pt x="4805" y="13008"/>
                      <a:pt x="4811" y="12976"/>
                      <a:pt x="4799" y="12957"/>
                    </a:cubicBezTo>
                    <a:cubicBezTo>
                      <a:pt x="4983" y="12855"/>
                      <a:pt x="5155" y="12741"/>
                      <a:pt x="5320" y="12614"/>
                    </a:cubicBezTo>
                    <a:cubicBezTo>
                      <a:pt x="5555" y="12442"/>
                      <a:pt x="5784" y="12258"/>
                      <a:pt x="6006" y="12074"/>
                    </a:cubicBezTo>
                    <a:cubicBezTo>
                      <a:pt x="6318" y="11807"/>
                      <a:pt x="6623" y="11534"/>
                      <a:pt x="6934" y="11273"/>
                    </a:cubicBezTo>
                    <a:cubicBezTo>
                      <a:pt x="7061" y="11394"/>
                      <a:pt x="7201" y="11508"/>
                      <a:pt x="7328" y="11623"/>
                    </a:cubicBezTo>
                    <a:cubicBezTo>
                      <a:pt x="7423" y="11705"/>
                      <a:pt x="7512" y="11781"/>
                      <a:pt x="7608" y="11851"/>
                    </a:cubicBezTo>
                    <a:cubicBezTo>
                      <a:pt x="7608" y="11858"/>
                      <a:pt x="7614" y="11864"/>
                      <a:pt x="7620" y="11870"/>
                    </a:cubicBezTo>
                    <a:lnTo>
                      <a:pt x="7639" y="11877"/>
                    </a:lnTo>
                    <a:lnTo>
                      <a:pt x="7690" y="11921"/>
                    </a:lnTo>
                    <a:lnTo>
                      <a:pt x="7754" y="11966"/>
                    </a:lnTo>
                    <a:cubicBezTo>
                      <a:pt x="7817" y="12042"/>
                      <a:pt x="7862" y="12131"/>
                      <a:pt x="7894" y="12226"/>
                    </a:cubicBezTo>
                    <a:cubicBezTo>
                      <a:pt x="7970" y="12404"/>
                      <a:pt x="8033" y="12588"/>
                      <a:pt x="8097" y="12773"/>
                    </a:cubicBezTo>
                    <a:cubicBezTo>
                      <a:pt x="8230" y="13148"/>
                      <a:pt x="8345" y="13529"/>
                      <a:pt x="8459" y="13910"/>
                    </a:cubicBezTo>
                    <a:cubicBezTo>
                      <a:pt x="8675" y="14667"/>
                      <a:pt x="8872" y="15423"/>
                      <a:pt x="9107" y="16173"/>
                    </a:cubicBezTo>
                    <a:cubicBezTo>
                      <a:pt x="9165" y="16363"/>
                      <a:pt x="9228" y="16548"/>
                      <a:pt x="9292" y="16732"/>
                    </a:cubicBezTo>
                    <a:cubicBezTo>
                      <a:pt x="9323" y="16821"/>
                      <a:pt x="9355" y="16916"/>
                      <a:pt x="9393" y="17005"/>
                    </a:cubicBezTo>
                    <a:cubicBezTo>
                      <a:pt x="9412" y="17081"/>
                      <a:pt x="9444" y="17151"/>
                      <a:pt x="9489" y="17221"/>
                    </a:cubicBezTo>
                    <a:cubicBezTo>
                      <a:pt x="9533" y="17306"/>
                      <a:pt x="9615" y="17352"/>
                      <a:pt x="9701" y="17352"/>
                    </a:cubicBezTo>
                    <a:cubicBezTo>
                      <a:pt x="9750" y="17352"/>
                      <a:pt x="9800" y="17336"/>
                      <a:pt x="9844" y="17304"/>
                    </a:cubicBezTo>
                    <a:cubicBezTo>
                      <a:pt x="9978" y="17208"/>
                      <a:pt x="10067" y="17075"/>
                      <a:pt x="10118" y="16922"/>
                    </a:cubicBezTo>
                    <a:cubicBezTo>
                      <a:pt x="10137" y="16859"/>
                      <a:pt x="10156" y="16789"/>
                      <a:pt x="10169" y="16719"/>
                    </a:cubicBezTo>
                    <a:cubicBezTo>
                      <a:pt x="10251" y="16922"/>
                      <a:pt x="10347" y="17119"/>
                      <a:pt x="10455" y="17310"/>
                    </a:cubicBezTo>
                    <a:cubicBezTo>
                      <a:pt x="10512" y="17424"/>
                      <a:pt x="10575" y="17539"/>
                      <a:pt x="10645" y="17647"/>
                    </a:cubicBezTo>
                    <a:cubicBezTo>
                      <a:pt x="10677" y="17710"/>
                      <a:pt x="10734" y="17749"/>
                      <a:pt x="10804" y="17755"/>
                    </a:cubicBezTo>
                    <a:cubicBezTo>
                      <a:pt x="10842" y="17850"/>
                      <a:pt x="10880" y="17939"/>
                      <a:pt x="10938" y="18022"/>
                    </a:cubicBezTo>
                    <a:cubicBezTo>
                      <a:pt x="11001" y="18130"/>
                      <a:pt x="11084" y="18225"/>
                      <a:pt x="11173" y="18314"/>
                    </a:cubicBezTo>
                    <a:cubicBezTo>
                      <a:pt x="11231" y="18372"/>
                      <a:pt x="11305" y="18415"/>
                      <a:pt x="11381" y="18415"/>
                    </a:cubicBezTo>
                    <a:cubicBezTo>
                      <a:pt x="11413" y="18415"/>
                      <a:pt x="11446" y="18407"/>
                      <a:pt x="11478" y="18390"/>
                    </a:cubicBezTo>
                    <a:cubicBezTo>
                      <a:pt x="11586" y="18327"/>
                      <a:pt x="11617" y="18200"/>
                      <a:pt x="11637" y="18079"/>
                    </a:cubicBezTo>
                    <a:lnTo>
                      <a:pt x="11675" y="17844"/>
                    </a:lnTo>
                    <a:cubicBezTo>
                      <a:pt x="11681" y="17780"/>
                      <a:pt x="11700" y="17717"/>
                      <a:pt x="11700" y="17653"/>
                    </a:cubicBezTo>
                    <a:cubicBezTo>
                      <a:pt x="11844" y="17728"/>
                      <a:pt x="12027" y="17824"/>
                      <a:pt x="12198" y="17824"/>
                    </a:cubicBezTo>
                    <a:cubicBezTo>
                      <a:pt x="12232" y="17824"/>
                      <a:pt x="12265" y="17820"/>
                      <a:pt x="12297" y="17812"/>
                    </a:cubicBezTo>
                    <a:cubicBezTo>
                      <a:pt x="12380" y="17793"/>
                      <a:pt x="12450" y="17742"/>
                      <a:pt x="12494" y="17672"/>
                    </a:cubicBezTo>
                    <a:cubicBezTo>
                      <a:pt x="12533" y="17571"/>
                      <a:pt x="12539" y="17463"/>
                      <a:pt x="12514" y="17361"/>
                    </a:cubicBezTo>
                    <a:cubicBezTo>
                      <a:pt x="12475" y="17126"/>
                      <a:pt x="12418" y="16897"/>
                      <a:pt x="12348" y="16668"/>
                    </a:cubicBezTo>
                    <a:cubicBezTo>
                      <a:pt x="12583" y="16579"/>
                      <a:pt x="12583" y="16287"/>
                      <a:pt x="12482" y="16096"/>
                    </a:cubicBezTo>
                    <a:cubicBezTo>
                      <a:pt x="12412" y="15963"/>
                      <a:pt x="12336" y="15842"/>
                      <a:pt x="12247" y="15721"/>
                    </a:cubicBezTo>
                    <a:cubicBezTo>
                      <a:pt x="12164" y="15588"/>
                      <a:pt x="12075" y="15455"/>
                      <a:pt x="11992" y="15321"/>
                    </a:cubicBezTo>
                    <a:cubicBezTo>
                      <a:pt x="11649" y="14794"/>
                      <a:pt x="11319" y="14253"/>
                      <a:pt x="10995" y="13713"/>
                    </a:cubicBezTo>
                    <a:cubicBezTo>
                      <a:pt x="10829" y="13440"/>
                      <a:pt x="10671" y="13167"/>
                      <a:pt x="10518" y="12900"/>
                    </a:cubicBezTo>
                    <a:cubicBezTo>
                      <a:pt x="10359" y="12639"/>
                      <a:pt x="10219" y="12372"/>
                      <a:pt x="10099" y="12099"/>
                    </a:cubicBezTo>
                    <a:cubicBezTo>
                      <a:pt x="9895" y="11584"/>
                      <a:pt x="9883" y="11019"/>
                      <a:pt x="9717" y="10498"/>
                    </a:cubicBezTo>
                    <a:lnTo>
                      <a:pt x="9717" y="10498"/>
                    </a:lnTo>
                    <a:cubicBezTo>
                      <a:pt x="9768" y="10555"/>
                      <a:pt x="9819" y="10606"/>
                      <a:pt x="9876" y="10657"/>
                    </a:cubicBezTo>
                    <a:cubicBezTo>
                      <a:pt x="9900" y="10687"/>
                      <a:pt x="9933" y="10701"/>
                      <a:pt x="9966" y="10701"/>
                    </a:cubicBezTo>
                    <a:cubicBezTo>
                      <a:pt x="9996" y="10701"/>
                      <a:pt x="10027" y="10690"/>
                      <a:pt x="10054" y="10669"/>
                    </a:cubicBezTo>
                    <a:cubicBezTo>
                      <a:pt x="10105" y="10612"/>
                      <a:pt x="10086" y="10530"/>
                      <a:pt x="10061" y="10460"/>
                    </a:cubicBezTo>
                    <a:cubicBezTo>
                      <a:pt x="9991" y="10256"/>
                      <a:pt x="9914" y="10053"/>
                      <a:pt x="9838" y="9850"/>
                    </a:cubicBezTo>
                    <a:cubicBezTo>
                      <a:pt x="9800" y="9748"/>
                      <a:pt x="9756" y="9653"/>
                      <a:pt x="9717" y="9551"/>
                    </a:cubicBezTo>
                    <a:cubicBezTo>
                      <a:pt x="9679" y="9456"/>
                      <a:pt x="9654" y="9367"/>
                      <a:pt x="9609" y="9278"/>
                    </a:cubicBezTo>
                    <a:lnTo>
                      <a:pt x="10283" y="8763"/>
                    </a:lnTo>
                    <a:lnTo>
                      <a:pt x="10531" y="8572"/>
                    </a:lnTo>
                    <a:lnTo>
                      <a:pt x="10537" y="8572"/>
                    </a:lnTo>
                    <a:cubicBezTo>
                      <a:pt x="11255" y="8134"/>
                      <a:pt x="11942" y="7632"/>
                      <a:pt x="12583" y="7085"/>
                    </a:cubicBezTo>
                    <a:cubicBezTo>
                      <a:pt x="12672" y="7009"/>
                      <a:pt x="12768" y="6933"/>
                      <a:pt x="12857" y="6850"/>
                    </a:cubicBezTo>
                    <a:cubicBezTo>
                      <a:pt x="12920" y="6793"/>
                      <a:pt x="12990" y="6736"/>
                      <a:pt x="13047" y="6672"/>
                    </a:cubicBezTo>
                    <a:lnTo>
                      <a:pt x="13111" y="6621"/>
                    </a:lnTo>
                    <a:cubicBezTo>
                      <a:pt x="13119" y="6629"/>
                      <a:pt x="13128" y="6633"/>
                      <a:pt x="13137" y="6633"/>
                    </a:cubicBezTo>
                    <a:cubicBezTo>
                      <a:pt x="13150" y="6633"/>
                      <a:pt x="13163" y="6626"/>
                      <a:pt x="13174" y="6615"/>
                    </a:cubicBezTo>
                    <a:cubicBezTo>
                      <a:pt x="13251" y="6513"/>
                      <a:pt x="13333" y="6405"/>
                      <a:pt x="13410" y="6297"/>
                    </a:cubicBezTo>
                    <a:cubicBezTo>
                      <a:pt x="13443" y="6268"/>
                      <a:pt x="13415" y="6225"/>
                      <a:pt x="13383" y="6225"/>
                    </a:cubicBezTo>
                    <a:cubicBezTo>
                      <a:pt x="13372" y="6225"/>
                      <a:pt x="13362" y="6229"/>
                      <a:pt x="13352" y="6240"/>
                    </a:cubicBezTo>
                    <a:cubicBezTo>
                      <a:pt x="13232" y="6272"/>
                      <a:pt x="13124" y="6329"/>
                      <a:pt x="13022" y="6399"/>
                    </a:cubicBezTo>
                    <a:cubicBezTo>
                      <a:pt x="12736" y="6532"/>
                      <a:pt x="12456" y="6679"/>
                      <a:pt x="12177" y="6825"/>
                    </a:cubicBezTo>
                    <a:lnTo>
                      <a:pt x="12170" y="6825"/>
                    </a:lnTo>
                    <a:cubicBezTo>
                      <a:pt x="12151" y="6831"/>
                      <a:pt x="12139" y="6837"/>
                      <a:pt x="12120" y="6844"/>
                    </a:cubicBezTo>
                    <a:lnTo>
                      <a:pt x="11999" y="6888"/>
                    </a:lnTo>
                    <a:lnTo>
                      <a:pt x="11776" y="6964"/>
                    </a:lnTo>
                    <a:cubicBezTo>
                      <a:pt x="11700" y="6990"/>
                      <a:pt x="11630" y="7015"/>
                      <a:pt x="11554" y="7047"/>
                    </a:cubicBezTo>
                    <a:cubicBezTo>
                      <a:pt x="11535" y="7052"/>
                      <a:pt x="11503" y="7067"/>
                      <a:pt x="11479" y="7067"/>
                    </a:cubicBezTo>
                    <a:cubicBezTo>
                      <a:pt x="11471" y="7067"/>
                      <a:pt x="11464" y="7065"/>
                      <a:pt x="11459" y="7060"/>
                    </a:cubicBezTo>
                    <a:cubicBezTo>
                      <a:pt x="11433" y="7041"/>
                      <a:pt x="11446" y="7003"/>
                      <a:pt x="11459" y="6984"/>
                    </a:cubicBezTo>
                    <a:cubicBezTo>
                      <a:pt x="11490" y="6914"/>
                      <a:pt x="11529" y="6844"/>
                      <a:pt x="11573" y="6780"/>
                    </a:cubicBezTo>
                    <a:cubicBezTo>
                      <a:pt x="11611" y="6717"/>
                      <a:pt x="11656" y="6647"/>
                      <a:pt x="11694" y="6583"/>
                    </a:cubicBezTo>
                    <a:cubicBezTo>
                      <a:pt x="11764" y="6475"/>
                      <a:pt x="11840" y="6361"/>
                      <a:pt x="11910" y="6253"/>
                    </a:cubicBezTo>
                    <a:cubicBezTo>
                      <a:pt x="12107" y="6056"/>
                      <a:pt x="12310" y="5859"/>
                      <a:pt x="12507" y="5662"/>
                    </a:cubicBezTo>
                    <a:cubicBezTo>
                      <a:pt x="12711" y="5465"/>
                      <a:pt x="12895" y="5261"/>
                      <a:pt x="13098" y="5077"/>
                    </a:cubicBezTo>
                    <a:cubicBezTo>
                      <a:pt x="13125" y="5050"/>
                      <a:pt x="13106" y="4995"/>
                      <a:pt x="13073" y="4995"/>
                    </a:cubicBezTo>
                    <a:cubicBezTo>
                      <a:pt x="13067" y="4995"/>
                      <a:pt x="13060" y="4997"/>
                      <a:pt x="13054" y="5001"/>
                    </a:cubicBezTo>
                    <a:cubicBezTo>
                      <a:pt x="12691" y="5204"/>
                      <a:pt x="12342" y="5427"/>
                      <a:pt x="11992" y="5662"/>
                    </a:cubicBezTo>
                    <a:cubicBezTo>
                      <a:pt x="11700" y="5859"/>
                      <a:pt x="11420" y="6056"/>
                      <a:pt x="11141" y="6272"/>
                    </a:cubicBezTo>
                    <a:cubicBezTo>
                      <a:pt x="11287" y="6088"/>
                      <a:pt x="11452" y="5910"/>
                      <a:pt x="11630" y="5757"/>
                    </a:cubicBezTo>
                    <a:cubicBezTo>
                      <a:pt x="11658" y="5735"/>
                      <a:pt x="11638" y="5690"/>
                      <a:pt x="11607" y="5690"/>
                    </a:cubicBezTo>
                    <a:cubicBezTo>
                      <a:pt x="11603" y="5690"/>
                      <a:pt x="11597" y="5691"/>
                      <a:pt x="11592" y="5694"/>
                    </a:cubicBezTo>
                    <a:cubicBezTo>
                      <a:pt x="11332" y="5821"/>
                      <a:pt x="11077" y="5967"/>
                      <a:pt x="10842" y="6145"/>
                    </a:cubicBezTo>
                    <a:cubicBezTo>
                      <a:pt x="10671" y="6246"/>
                      <a:pt x="10512" y="6361"/>
                      <a:pt x="10347" y="6482"/>
                    </a:cubicBezTo>
                    <a:cubicBezTo>
                      <a:pt x="10181" y="6596"/>
                      <a:pt x="10003" y="6723"/>
                      <a:pt x="9832" y="6850"/>
                    </a:cubicBezTo>
                    <a:cubicBezTo>
                      <a:pt x="9514" y="7079"/>
                      <a:pt x="9184" y="7301"/>
                      <a:pt x="8879" y="7555"/>
                    </a:cubicBezTo>
                    <a:lnTo>
                      <a:pt x="8872" y="7562"/>
                    </a:lnTo>
                    <a:cubicBezTo>
                      <a:pt x="8732" y="7333"/>
                      <a:pt x="8605" y="7098"/>
                      <a:pt x="8491" y="6856"/>
                    </a:cubicBezTo>
                    <a:cubicBezTo>
                      <a:pt x="8427" y="6698"/>
                      <a:pt x="8351" y="6551"/>
                      <a:pt x="8249" y="6412"/>
                    </a:cubicBezTo>
                    <a:cubicBezTo>
                      <a:pt x="8180" y="6272"/>
                      <a:pt x="8091" y="6145"/>
                      <a:pt x="7989" y="6024"/>
                    </a:cubicBezTo>
                    <a:cubicBezTo>
                      <a:pt x="7697" y="5655"/>
                      <a:pt x="7392" y="5293"/>
                      <a:pt x="7093" y="4931"/>
                    </a:cubicBezTo>
                    <a:cubicBezTo>
                      <a:pt x="6921" y="4721"/>
                      <a:pt x="6750" y="4518"/>
                      <a:pt x="6572" y="4315"/>
                    </a:cubicBezTo>
                    <a:cubicBezTo>
                      <a:pt x="6565" y="4308"/>
                      <a:pt x="6553" y="4308"/>
                      <a:pt x="6546" y="4308"/>
                    </a:cubicBezTo>
                    <a:cubicBezTo>
                      <a:pt x="6515" y="4276"/>
                      <a:pt x="6483" y="4238"/>
                      <a:pt x="6451" y="4200"/>
                    </a:cubicBezTo>
                    <a:cubicBezTo>
                      <a:pt x="6375" y="4098"/>
                      <a:pt x="6286" y="3990"/>
                      <a:pt x="6216" y="3882"/>
                    </a:cubicBezTo>
                    <a:cubicBezTo>
                      <a:pt x="6063" y="3673"/>
                      <a:pt x="5936" y="3450"/>
                      <a:pt x="5816" y="3221"/>
                    </a:cubicBezTo>
                    <a:cubicBezTo>
                      <a:pt x="5765" y="3069"/>
                      <a:pt x="5708" y="2923"/>
                      <a:pt x="5638" y="2770"/>
                    </a:cubicBezTo>
                    <a:lnTo>
                      <a:pt x="5638" y="2770"/>
                    </a:lnTo>
                    <a:lnTo>
                      <a:pt x="5663" y="2789"/>
                    </a:lnTo>
                    <a:cubicBezTo>
                      <a:pt x="5668" y="2794"/>
                      <a:pt x="5673" y="2796"/>
                      <a:pt x="5679" y="2796"/>
                    </a:cubicBezTo>
                    <a:cubicBezTo>
                      <a:pt x="5695" y="2796"/>
                      <a:pt x="5711" y="2778"/>
                      <a:pt x="5701" y="2764"/>
                    </a:cubicBezTo>
                    <a:cubicBezTo>
                      <a:pt x="5657" y="2688"/>
                      <a:pt x="5599" y="2618"/>
                      <a:pt x="5542" y="2548"/>
                    </a:cubicBezTo>
                    <a:cubicBezTo>
                      <a:pt x="5536" y="2542"/>
                      <a:pt x="5536" y="2529"/>
                      <a:pt x="5530" y="2522"/>
                    </a:cubicBezTo>
                    <a:cubicBezTo>
                      <a:pt x="5523" y="2510"/>
                      <a:pt x="5517" y="2510"/>
                      <a:pt x="5511" y="2510"/>
                    </a:cubicBezTo>
                    <a:cubicBezTo>
                      <a:pt x="5460" y="2446"/>
                      <a:pt x="5409" y="2389"/>
                      <a:pt x="5358" y="2332"/>
                    </a:cubicBezTo>
                    <a:cubicBezTo>
                      <a:pt x="5294" y="2249"/>
                      <a:pt x="5237" y="2173"/>
                      <a:pt x="5174" y="2097"/>
                    </a:cubicBezTo>
                    <a:cubicBezTo>
                      <a:pt x="5167" y="2065"/>
                      <a:pt x="5161" y="2033"/>
                      <a:pt x="5148" y="2008"/>
                    </a:cubicBezTo>
                    <a:cubicBezTo>
                      <a:pt x="5123" y="1925"/>
                      <a:pt x="5085" y="1849"/>
                      <a:pt x="5047" y="1773"/>
                    </a:cubicBezTo>
                    <a:cubicBezTo>
                      <a:pt x="5008" y="1715"/>
                      <a:pt x="4970" y="1658"/>
                      <a:pt x="4932" y="1607"/>
                    </a:cubicBezTo>
                    <a:lnTo>
                      <a:pt x="4932" y="1607"/>
                    </a:lnTo>
                    <a:cubicBezTo>
                      <a:pt x="4935" y="1609"/>
                      <a:pt x="4937" y="1609"/>
                      <a:pt x="4939" y="1609"/>
                    </a:cubicBezTo>
                    <a:cubicBezTo>
                      <a:pt x="4949" y="1609"/>
                      <a:pt x="4959" y="1599"/>
                      <a:pt x="4964" y="1588"/>
                    </a:cubicBezTo>
                    <a:cubicBezTo>
                      <a:pt x="4958" y="1512"/>
                      <a:pt x="4932" y="1436"/>
                      <a:pt x="4894" y="1372"/>
                    </a:cubicBezTo>
                    <a:cubicBezTo>
                      <a:pt x="4862" y="1302"/>
                      <a:pt x="4824" y="1239"/>
                      <a:pt x="4780" y="1175"/>
                    </a:cubicBezTo>
                    <a:cubicBezTo>
                      <a:pt x="4735" y="1118"/>
                      <a:pt x="4684" y="1054"/>
                      <a:pt x="4634" y="1004"/>
                    </a:cubicBezTo>
                    <a:cubicBezTo>
                      <a:pt x="4608" y="978"/>
                      <a:pt x="4583" y="953"/>
                      <a:pt x="4557" y="934"/>
                    </a:cubicBezTo>
                    <a:lnTo>
                      <a:pt x="4564" y="934"/>
                    </a:lnTo>
                    <a:cubicBezTo>
                      <a:pt x="4729" y="908"/>
                      <a:pt x="4888" y="864"/>
                      <a:pt x="5040" y="794"/>
                    </a:cubicBezTo>
                    <a:cubicBezTo>
                      <a:pt x="5059" y="788"/>
                      <a:pt x="5059" y="762"/>
                      <a:pt x="5047" y="749"/>
                    </a:cubicBezTo>
                    <a:cubicBezTo>
                      <a:pt x="5097" y="743"/>
                      <a:pt x="5142" y="730"/>
                      <a:pt x="5186" y="718"/>
                    </a:cubicBezTo>
                    <a:cubicBezTo>
                      <a:pt x="5205" y="711"/>
                      <a:pt x="5218" y="692"/>
                      <a:pt x="5205" y="673"/>
                    </a:cubicBezTo>
                    <a:cubicBezTo>
                      <a:pt x="5212" y="654"/>
                      <a:pt x="5205" y="635"/>
                      <a:pt x="5186" y="622"/>
                    </a:cubicBezTo>
                    <a:cubicBezTo>
                      <a:pt x="5097" y="552"/>
                      <a:pt x="4996" y="489"/>
                      <a:pt x="4900" y="425"/>
                    </a:cubicBezTo>
                    <a:lnTo>
                      <a:pt x="4900" y="425"/>
                    </a:lnTo>
                    <a:cubicBezTo>
                      <a:pt x="4932" y="444"/>
                      <a:pt x="4964" y="457"/>
                      <a:pt x="5002" y="470"/>
                    </a:cubicBezTo>
                    <a:cubicBezTo>
                      <a:pt x="5006" y="472"/>
                      <a:pt x="5010" y="473"/>
                      <a:pt x="5014" y="473"/>
                    </a:cubicBezTo>
                    <a:cubicBezTo>
                      <a:pt x="5033" y="473"/>
                      <a:pt x="5045" y="448"/>
                      <a:pt x="5034" y="432"/>
                    </a:cubicBezTo>
                    <a:cubicBezTo>
                      <a:pt x="4945" y="343"/>
                      <a:pt x="4843" y="273"/>
                      <a:pt x="4735" y="228"/>
                    </a:cubicBezTo>
                    <a:cubicBezTo>
                      <a:pt x="4614" y="165"/>
                      <a:pt x="4487" y="120"/>
                      <a:pt x="4360" y="82"/>
                    </a:cubicBezTo>
                    <a:cubicBezTo>
                      <a:pt x="4186" y="32"/>
                      <a:pt x="4001" y="6"/>
                      <a:pt x="3815" y="6"/>
                    </a:cubicBezTo>
                    <a:cubicBezTo>
                      <a:pt x="3764" y="6"/>
                      <a:pt x="3712" y="8"/>
                      <a:pt x="3661" y="12"/>
                    </a:cubicBezTo>
                    <a:cubicBezTo>
                      <a:pt x="3595" y="5"/>
                      <a:pt x="3527" y="0"/>
                      <a:pt x="34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86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86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143" name="Google Shape;1143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25" y="3597238"/>
            <a:ext cx="1933050" cy="144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86"/>
          <p:cNvSpPr txBox="1"/>
          <p:nvPr/>
        </p:nvSpPr>
        <p:spPr>
          <a:xfrm>
            <a:off x="1935900" y="2887288"/>
            <a:ext cx="52722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79B5C"/>
                </a:solidFill>
                <a:latin typeface="Fredoka One"/>
                <a:ea typeface="Fredoka One"/>
                <a:cs typeface="Fredoka One"/>
                <a:sym typeface="Fredoka One"/>
              </a:rPr>
              <a:t>Investigate</a:t>
            </a:r>
            <a:endParaRPr sz="3500">
              <a:solidFill>
                <a:srgbClr val="F79B5C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45" name="Google Shape;1145;p86"/>
          <p:cNvSpPr txBox="1"/>
          <p:nvPr/>
        </p:nvSpPr>
        <p:spPr>
          <a:xfrm>
            <a:off x="3563700" y="3836300"/>
            <a:ext cx="2016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79B5C"/>
                </a:solidFill>
                <a:latin typeface="Fredoka One"/>
                <a:ea typeface="Fredoka One"/>
                <a:cs typeface="Fredoka One"/>
                <a:sym typeface="Fredoka One"/>
              </a:rPr>
              <a:t>~25 minutes</a:t>
            </a:r>
            <a:endParaRPr sz="2200">
              <a:solidFill>
                <a:srgbClr val="F79B5C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1146" name="Google Shape;1146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7770" y="4815925"/>
            <a:ext cx="1076124" cy="2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7" name="Google Shape;1147;p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17584">
            <a:off x="3495229" y="830755"/>
            <a:ext cx="2153540" cy="215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2" name="Google Shape;1152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824" y="1278850"/>
            <a:ext cx="5484550" cy="3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87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54" name="Google Shape;1154;p87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5" name="Google Shape;1155;p87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87"/>
          <p:cNvSpPr txBox="1"/>
          <p:nvPr>
            <p:ph type="title"/>
          </p:nvPr>
        </p:nvSpPr>
        <p:spPr>
          <a:xfrm>
            <a:off x="-1105387" y="781144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Camera Angle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57" name="Google Shape;1157;p87"/>
          <p:cNvSpPr txBox="1"/>
          <p:nvPr>
            <p:ph idx="1" type="subTitle"/>
          </p:nvPr>
        </p:nvSpPr>
        <p:spPr>
          <a:xfrm>
            <a:off x="62375" y="1157938"/>
            <a:ext cx="3285600" cy="37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The position you hold the camera affects the way your viewer sees the photo. 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your camera is held up high, you photo subjects look small.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 camera is held down low, your photo subjects look very large. 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your camera is held at eye level, your viewers can connect with your characters.</a:t>
            </a:r>
            <a:endParaRPr b="1" sz="1400"/>
          </a:p>
        </p:txBody>
      </p:sp>
      <p:sp>
        <p:nvSpPr>
          <p:cNvPr id="1158" name="Google Shape;1158;p87"/>
          <p:cNvSpPr/>
          <p:nvPr/>
        </p:nvSpPr>
        <p:spPr>
          <a:xfrm>
            <a:off x="3423825" y="424382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59" name="Google Shape;1159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4" name="Google Shape;1164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2950" y="1481651"/>
            <a:ext cx="5448999" cy="354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165" name="Google Shape;1165;p88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66" name="Google Shape;1166;p88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88"/>
          <p:cNvSpPr txBox="1"/>
          <p:nvPr>
            <p:ph type="title"/>
          </p:nvPr>
        </p:nvSpPr>
        <p:spPr>
          <a:xfrm>
            <a:off x="-1105387" y="781144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Camera Angle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68" name="Google Shape;1168;p88"/>
          <p:cNvSpPr txBox="1"/>
          <p:nvPr>
            <p:ph idx="1" type="subTitle"/>
          </p:nvPr>
        </p:nvSpPr>
        <p:spPr>
          <a:xfrm>
            <a:off x="62375" y="1157938"/>
            <a:ext cx="3285600" cy="37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The position you hold the camera affects the way your viewer sees the photo. 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your camera is held up high, you photo subjects look small.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 camera is held down low, your photo subjects look very large. 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If your camera is held at eye level, your viewers can connect with your characters.</a:t>
            </a:r>
            <a:endParaRPr b="1" sz="1400"/>
          </a:p>
        </p:txBody>
      </p:sp>
      <p:sp>
        <p:nvSpPr>
          <p:cNvPr id="1169" name="Google Shape;1169;p88"/>
          <p:cNvSpPr/>
          <p:nvPr/>
        </p:nvSpPr>
        <p:spPr>
          <a:xfrm>
            <a:off x="3502950" y="497307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70" name="Google Shape;1170;p88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71" name="Google Shape;1171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6" name="Google Shape;1176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475" y="1501501"/>
            <a:ext cx="5448999" cy="354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89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78" name="Google Shape;1178;p89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89"/>
          <p:cNvSpPr txBox="1"/>
          <p:nvPr>
            <p:ph type="title"/>
          </p:nvPr>
        </p:nvSpPr>
        <p:spPr>
          <a:xfrm>
            <a:off x="-1105387" y="62041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Lighting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80" name="Google Shape;1180;p89"/>
          <p:cNvSpPr txBox="1"/>
          <p:nvPr>
            <p:ph idx="1" type="subTitle"/>
          </p:nvPr>
        </p:nvSpPr>
        <p:spPr>
          <a:xfrm>
            <a:off x="0" y="1221400"/>
            <a:ext cx="3285600" cy="37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Natural light is the best type for photography beginners.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The morning and afternoon are the best times for natural light, as the </a:t>
            </a:r>
            <a:r>
              <a:rPr b="1" lang="en" sz="1400"/>
              <a:t>light</a:t>
            </a:r>
            <a:r>
              <a:rPr b="1" lang="en" sz="1400"/>
              <a:t> is coming from an angle and not overhead.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Making sure the source of light is behind your subject will make sure your photos are clear.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Investigating the </a:t>
            </a:r>
            <a:r>
              <a:rPr b="1" lang="en" sz="1400"/>
              <a:t>effects of light are best done with your camera by trying different lighting situations.</a:t>
            </a:r>
            <a:endParaRPr b="1" sz="1400"/>
          </a:p>
        </p:txBody>
      </p:sp>
      <p:sp>
        <p:nvSpPr>
          <p:cNvPr id="1181" name="Google Shape;1181;p89"/>
          <p:cNvSpPr/>
          <p:nvPr/>
        </p:nvSpPr>
        <p:spPr>
          <a:xfrm>
            <a:off x="3470475" y="478507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82" name="Google Shape;1182;p89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83" name="Google Shape;1183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Google Shape;1188;p90"/>
          <p:cNvPicPr preferRelativeResize="0"/>
          <p:nvPr/>
        </p:nvPicPr>
        <p:blipFill rotWithShape="1">
          <a:blip r:embed="rId3">
            <a:alphaModFix/>
          </a:blip>
          <a:srcRect b="8277" l="0" r="0" t="8285"/>
          <a:stretch/>
        </p:blipFill>
        <p:spPr>
          <a:xfrm>
            <a:off x="3395514" y="1062338"/>
            <a:ext cx="5497861" cy="3440387"/>
          </a:xfrm>
          <a:prstGeom prst="rect">
            <a:avLst/>
          </a:prstGeom>
          <a:noFill/>
          <a:ln>
            <a:noFill/>
          </a:ln>
        </p:spPr>
      </p:pic>
      <p:sp>
        <p:nvSpPr>
          <p:cNvPr id="1189" name="Google Shape;1189;p90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90" name="Google Shape;1190;p90"/>
          <p:cNvSpPr/>
          <p:nvPr/>
        </p:nvSpPr>
        <p:spPr>
          <a:xfrm>
            <a:off x="124775" y="1353013"/>
            <a:ext cx="3160800" cy="314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90"/>
          <p:cNvSpPr txBox="1"/>
          <p:nvPr>
            <p:ph type="title"/>
          </p:nvPr>
        </p:nvSpPr>
        <p:spPr>
          <a:xfrm>
            <a:off x="-1105387" y="1481656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Rule of Odds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92" name="Google Shape;1192;p90"/>
          <p:cNvSpPr txBox="1"/>
          <p:nvPr>
            <p:ph idx="1" type="subTitle"/>
          </p:nvPr>
        </p:nvSpPr>
        <p:spPr>
          <a:xfrm>
            <a:off x="0" y="2135180"/>
            <a:ext cx="3285600" cy="13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Finding an odd number of focus points for your photography is more visually appealing to the viewer.</a:t>
            </a:r>
            <a:endParaRPr b="1" sz="1400"/>
          </a:p>
        </p:txBody>
      </p:sp>
      <p:sp>
        <p:nvSpPr>
          <p:cNvPr id="1193" name="Google Shape;1193;p90"/>
          <p:cNvSpPr/>
          <p:nvPr/>
        </p:nvSpPr>
        <p:spPr>
          <a:xfrm>
            <a:off x="3395525" y="187832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94" name="Google Shape;1194;p90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95" name="Google Shape;1195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" name="Google Shape;1200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950" y="1338113"/>
            <a:ext cx="5621101" cy="3705214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91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02" name="Google Shape;1202;p91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91"/>
          <p:cNvSpPr txBox="1"/>
          <p:nvPr>
            <p:ph type="title"/>
          </p:nvPr>
        </p:nvSpPr>
        <p:spPr>
          <a:xfrm>
            <a:off x="221219" y="587425"/>
            <a:ext cx="29679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Rule of Thirds</a:t>
            </a:r>
            <a:endParaRPr>
              <a:solidFill>
                <a:schemeClr val="accent5"/>
              </a:solidFill>
            </a:endParaRPr>
          </a:p>
        </p:txBody>
      </p:sp>
      <p:cxnSp>
        <p:nvCxnSpPr>
          <p:cNvPr id="1204" name="Google Shape;1204;p91"/>
          <p:cNvCxnSpPr/>
          <p:nvPr/>
        </p:nvCxnSpPr>
        <p:spPr>
          <a:xfrm>
            <a:off x="5322375" y="1349925"/>
            <a:ext cx="35100" cy="368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91"/>
          <p:cNvCxnSpPr/>
          <p:nvPr/>
        </p:nvCxnSpPr>
        <p:spPr>
          <a:xfrm flipH="1" rot="10800000">
            <a:off x="3395525" y="2593250"/>
            <a:ext cx="5594100" cy="15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91"/>
          <p:cNvCxnSpPr/>
          <p:nvPr/>
        </p:nvCxnSpPr>
        <p:spPr>
          <a:xfrm flipH="1" rot="10800000">
            <a:off x="3382950" y="3874913"/>
            <a:ext cx="5445000" cy="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91"/>
          <p:cNvCxnSpPr/>
          <p:nvPr/>
        </p:nvCxnSpPr>
        <p:spPr>
          <a:xfrm>
            <a:off x="7267950" y="1349925"/>
            <a:ext cx="35100" cy="368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8" name="Google Shape;1208;p91"/>
          <p:cNvSpPr/>
          <p:nvPr/>
        </p:nvSpPr>
        <p:spPr>
          <a:xfrm>
            <a:off x="5274675" y="253550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91"/>
          <p:cNvSpPr/>
          <p:nvPr/>
        </p:nvSpPr>
        <p:spPr>
          <a:xfrm>
            <a:off x="5274675" y="3814625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91"/>
          <p:cNvSpPr/>
          <p:nvPr/>
        </p:nvSpPr>
        <p:spPr>
          <a:xfrm>
            <a:off x="7220250" y="253550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91"/>
          <p:cNvSpPr/>
          <p:nvPr/>
        </p:nvSpPr>
        <p:spPr>
          <a:xfrm>
            <a:off x="7220250" y="3814625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91"/>
          <p:cNvSpPr/>
          <p:nvPr/>
        </p:nvSpPr>
        <p:spPr>
          <a:xfrm>
            <a:off x="3322700" y="409445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13" name="Google Shape;1213;p91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14" name="Google Shape;1214;p91"/>
          <p:cNvSpPr txBox="1"/>
          <p:nvPr>
            <p:ph idx="1" type="subTitle"/>
          </p:nvPr>
        </p:nvSpPr>
        <p:spPr>
          <a:xfrm>
            <a:off x="0" y="1118100"/>
            <a:ext cx="3285600" cy="37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Divide your image into thirds, both vertically and horizontally.</a:t>
            </a:r>
            <a:br>
              <a:rPr b="1" lang="en" sz="1400"/>
            </a:br>
            <a:r>
              <a:rPr b="1" lang="en" sz="1400"/>
              <a:t> </a:t>
            </a: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Most cameras, iPads, and phones have this setting in the camera settings.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Place your subject at or near the intersecting lines to build composition. 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You might choose to place your subject on the left or the right of the center frame.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Placing focus points (e.g., eyes) on the lines helps draw attention to them.</a:t>
            </a:r>
            <a:endParaRPr b="1" sz="1400"/>
          </a:p>
        </p:txBody>
      </p:sp>
      <p:pic>
        <p:nvPicPr>
          <p:cNvPr id="1215" name="Google Shape;1215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0" name="Google Shape;1220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3475" y="1163991"/>
            <a:ext cx="5449000" cy="3822673"/>
          </a:xfrm>
          <a:prstGeom prst="rect">
            <a:avLst/>
          </a:prstGeom>
          <a:noFill/>
          <a:ln>
            <a:noFill/>
          </a:ln>
        </p:spPr>
      </p:pic>
      <p:sp>
        <p:nvSpPr>
          <p:cNvPr id="1221" name="Google Shape;1221;p92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22" name="Google Shape;1222;p92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3" name="Google Shape;1223;p92"/>
          <p:cNvCxnSpPr/>
          <p:nvPr/>
        </p:nvCxnSpPr>
        <p:spPr>
          <a:xfrm>
            <a:off x="5335225" y="1150950"/>
            <a:ext cx="12000" cy="3840000"/>
          </a:xfrm>
          <a:prstGeom prst="straightConnector1">
            <a:avLst/>
          </a:prstGeom>
          <a:noFill/>
          <a:ln cap="flat" cmpd="sng" w="19050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4" name="Google Shape;1224;p92"/>
          <p:cNvCxnSpPr/>
          <p:nvPr/>
        </p:nvCxnSpPr>
        <p:spPr>
          <a:xfrm flipH="1" rot="10800000">
            <a:off x="3559050" y="2549725"/>
            <a:ext cx="5445000" cy="20100"/>
          </a:xfrm>
          <a:prstGeom prst="straightConnector1">
            <a:avLst/>
          </a:prstGeom>
          <a:noFill/>
          <a:ln cap="flat" cmpd="sng" w="19050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5" name="Google Shape;1225;p92"/>
          <p:cNvCxnSpPr/>
          <p:nvPr/>
        </p:nvCxnSpPr>
        <p:spPr>
          <a:xfrm flipH="1" rot="10800000">
            <a:off x="3555475" y="3855600"/>
            <a:ext cx="5445000" cy="9900"/>
          </a:xfrm>
          <a:prstGeom prst="straightConnector1">
            <a:avLst/>
          </a:prstGeom>
          <a:noFill/>
          <a:ln cap="flat" cmpd="sng" w="19050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6" name="Google Shape;1226;p92"/>
          <p:cNvCxnSpPr/>
          <p:nvPr/>
        </p:nvCxnSpPr>
        <p:spPr>
          <a:xfrm>
            <a:off x="7280650" y="1150825"/>
            <a:ext cx="17700" cy="3892500"/>
          </a:xfrm>
          <a:prstGeom prst="straightConnector1">
            <a:avLst/>
          </a:prstGeom>
          <a:noFill/>
          <a:ln cap="flat" cmpd="sng" w="19050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7" name="Google Shape;1227;p92"/>
          <p:cNvSpPr/>
          <p:nvPr/>
        </p:nvSpPr>
        <p:spPr>
          <a:xfrm>
            <a:off x="5275975" y="248955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92"/>
          <p:cNvSpPr/>
          <p:nvPr/>
        </p:nvSpPr>
        <p:spPr>
          <a:xfrm>
            <a:off x="5287525" y="3826425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92"/>
          <p:cNvSpPr/>
          <p:nvPr/>
        </p:nvSpPr>
        <p:spPr>
          <a:xfrm>
            <a:off x="7224250" y="248955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92"/>
          <p:cNvSpPr/>
          <p:nvPr/>
        </p:nvSpPr>
        <p:spPr>
          <a:xfrm>
            <a:off x="7233100" y="3795313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92"/>
          <p:cNvSpPr/>
          <p:nvPr/>
        </p:nvSpPr>
        <p:spPr>
          <a:xfrm>
            <a:off x="3553475" y="303595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</a:t>
            </a:r>
            <a:r>
              <a:rPr i="1" lang="en">
                <a:latin typeface="Nunito"/>
                <a:ea typeface="Nunito"/>
                <a:cs typeface="Nunito"/>
                <a:sym typeface="Nunito"/>
              </a:rPr>
              <a:t>suggestions —</a:t>
            </a:r>
            <a:r>
              <a:rPr i="1" lang="en">
                <a:latin typeface="Nunito"/>
                <a:ea typeface="Nunito"/>
                <a:cs typeface="Nunito"/>
                <a:sym typeface="Nunito"/>
              </a:rPr>
              <a:t>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32" name="Google Shape;1232;p92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33" name="Google Shape;1233;p92"/>
          <p:cNvSpPr txBox="1"/>
          <p:nvPr>
            <p:ph type="title"/>
          </p:nvPr>
        </p:nvSpPr>
        <p:spPr>
          <a:xfrm>
            <a:off x="221219" y="587425"/>
            <a:ext cx="29679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Rule of Thirds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34" name="Google Shape;1234;p92"/>
          <p:cNvSpPr txBox="1"/>
          <p:nvPr>
            <p:ph idx="1" type="subTitle"/>
          </p:nvPr>
        </p:nvSpPr>
        <p:spPr>
          <a:xfrm>
            <a:off x="0" y="1118100"/>
            <a:ext cx="3285600" cy="37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Divide your image into thirds, both vertically and horizontally.</a:t>
            </a:r>
            <a:br>
              <a:rPr b="1" lang="en" sz="1400"/>
            </a:br>
            <a:r>
              <a:rPr b="1" lang="en" sz="1400"/>
              <a:t> </a:t>
            </a: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Most cameras, iPads, and phones have this setting in the camera settings.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Place your subject at or near the intersecting lines to build composition. 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You might choose to place your subject on the left or the right of the center frame.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Placing focus points (e.g., eyes) on the lines helps draw attention to them.</a:t>
            </a:r>
            <a:endParaRPr b="1" sz="1400"/>
          </a:p>
        </p:txBody>
      </p:sp>
      <p:pic>
        <p:nvPicPr>
          <p:cNvPr id="1235" name="Google Shape;1235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0" name="Google Shape;1240;p93"/>
          <p:cNvPicPr preferRelativeResize="0"/>
          <p:nvPr/>
        </p:nvPicPr>
        <p:blipFill rotWithShape="1">
          <a:blip r:embed="rId3">
            <a:alphaModFix/>
          </a:blip>
          <a:srcRect b="8277" l="0" r="0" t="8285"/>
          <a:stretch/>
        </p:blipFill>
        <p:spPr>
          <a:xfrm>
            <a:off x="3458064" y="1547463"/>
            <a:ext cx="5497861" cy="3440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93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42" name="Google Shape;1242;p93"/>
          <p:cNvSpPr/>
          <p:nvPr/>
        </p:nvSpPr>
        <p:spPr>
          <a:xfrm>
            <a:off x="124775" y="587425"/>
            <a:ext cx="3160800" cy="44559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93"/>
          <p:cNvSpPr txBox="1"/>
          <p:nvPr>
            <p:ph idx="1" type="subTitle"/>
          </p:nvPr>
        </p:nvSpPr>
        <p:spPr>
          <a:xfrm>
            <a:off x="0" y="1118100"/>
            <a:ext cx="3285600" cy="37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Divide your image into thirds, both vertically and horizontally.</a:t>
            </a:r>
            <a:br>
              <a:rPr b="1" lang="en" sz="1400"/>
            </a:br>
            <a:r>
              <a:rPr b="1" lang="en" sz="1400"/>
              <a:t> </a:t>
            </a: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Most cameras, iPads, and phones have this setting in the camera settings.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Place your subject at or near the intersecting lines to build </a:t>
            </a:r>
            <a:r>
              <a:rPr b="1" lang="en" sz="1400"/>
              <a:t>composition</a:t>
            </a:r>
            <a:r>
              <a:rPr b="1" lang="en" sz="1400"/>
              <a:t>. 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You might choose to place your subject on the left or the right of the center frame.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Placing focus points (e.g., eyes) on the lines helps draw attention to them.</a:t>
            </a:r>
            <a:endParaRPr b="1" sz="1400"/>
          </a:p>
        </p:txBody>
      </p:sp>
      <p:cxnSp>
        <p:nvCxnSpPr>
          <p:cNvPr id="1244" name="Google Shape;1244;p93"/>
          <p:cNvCxnSpPr/>
          <p:nvPr/>
        </p:nvCxnSpPr>
        <p:spPr>
          <a:xfrm>
            <a:off x="5386875" y="1570075"/>
            <a:ext cx="50400" cy="3425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93"/>
          <p:cNvCxnSpPr/>
          <p:nvPr/>
        </p:nvCxnSpPr>
        <p:spPr>
          <a:xfrm flipH="1" rot="10800000">
            <a:off x="3409950" y="2709763"/>
            <a:ext cx="5594100" cy="15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93"/>
          <p:cNvCxnSpPr/>
          <p:nvPr/>
        </p:nvCxnSpPr>
        <p:spPr>
          <a:xfrm flipH="1" rot="10800000">
            <a:off x="3484500" y="3831288"/>
            <a:ext cx="5445000" cy="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7" name="Google Shape;1247;p93"/>
          <p:cNvSpPr/>
          <p:nvPr/>
        </p:nvSpPr>
        <p:spPr>
          <a:xfrm>
            <a:off x="5337225" y="2652025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93"/>
          <p:cNvSpPr/>
          <p:nvPr/>
        </p:nvSpPr>
        <p:spPr>
          <a:xfrm>
            <a:off x="5337225" y="377100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9" name="Google Shape;1249;p93"/>
          <p:cNvCxnSpPr/>
          <p:nvPr/>
        </p:nvCxnSpPr>
        <p:spPr>
          <a:xfrm>
            <a:off x="7335450" y="1522525"/>
            <a:ext cx="25200" cy="3520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0" name="Google Shape;1250;p93"/>
          <p:cNvSpPr/>
          <p:nvPr/>
        </p:nvSpPr>
        <p:spPr>
          <a:xfrm>
            <a:off x="7282800" y="2652025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93"/>
          <p:cNvSpPr/>
          <p:nvPr/>
        </p:nvSpPr>
        <p:spPr>
          <a:xfrm>
            <a:off x="7282800" y="3771000"/>
            <a:ext cx="130500" cy="1305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93"/>
          <p:cNvSpPr/>
          <p:nvPr/>
        </p:nvSpPr>
        <p:spPr>
          <a:xfrm>
            <a:off x="3484500" y="445507"/>
            <a:ext cx="3371220" cy="78154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Tip: </a:t>
            </a:r>
            <a:br>
              <a:rPr b="1" i="1" lang="en">
                <a:latin typeface="Nunito"/>
                <a:ea typeface="Nunito"/>
                <a:cs typeface="Nunito"/>
                <a:sym typeface="Nunito"/>
              </a:rPr>
            </a:br>
            <a:r>
              <a:rPr i="1" lang="en">
                <a:latin typeface="Nunito"/>
                <a:ea typeface="Nunito"/>
                <a:cs typeface="Nunito"/>
                <a:sym typeface="Nunito"/>
              </a:rPr>
              <a:t>Photography rules are suggestions — they can be broken!</a:t>
            </a:r>
            <a:endParaRPr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53" name="Google Shape;1253;p93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54" name="Google Shape;1254;p93"/>
          <p:cNvSpPr txBox="1"/>
          <p:nvPr>
            <p:ph type="title"/>
          </p:nvPr>
        </p:nvSpPr>
        <p:spPr>
          <a:xfrm>
            <a:off x="221219" y="587425"/>
            <a:ext cx="29679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Rule of Thirds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255" name="Google Shape;1255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8" name="Google Shape;408;p76"/>
          <p:cNvGraphicFramePr/>
          <p:nvPr/>
        </p:nvGraphicFramePr>
        <p:xfrm>
          <a:off x="668950" y="1115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{DBABC76A-4693-46FA-B388-C8235F499FB7}</a:tableStyleId>
              </a:tblPr>
              <a:tblGrid>
                <a:gridCol w="7806075"/>
              </a:tblGrid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1.2.5.Cr1a Generate ideas for media artwork, using a variety of tools, methods and/or materials.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1.2.5.Cr1d Collaboratively form ideas, plans, and models to prepare for media artwork.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1.2.5.Cr2c Brainstorm goals and plans for a media art audience. 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1.2.5.Cr3c Explore how elements and components can be altered for clear communication and intentional effects, points of view, perspective, and refine media artworks to improve clarity and purpose.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1.2.5.Pr4a Practice combining various academic arts, media forms, and content into unified media artworks such as animation, music and dance. 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7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11827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1.2.5.Re7b Identify, describe, explain and differentiate how various forms, methods and styles in media artworks affect and manage audience experience when addressing global issues including climate change.</a:t>
                      </a:r>
                      <a:endParaRPr sz="1000">
                        <a:solidFill>
                          <a:srgbClr val="111827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09" name="Google Shape;409;p76"/>
          <p:cNvSpPr txBox="1"/>
          <p:nvPr/>
        </p:nvSpPr>
        <p:spPr>
          <a:xfrm>
            <a:off x="0" y="-18525"/>
            <a:ext cx="9144000" cy="5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Standards</a:t>
            </a:r>
            <a:endParaRPr b="1" sz="3000">
              <a:solidFill>
                <a:srgbClr val="FFFFFF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410" name="Google Shape;410;p76"/>
          <p:cNvSpPr txBox="1"/>
          <p:nvPr>
            <p:ph idx="4294967295" type="subTitle"/>
          </p:nvPr>
        </p:nvSpPr>
        <p:spPr>
          <a:xfrm>
            <a:off x="668955" y="632050"/>
            <a:ext cx="355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Visual and Performing Arts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1" name="Google Shape;411;p76"/>
          <p:cNvGrpSpPr/>
          <p:nvPr/>
        </p:nvGrpSpPr>
        <p:grpSpPr>
          <a:xfrm>
            <a:off x="8236971" y="1842193"/>
            <a:ext cx="814447" cy="1596927"/>
            <a:chOff x="1847731" y="1289554"/>
            <a:chExt cx="1813913" cy="3273062"/>
          </a:xfrm>
        </p:grpSpPr>
        <p:sp>
          <p:nvSpPr>
            <p:cNvPr id="412" name="Google Shape;412;p76"/>
            <p:cNvSpPr/>
            <p:nvPr/>
          </p:nvSpPr>
          <p:spPr>
            <a:xfrm>
              <a:off x="1848360" y="1289554"/>
              <a:ext cx="1812672" cy="3273062"/>
            </a:xfrm>
            <a:custGeom>
              <a:rect b="b" l="l" r="r" t="t"/>
              <a:pathLst>
                <a:path extrusionOk="0" h="18452" w="10219">
                  <a:moveTo>
                    <a:pt x="6330" y="975"/>
                  </a:moveTo>
                  <a:cubicBezTo>
                    <a:pt x="6330" y="982"/>
                    <a:pt x="6336" y="988"/>
                    <a:pt x="6336" y="1001"/>
                  </a:cubicBezTo>
                  <a:cubicBezTo>
                    <a:pt x="6336" y="994"/>
                    <a:pt x="6330" y="988"/>
                    <a:pt x="6330" y="975"/>
                  </a:cubicBezTo>
                  <a:close/>
                  <a:moveTo>
                    <a:pt x="3051" y="1585"/>
                  </a:moveTo>
                  <a:cubicBezTo>
                    <a:pt x="3006" y="1725"/>
                    <a:pt x="2974" y="1878"/>
                    <a:pt x="2955" y="2024"/>
                  </a:cubicBezTo>
                  <a:cubicBezTo>
                    <a:pt x="2974" y="1878"/>
                    <a:pt x="3000" y="1732"/>
                    <a:pt x="3044" y="1585"/>
                  </a:cubicBezTo>
                  <a:close/>
                  <a:moveTo>
                    <a:pt x="2955" y="2024"/>
                  </a:moveTo>
                  <a:cubicBezTo>
                    <a:pt x="2955" y="2056"/>
                    <a:pt x="2955" y="2081"/>
                    <a:pt x="2949" y="2113"/>
                  </a:cubicBezTo>
                  <a:cubicBezTo>
                    <a:pt x="2949" y="2081"/>
                    <a:pt x="2955" y="2056"/>
                    <a:pt x="2955" y="2024"/>
                  </a:cubicBezTo>
                  <a:close/>
                  <a:moveTo>
                    <a:pt x="3133" y="1929"/>
                  </a:moveTo>
                  <a:cubicBezTo>
                    <a:pt x="3102" y="1998"/>
                    <a:pt x="3070" y="2068"/>
                    <a:pt x="3038" y="2138"/>
                  </a:cubicBezTo>
                  <a:lnTo>
                    <a:pt x="3032" y="2138"/>
                  </a:lnTo>
                  <a:cubicBezTo>
                    <a:pt x="3063" y="2068"/>
                    <a:pt x="3095" y="1998"/>
                    <a:pt x="3133" y="1929"/>
                  </a:cubicBezTo>
                  <a:close/>
                  <a:moveTo>
                    <a:pt x="3025" y="2177"/>
                  </a:moveTo>
                  <a:cubicBezTo>
                    <a:pt x="3013" y="2208"/>
                    <a:pt x="3000" y="2240"/>
                    <a:pt x="2987" y="2278"/>
                  </a:cubicBezTo>
                  <a:cubicBezTo>
                    <a:pt x="2994" y="2253"/>
                    <a:pt x="3013" y="2208"/>
                    <a:pt x="3025" y="2177"/>
                  </a:cubicBezTo>
                  <a:close/>
                  <a:moveTo>
                    <a:pt x="3082" y="2462"/>
                  </a:moveTo>
                  <a:cubicBezTo>
                    <a:pt x="3089" y="2462"/>
                    <a:pt x="3095" y="2462"/>
                    <a:pt x="3102" y="2469"/>
                  </a:cubicBezTo>
                  <a:lnTo>
                    <a:pt x="3089" y="2469"/>
                  </a:lnTo>
                  <a:cubicBezTo>
                    <a:pt x="3089" y="2469"/>
                    <a:pt x="3082" y="2469"/>
                    <a:pt x="3082" y="2462"/>
                  </a:cubicBezTo>
                  <a:close/>
                  <a:moveTo>
                    <a:pt x="2930" y="2500"/>
                  </a:moveTo>
                  <a:cubicBezTo>
                    <a:pt x="2911" y="2577"/>
                    <a:pt x="2892" y="2653"/>
                    <a:pt x="2879" y="2729"/>
                  </a:cubicBezTo>
                  <a:cubicBezTo>
                    <a:pt x="2892" y="2653"/>
                    <a:pt x="2905" y="2577"/>
                    <a:pt x="2924" y="2500"/>
                  </a:cubicBezTo>
                  <a:close/>
                  <a:moveTo>
                    <a:pt x="3019" y="2634"/>
                  </a:moveTo>
                  <a:cubicBezTo>
                    <a:pt x="2974" y="2736"/>
                    <a:pt x="2936" y="2844"/>
                    <a:pt x="2911" y="2952"/>
                  </a:cubicBezTo>
                  <a:lnTo>
                    <a:pt x="2905" y="2945"/>
                  </a:lnTo>
                  <a:cubicBezTo>
                    <a:pt x="2936" y="2837"/>
                    <a:pt x="2968" y="2736"/>
                    <a:pt x="3019" y="2634"/>
                  </a:cubicBezTo>
                  <a:close/>
                  <a:moveTo>
                    <a:pt x="2905" y="2945"/>
                  </a:moveTo>
                  <a:lnTo>
                    <a:pt x="2905" y="2945"/>
                  </a:lnTo>
                  <a:cubicBezTo>
                    <a:pt x="2898" y="2971"/>
                    <a:pt x="2898" y="3003"/>
                    <a:pt x="2892" y="3028"/>
                  </a:cubicBezTo>
                  <a:cubicBezTo>
                    <a:pt x="2898" y="2996"/>
                    <a:pt x="2898" y="2971"/>
                    <a:pt x="2905" y="2945"/>
                  </a:cubicBezTo>
                  <a:close/>
                  <a:moveTo>
                    <a:pt x="7067" y="3034"/>
                  </a:moveTo>
                  <a:lnTo>
                    <a:pt x="7067" y="3072"/>
                  </a:lnTo>
                  <a:cubicBezTo>
                    <a:pt x="7061" y="3060"/>
                    <a:pt x="7061" y="3047"/>
                    <a:pt x="7054" y="3041"/>
                  </a:cubicBezTo>
                  <a:lnTo>
                    <a:pt x="7067" y="3034"/>
                  </a:lnTo>
                  <a:close/>
                  <a:moveTo>
                    <a:pt x="7067" y="3123"/>
                  </a:moveTo>
                  <a:cubicBezTo>
                    <a:pt x="7067" y="3142"/>
                    <a:pt x="7073" y="3155"/>
                    <a:pt x="7073" y="3161"/>
                  </a:cubicBezTo>
                  <a:lnTo>
                    <a:pt x="7067" y="3161"/>
                  </a:lnTo>
                  <a:lnTo>
                    <a:pt x="7067" y="3123"/>
                  </a:lnTo>
                  <a:close/>
                  <a:moveTo>
                    <a:pt x="7073" y="3225"/>
                  </a:moveTo>
                  <a:lnTo>
                    <a:pt x="7073" y="3250"/>
                  </a:lnTo>
                  <a:cubicBezTo>
                    <a:pt x="7067" y="3244"/>
                    <a:pt x="7067" y="3231"/>
                    <a:pt x="7067" y="3225"/>
                  </a:cubicBezTo>
                  <a:close/>
                  <a:moveTo>
                    <a:pt x="7061" y="3333"/>
                  </a:moveTo>
                  <a:lnTo>
                    <a:pt x="7061" y="3352"/>
                  </a:lnTo>
                  <a:cubicBezTo>
                    <a:pt x="7054" y="3346"/>
                    <a:pt x="7054" y="3346"/>
                    <a:pt x="7054" y="3339"/>
                  </a:cubicBezTo>
                  <a:lnTo>
                    <a:pt x="7061" y="3333"/>
                  </a:lnTo>
                  <a:close/>
                  <a:moveTo>
                    <a:pt x="6934" y="3435"/>
                  </a:moveTo>
                  <a:cubicBezTo>
                    <a:pt x="6934" y="3435"/>
                    <a:pt x="6927" y="3441"/>
                    <a:pt x="6927" y="3441"/>
                  </a:cubicBezTo>
                  <a:cubicBezTo>
                    <a:pt x="6927" y="3441"/>
                    <a:pt x="6927" y="3435"/>
                    <a:pt x="6934" y="3435"/>
                  </a:cubicBezTo>
                  <a:close/>
                  <a:moveTo>
                    <a:pt x="7016" y="3511"/>
                  </a:moveTo>
                  <a:cubicBezTo>
                    <a:pt x="7016" y="3524"/>
                    <a:pt x="7010" y="3530"/>
                    <a:pt x="7010" y="3536"/>
                  </a:cubicBezTo>
                  <a:cubicBezTo>
                    <a:pt x="7003" y="3530"/>
                    <a:pt x="7003" y="3524"/>
                    <a:pt x="7010" y="3511"/>
                  </a:cubicBezTo>
                  <a:close/>
                  <a:moveTo>
                    <a:pt x="6908" y="3651"/>
                  </a:moveTo>
                  <a:cubicBezTo>
                    <a:pt x="6908" y="3676"/>
                    <a:pt x="6895" y="3702"/>
                    <a:pt x="6895" y="3721"/>
                  </a:cubicBezTo>
                  <a:cubicBezTo>
                    <a:pt x="6895" y="3702"/>
                    <a:pt x="6902" y="3676"/>
                    <a:pt x="6902" y="3657"/>
                  </a:cubicBezTo>
                  <a:lnTo>
                    <a:pt x="6908" y="3651"/>
                  </a:lnTo>
                  <a:close/>
                  <a:moveTo>
                    <a:pt x="6756" y="3784"/>
                  </a:moveTo>
                  <a:cubicBezTo>
                    <a:pt x="6762" y="3790"/>
                    <a:pt x="6775" y="3797"/>
                    <a:pt x="6781" y="3810"/>
                  </a:cubicBezTo>
                  <a:cubicBezTo>
                    <a:pt x="6768" y="3797"/>
                    <a:pt x="6756" y="3790"/>
                    <a:pt x="6743" y="3790"/>
                  </a:cubicBezTo>
                  <a:lnTo>
                    <a:pt x="6756" y="3784"/>
                  </a:lnTo>
                  <a:close/>
                  <a:moveTo>
                    <a:pt x="6819" y="3937"/>
                  </a:moveTo>
                  <a:lnTo>
                    <a:pt x="6819" y="3975"/>
                  </a:lnTo>
                  <a:cubicBezTo>
                    <a:pt x="6819" y="3962"/>
                    <a:pt x="6813" y="3949"/>
                    <a:pt x="6813" y="3937"/>
                  </a:cubicBezTo>
                  <a:close/>
                  <a:moveTo>
                    <a:pt x="6692" y="4165"/>
                  </a:moveTo>
                  <a:cubicBezTo>
                    <a:pt x="6698" y="4165"/>
                    <a:pt x="6692" y="4178"/>
                    <a:pt x="6686" y="4178"/>
                  </a:cubicBezTo>
                  <a:cubicBezTo>
                    <a:pt x="6686" y="4178"/>
                    <a:pt x="6686" y="4172"/>
                    <a:pt x="6692" y="4165"/>
                  </a:cubicBezTo>
                  <a:close/>
                  <a:moveTo>
                    <a:pt x="6419" y="4229"/>
                  </a:moveTo>
                  <a:cubicBezTo>
                    <a:pt x="6419" y="4235"/>
                    <a:pt x="6425" y="4235"/>
                    <a:pt x="6431" y="4242"/>
                  </a:cubicBezTo>
                  <a:cubicBezTo>
                    <a:pt x="6440" y="4247"/>
                    <a:pt x="6449" y="4252"/>
                    <a:pt x="6458" y="4257"/>
                  </a:cubicBezTo>
                  <a:lnTo>
                    <a:pt x="6458" y="4257"/>
                  </a:lnTo>
                  <a:cubicBezTo>
                    <a:pt x="6447" y="4252"/>
                    <a:pt x="6436" y="4247"/>
                    <a:pt x="6425" y="4242"/>
                  </a:cubicBezTo>
                  <a:lnTo>
                    <a:pt x="6419" y="4235"/>
                  </a:lnTo>
                  <a:cubicBezTo>
                    <a:pt x="6419" y="4235"/>
                    <a:pt x="6419" y="4235"/>
                    <a:pt x="6419" y="4229"/>
                  </a:cubicBezTo>
                  <a:close/>
                  <a:moveTo>
                    <a:pt x="3667" y="4610"/>
                  </a:moveTo>
                  <a:lnTo>
                    <a:pt x="3667" y="4610"/>
                  </a:lnTo>
                  <a:cubicBezTo>
                    <a:pt x="3680" y="4617"/>
                    <a:pt x="3686" y="4623"/>
                    <a:pt x="3686" y="4636"/>
                  </a:cubicBezTo>
                  <a:lnTo>
                    <a:pt x="3680" y="4642"/>
                  </a:lnTo>
                  <a:cubicBezTo>
                    <a:pt x="3680" y="4629"/>
                    <a:pt x="3680" y="4617"/>
                    <a:pt x="3667" y="4610"/>
                  </a:cubicBezTo>
                  <a:close/>
                  <a:moveTo>
                    <a:pt x="6902" y="4578"/>
                  </a:moveTo>
                  <a:cubicBezTo>
                    <a:pt x="6965" y="4629"/>
                    <a:pt x="7022" y="4680"/>
                    <a:pt x="7080" y="4737"/>
                  </a:cubicBezTo>
                  <a:cubicBezTo>
                    <a:pt x="7022" y="4680"/>
                    <a:pt x="6959" y="4629"/>
                    <a:pt x="6902" y="4585"/>
                  </a:cubicBezTo>
                  <a:lnTo>
                    <a:pt x="6902" y="4578"/>
                  </a:lnTo>
                  <a:close/>
                  <a:moveTo>
                    <a:pt x="7194" y="5074"/>
                  </a:moveTo>
                  <a:lnTo>
                    <a:pt x="7194" y="5074"/>
                  </a:lnTo>
                  <a:cubicBezTo>
                    <a:pt x="7226" y="5112"/>
                    <a:pt x="7258" y="5151"/>
                    <a:pt x="7283" y="5189"/>
                  </a:cubicBezTo>
                  <a:cubicBezTo>
                    <a:pt x="7251" y="5144"/>
                    <a:pt x="7226" y="5112"/>
                    <a:pt x="7194" y="5074"/>
                  </a:cubicBezTo>
                  <a:close/>
                  <a:moveTo>
                    <a:pt x="3051" y="5286"/>
                  </a:moveTo>
                  <a:cubicBezTo>
                    <a:pt x="3052" y="5290"/>
                    <a:pt x="3054" y="5293"/>
                    <a:pt x="3057" y="5297"/>
                  </a:cubicBezTo>
                  <a:lnTo>
                    <a:pt x="3051" y="5290"/>
                  </a:lnTo>
                  <a:cubicBezTo>
                    <a:pt x="3051" y="5289"/>
                    <a:pt x="3051" y="5287"/>
                    <a:pt x="3051" y="5286"/>
                  </a:cubicBezTo>
                  <a:close/>
                  <a:moveTo>
                    <a:pt x="3159" y="5278"/>
                  </a:moveTo>
                  <a:lnTo>
                    <a:pt x="3159" y="5278"/>
                  </a:lnTo>
                  <a:cubicBezTo>
                    <a:pt x="3165" y="5284"/>
                    <a:pt x="3171" y="5290"/>
                    <a:pt x="3171" y="5297"/>
                  </a:cubicBezTo>
                  <a:lnTo>
                    <a:pt x="3165" y="5303"/>
                  </a:lnTo>
                  <a:cubicBezTo>
                    <a:pt x="3165" y="5297"/>
                    <a:pt x="3165" y="5284"/>
                    <a:pt x="3159" y="5278"/>
                  </a:cubicBezTo>
                  <a:close/>
                  <a:moveTo>
                    <a:pt x="7283" y="5189"/>
                  </a:moveTo>
                  <a:cubicBezTo>
                    <a:pt x="7315" y="5220"/>
                    <a:pt x="7353" y="5265"/>
                    <a:pt x="7391" y="5303"/>
                  </a:cubicBezTo>
                  <a:lnTo>
                    <a:pt x="7385" y="5309"/>
                  </a:lnTo>
                  <a:cubicBezTo>
                    <a:pt x="7353" y="5265"/>
                    <a:pt x="7315" y="5227"/>
                    <a:pt x="7283" y="5189"/>
                  </a:cubicBezTo>
                  <a:close/>
                  <a:moveTo>
                    <a:pt x="2841" y="5602"/>
                  </a:moveTo>
                  <a:cubicBezTo>
                    <a:pt x="2835" y="5614"/>
                    <a:pt x="2828" y="5633"/>
                    <a:pt x="2816" y="5646"/>
                  </a:cubicBezTo>
                  <a:cubicBezTo>
                    <a:pt x="2822" y="5633"/>
                    <a:pt x="2828" y="5621"/>
                    <a:pt x="2828" y="5608"/>
                  </a:cubicBezTo>
                  <a:lnTo>
                    <a:pt x="2841" y="5602"/>
                  </a:lnTo>
                  <a:close/>
                  <a:moveTo>
                    <a:pt x="7480" y="6796"/>
                  </a:moveTo>
                  <a:cubicBezTo>
                    <a:pt x="7486" y="6803"/>
                    <a:pt x="7493" y="6815"/>
                    <a:pt x="7499" y="6822"/>
                  </a:cubicBezTo>
                  <a:cubicBezTo>
                    <a:pt x="7486" y="6815"/>
                    <a:pt x="7480" y="6809"/>
                    <a:pt x="7474" y="6796"/>
                  </a:cubicBezTo>
                  <a:close/>
                  <a:moveTo>
                    <a:pt x="7200" y="6892"/>
                  </a:moveTo>
                  <a:cubicBezTo>
                    <a:pt x="7175" y="6892"/>
                    <a:pt x="7156" y="6904"/>
                    <a:pt x="7150" y="6923"/>
                  </a:cubicBezTo>
                  <a:cubicBezTo>
                    <a:pt x="7156" y="6904"/>
                    <a:pt x="7175" y="6892"/>
                    <a:pt x="7194" y="6892"/>
                  </a:cubicBezTo>
                  <a:close/>
                  <a:moveTo>
                    <a:pt x="7652" y="7286"/>
                  </a:moveTo>
                  <a:cubicBezTo>
                    <a:pt x="7658" y="7349"/>
                    <a:pt x="7664" y="7419"/>
                    <a:pt x="7671" y="7483"/>
                  </a:cubicBezTo>
                  <a:cubicBezTo>
                    <a:pt x="7664" y="7419"/>
                    <a:pt x="7658" y="7356"/>
                    <a:pt x="7645" y="7286"/>
                  </a:cubicBezTo>
                  <a:close/>
                  <a:moveTo>
                    <a:pt x="2485" y="7394"/>
                  </a:moveTo>
                  <a:lnTo>
                    <a:pt x="2485" y="7394"/>
                  </a:lnTo>
                  <a:cubicBezTo>
                    <a:pt x="2504" y="7476"/>
                    <a:pt x="2523" y="7553"/>
                    <a:pt x="2542" y="7629"/>
                  </a:cubicBezTo>
                  <a:cubicBezTo>
                    <a:pt x="2517" y="7553"/>
                    <a:pt x="2504" y="7476"/>
                    <a:pt x="2485" y="7394"/>
                  </a:cubicBezTo>
                  <a:close/>
                  <a:moveTo>
                    <a:pt x="7996" y="7767"/>
                  </a:moveTo>
                  <a:lnTo>
                    <a:pt x="7996" y="7767"/>
                  </a:lnTo>
                  <a:cubicBezTo>
                    <a:pt x="7992" y="7779"/>
                    <a:pt x="7988" y="7792"/>
                    <a:pt x="7982" y="7807"/>
                  </a:cubicBezTo>
                  <a:cubicBezTo>
                    <a:pt x="7986" y="7796"/>
                    <a:pt x="7991" y="7782"/>
                    <a:pt x="7996" y="7767"/>
                  </a:cubicBezTo>
                  <a:close/>
                  <a:moveTo>
                    <a:pt x="7982" y="7807"/>
                  </a:moveTo>
                  <a:cubicBezTo>
                    <a:pt x="7982" y="7809"/>
                    <a:pt x="7981" y="7811"/>
                    <a:pt x="7981" y="7813"/>
                  </a:cubicBezTo>
                  <a:lnTo>
                    <a:pt x="7981" y="7813"/>
                  </a:lnTo>
                  <a:cubicBezTo>
                    <a:pt x="7981" y="7811"/>
                    <a:pt x="7981" y="7809"/>
                    <a:pt x="7982" y="7807"/>
                  </a:cubicBezTo>
                  <a:close/>
                  <a:moveTo>
                    <a:pt x="7963" y="7826"/>
                  </a:moveTo>
                  <a:cubicBezTo>
                    <a:pt x="7963" y="7851"/>
                    <a:pt x="7963" y="7877"/>
                    <a:pt x="7957" y="7902"/>
                  </a:cubicBezTo>
                  <a:lnTo>
                    <a:pt x="7950" y="7902"/>
                  </a:lnTo>
                  <a:cubicBezTo>
                    <a:pt x="7957" y="7877"/>
                    <a:pt x="7963" y="7851"/>
                    <a:pt x="7963" y="7826"/>
                  </a:cubicBezTo>
                  <a:close/>
                  <a:moveTo>
                    <a:pt x="7874" y="8169"/>
                  </a:moveTo>
                  <a:lnTo>
                    <a:pt x="7874" y="8169"/>
                  </a:lnTo>
                  <a:cubicBezTo>
                    <a:pt x="7849" y="8213"/>
                    <a:pt x="7798" y="8239"/>
                    <a:pt x="7741" y="8239"/>
                  </a:cubicBezTo>
                  <a:cubicBezTo>
                    <a:pt x="7798" y="8239"/>
                    <a:pt x="7842" y="8213"/>
                    <a:pt x="7874" y="8169"/>
                  </a:cubicBezTo>
                  <a:close/>
                  <a:moveTo>
                    <a:pt x="2600" y="7426"/>
                  </a:moveTo>
                  <a:cubicBezTo>
                    <a:pt x="2682" y="7744"/>
                    <a:pt x="2828" y="8042"/>
                    <a:pt x="3025" y="8309"/>
                  </a:cubicBezTo>
                  <a:lnTo>
                    <a:pt x="3019" y="8309"/>
                  </a:lnTo>
                  <a:cubicBezTo>
                    <a:pt x="2822" y="8042"/>
                    <a:pt x="2682" y="7744"/>
                    <a:pt x="2600" y="7426"/>
                  </a:cubicBezTo>
                  <a:close/>
                  <a:moveTo>
                    <a:pt x="8077" y="8214"/>
                  </a:moveTo>
                  <a:cubicBezTo>
                    <a:pt x="8077" y="8277"/>
                    <a:pt x="8077" y="8334"/>
                    <a:pt x="8071" y="8398"/>
                  </a:cubicBezTo>
                  <a:lnTo>
                    <a:pt x="8071" y="8391"/>
                  </a:lnTo>
                  <a:cubicBezTo>
                    <a:pt x="8071" y="8334"/>
                    <a:pt x="8077" y="8277"/>
                    <a:pt x="8077" y="8214"/>
                  </a:cubicBezTo>
                  <a:close/>
                  <a:moveTo>
                    <a:pt x="7582" y="8353"/>
                  </a:moveTo>
                  <a:lnTo>
                    <a:pt x="7582" y="8353"/>
                  </a:lnTo>
                  <a:cubicBezTo>
                    <a:pt x="7569" y="8398"/>
                    <a:pt x="7556" y="8442"/>
                    <a:pt x="7537" y="8480"/>
                  </a:cubicBezTo>
                  <a:cubicBezTo>
                    <a:pt x="7556" y="8436"/>
                    <a:pt x="7569" y="8398"/>
                    <a:pt x="7582" y="8353"/>
                  </a:cubicBezTo>
                  <a:close/>
                  <a:moveTo>
                    <a:pt x="7696" y="8223"/>
                  </a:moveTo>
                  <a:cubicBezTo>
                    <a:pt x="7703" y="8318"/>
                    <a:pt x="7709" y="8412"/>
                    <a:pt x="7709" y="8506"/>
                  </a:cubicBezTo>
                  <a:lnTo>
                    <a:pt x="7702" y="8506"/>
                  </a:lnTo>
                  <a:cubicBezTo>
                    <a:pt x="7709" y="8412"/>
                    <a:pt x="7703" y="8318"/>
                    <a:pt x="7696" y="8223"/>
                  </a:cubicBezTo>
                  <a:close/>
                  <a:moveTo>
                    <a:pt x="2536" y="7934"/>
                  </a:moveTo>
                  <a:cubicBezTo>
                    <a:pt x="2561" y="8169"/>
                    <a:pt x="2600" y="8404"/>
                    <a:pt x="2650" y="8633"/>
                  </a:cubicBezTo>
                  <a:cubicBezTo>
                    <a:pt x="2593" y="8404"/>
                    <a:pt x="2555" y="8169"/>
                    <a:pt x="2523" y="7940"/>
                  </a:cubicBezTo>
                  <a:lnTo>
                    <a:pt x="2536" y="7934"/>
                  </a:lnTo>
                  <a:close/>
                  <a:moveTo>
                    <a:pt x="5868" y="8605"/>
                  </a:moveTo>
                  <a:cubicBezTo>
                    <a:pt x="5848" y="8669"/>
                    <a:pt x="5821" y="8733"/>
                    <a:pt x="5786" y="8791"/>
                  </a:cubicBezTo>
                  <a:lnTo>
                    <a:pt x="5786" y="8791"/>
                  </a:lnTo>
                  <a:cubicBezTo>
                    <a:pt x="5819" y="8732"/>
                    <a:pt x="5847" y="8670"/>
                    <a:pt x="5868" y="8605"/>
                  </a:cubicBezTo>
                  <a:close/>
                  <a:moveTo>
                    <a:pt x="7302" y="8843"/>
                  </a:moveTo>
                  <a:cubicBezTo>
                    <a:pt x="7310" y="8855"/>
                    <a:pt x="7324" y="8862"/>
                    <a:pt x="7337" y="8862"/>
                  </a:cubicBezTo>
                  <a:cubicBezTo>
                    <a:pt x="7345" y="8862"/>
                    <a:pt x="7352" y="8860"/>
                    <a:pt x="7359" y="8855"/>
                  </a:cubicBezTo>
                  <a:lnTo>
                    <a:pt x="7359" y="8855"/>
                  </a:lnTo>
                  <a:cubicBezTo>
                    <a:pt x="7351" y="8861"/>
                    <a:pt x="7341" y="8864"/>
                    <a:pt x="7331" y="8864"/>
                  </a:cubicBezTo>
                  <a:cubicBezTo>
                    <a:pt x="7317" y="8864"/>
                    <a:pt x="7303" y="8857"/>
                    <a:pt x="7296" y="8843"/>
                  </a:cubicBezTo>
                  <a:close/>
                  <a:moveTo>
                    <a:pt x="3413" y="8760"/>
                  </a:moveTo>
                  <a:lnTo>
                    <a:pt x="3413" y="8760"/>
                  </a:lnTo>
                  <a:cubicBezTo>
                    <a:pt x="3432" y="8792"/>
                    <a:pt x="3451" y="8830"/>
                    <a:pt x="3470" y="8862"/>
                  </a:cubicBezTo>
                  <a:lnTo>
                    <a:pt x="3464" y="8868"/>
                  </a:lnTo>
                  <a:cubicBezTo>
                    <a:pt x="3445" y="8830"/>
                    <a:pt x="3426" y="8798"/>
                    <a:pt x="3413" y="8760"/>
                  </a:cubicBezTo>
                  <a:close/>
                  <a:moveTo>
                    <a:pt x="3254" y="8817"/>
                  </a:moveTo>
                  <a:lnTo>
                    <a:pt x="3254" y="8817"/>
                  </a:lnTo>
                  <a:cubicBezTo>
                    <a:pt x="3292" y="8849"/>
                    <a:pt x="3318" y="8887"/>
                    <a:pt x="3349" y="8919"/>
                  </a:cubicBezTo>
                  <a:lnTo>
                    <a:pt x="3343" y="8919"/>
                  </a:lnTo>
                  <a:cubicBezTo>
                    <a:pt x="3305" y="8881"/>
                    <a:pt x="3286" y="8855"/>
                    <a:pt x="3254" y="8817"/>
                  </a:cubicBezTo>
                  <a:close/>
                  <a:moveTo>
                    <a:pt x="6355" y="8544"/>
                  </a:moveTo>
                  <a:cubicBezTo>
                    <a:pt x="6333" y="8675"/>
                    <a:pt x="6303" y="8804"/>
                    <a:pt x="6265" y="8932"/>
                  </a:cubicBezTo>
                  <a:lnTo>
                    <a:pt x="6260" y="8932"/>
                  </a:lnTo>
                  <a:cubicBezTo>
                    <a:pt x="6298" y="8804"/>
                    <a:pt x="6330" y="8671"/>
                    <a:pt x="6355" y="8544"/>
                  </a:cubicBezTo>
                  <a:close/>
                  <a:moveTo>
                    <a:pt x="2720" y="8957"/>
                  </a:moveTo>
                  <a:lnTo>
                    <a:pt x="2720" y="8957"/>
                  </a:lnTo>
                  <a:cubicBezTo>
                    <a:pt x="2727" y="8970"/>
                    <a:pt x="2727" y="8982"/>
                    <a:pt x="2733" y="9001"/>
                  </a:cubicBezTo>
                  <a:cubicBezTo>
                    <a:pt x="2727" y="8989"/>
                    <a:pt x="2727" y="8970"/>
                    <a:pt x="2720" y="8957"/>
                  </a:cubicBezTo>
                  <a:close/>
                  <a:moveTo>
                    <a:pt x="2930" y="9021"/>
                  </a:moveTo>
                  <a:cubicBezTo>
                    <a:pt x="2943" y="9046"/>
                    <a:pt x="2955" y="9073"/>
                    <a:pt x="2968" y="9100"/>
                  </a:cubicBezTo>
                  <a:lnTo>
                    <a:pt x="2968" y="9100"/>
                  </a:lnTo>
                  <a:lnTo>
                    <a:pt x="2930" y="9021"/>
                  </a:lnTo>
                  <a:close/>
                  <a:moveTo>
                    <a:pt x="5049" y="8109"/>
                  </a:moveTo>
                  <a:cubicBezTo>
                    <a:pt x="4983" y="8355"/>
                    <a:pt x="4941" y="8607"/>
                    <a:pt x="4925" y="8862"/>
                  </a:cubicBezTo>
                  <a:cubicBezTo>
                    <a:pt x="4913" y="8988"/>
                    <a:pt x="4913" y="9109"/>
                    <a:pt x="4913" y="9235"/>
                  </a:cubicBezTo>
                  <a:lnTo>
                    <a:pt x="4913" y="9235"/>
                  </a:lnTo>
                  <a:cubicBezTo>
                    <a:pt x="4913" y="9109"/>
                    <a:pt x="4913" y="8988"/>
                    <a:pt x="4919" y="8862"/>
                  </a:cubicBezTo>
                  <a:cubicBezTo>
                    <a:pt x="4938" y="8607"/>
                    <a:pt x="4981" y="8355"/>
                    <a:pt x="5049" y="8109"/>
                  </a:cubicBezTo>
                  <a:close/>
                  <a:moveTo>
                    <a:pt x="6292" y="9275"/>
                  </a:moveTo>
                  <a:cubicBezTo>
                    <a:pt x="6292" y="9275"/>
                    <a:pt x="6298" y="9281"/>
                    <a:pt x="6298" y="9287"/>
                  </a:cubicBezTo>
                  <a:lnTo>
                    <a:pt x="6298" y="9294"/>
                  </a:lnTo>
                  <a:lnTo>
                    <a:pt x="6292" y="9275"/>
                  </a:lnTo>
                  <a:close/>
                  <a:moveTo>
                    <a:pt x="3731" y="9287"/>
                  </a:moveTo>
                  <a:lnTo>
                    <a:pt x="3731" y="9287"/>
                  </a:lnTo>
                  <a:cubicBezTo>
                    <a:pt x="3743" y="9294"/>
                    <a:pt x="3743" y="9306"/>
                    <a:pt x="3756" y="9313"/>
                  </a:cubicBezTo>
                  <a:lnTo>
                    <a:pt x="3750" y="9319"/>
                  </a:lnTo>
                  <a:cubicBezTo>
                    <a:pt x="3743" y="9306"/>
                    <a:pt x="3737" y="9300"/>
                    <a:pt x="3731" y="9287"/>
                  </a:cubicBezTo>
                  <a:close/>
                  <a:moveTo>
                    <a:pt x="4737" y="9306"/>
                  </a:moveTo>
                  <a:cubicBezTo>
                    <a:pt x="4751" y="9306"/>
                    <a:pt x="4765" y="9313"/>
                    <a:pt x="4773" y="9326"/>
                  </a:cubicBezTo>
                  <a:lnTo>
                    <a:pt x="4767" y="9332"/>
                  </a:lnTo>
                  <a:cubicBezTo>
                    <a:pt x="4757" y="9318"/>
                    <a:pt x="4744" y="9310"/>
                    <a:pt x="4730" y="9310"/>
                  </a:cubicBezTo>
                  <a:cubicBezTo>
                    <a:pt x="4725" y="9310"/>
                    <a:pt x="4720" y="9311"/>
                    <a:pt x="4716" y="9313"/>
                  </a:cubicBezTo>
                  <a:cubicBezTo>
                    <a:pt x="4722" y="9308"/>
                    <a:pt x="4730" y="9306"/>
                    <a:pt x="4737" y="9306"/>
                  </a:cubicBezTo>
                  <a:close/>
                  <a:moveTo>
                    <a:pt x="3966" y="9599"/>
                  </a:moveTo>
                  <a:lnTo>
                    <a:pt x="3966" y="9599"/>
                  </a:lnTo>
                  <a:cubicBezTo>
                    <a:pt x="4042" y="9675"/>
                    <a:pt x="4112" y="9751"/>
                    <a:pt x="4182" y="9828"/>
                  </a:cubicBezTo>
                  <a:lnTo>
                    <a:pt x="4176" y="9834"/>
                  </a:lnTo>
                  <a:cubicBezTo>
                    <a:pt x="4106" y="9758"/>
                    <a:pt x="4036" y="9681"/>
                    <a:pt x="3966" y="9599"/>
                  </a:cubicBezTo>
                  <a:close/>
                  <a:moveTo>
                    <a:pt x="6151" y="9562"/>
                  </a:moveTo>
                  <a:lnTo>
                    <a:pt x="6151" y="9562"/>
                  </a:lnTo>
                  <a:cubicBezTo>
                    <a:pt x="5948" y="9962"/>
                    <a:pt x="5669" y="10317"/>
                    <a:pt x="5326" y="10603"/>
                  </a:cubicBezTo>
                  <a:cubicBezTo>
                    <a:pt x="5262" y="10654"/>
                    <a:pt x="5199" y="10698"/>
                    <a:pt x="5129" y="10730"/>
                  </a:cubicBezTo>
                  <a:lnTo>
                    <a:pt x="5122" y="10730"/>
                  </a:lnTo>
                  <a:cubicBezTo>
                    <a:pt x="5192" y="10692"/>
                    <a:pt x="5256" y="10647"/>
                    <a:pt x="5313" y="10597"/>
                  </a:cubicBezTo>
                  <a:cubicBezTo>
                    <a:pt x="5662" y="10317"/>
                    <a:pt x="5948" y="9962"/>
                    <a:pt x="6151" y="9562"/>
                  </a:cubicBezTo>
                  <a:close/>
                  <a:moveTo>
                    <a:pt x="5538" y="10950"/>
                  </a:moveTo>
                  <a:cubicBezTo>
                    <a:pt x="5537" y="10950"/>
                    <a:pt x="5536" y="10951"/>
                    <a:pt x="5535" y="10952"/>
                  </a:cubicBezTo>
                  <a:cubicBezTo>
                    <a:pt x="5536" y="10951"/>
                    <a:pt x="5537" y="10950"/>
                    <a:pt x="5538" y="10950"/>
                  </a:cubicBezTo>
                  <a:close/>
                  <a:moveTo>
                    <a:pt x="4055" y="10933"/>
                  </a:moveTo>
                  <a:cubicBezTo>
                    <a:pt x="4118" y="10978"/>
                    <a:pt x="4176" y="11022"/>
                    <a:pt x="4239" y="11067"/>
                  </a:cubicBezTo>
                  <a:lnTo>
                    <a:pt x="4239" y="11073"/>
                  </a:lnTo>
                  <a:cubicBezTo>
                    <a:pt x="4176" y="11029"/>
                    <a:pt x="4112" y="10978"/>
                    <a:pt x="4055" y="10933"/>
                  </a:cubicBezTo>
                  <a:close/>
                  <a:moveTo>
                    <a:pt x="4239" y="11073"/>
                  </a:moveTo>
                  <a:cubicBezTo>
                    <a:pt x="4354" y="11155"/>
                    <a:pt x="4516" y="11246"/>
                    <a:pt x="4667" y="11246"/>
                  </a:cubicBezTo>
                  <a:cubicBezTo>
                    <a:pt x="4717" y="11246"/>
                    <a:pt x="4765" y="11237"/>
                    <a:pt x="4811" y="11213"/>
                  </a:cubicBezTo>
                  <a:lnTo>
                    <a:pt x="4811" y="11213"/>
                  </a:lnTo>
                  <a:cubicBezTo>
                    <a:pt x="4765" y="11238"/>
                    <a:pt x="4715" y="11249"/>
                    <a:pt x="4665" y="11249"/>
                  </a:cubicBezTo>
                  <a:cubicBezTo>
                    <a:pt x="4514" y="11249"/>
                    <a:pt x="4354" y="11154"/>
                    <a:pt x="4239" y="11073"/>
                  </a:cubicBezTo>
                  <a:close/>
                  <a:moveTo>
                    <a:pt x="4334" y="11645"/>
                  </a:moveTo>
                  <a:cubicBezTo>
                    <a:pt x="4341" y="11645"/>
                    <a:pt x="4353" y="11651"/>
                    <a:pt x="4353" y="11651"/>
                  </a:cubicBezTo>
                  <a:lnTo>
                    <a:pt x="4334" y="11645"/>
                  </a:lnTo>
                  <a:close/>
                  <a:moveTo>
                    <a:pt x="4811" y="11664"/>
                  </a:moveTo>
                  <a:cubicBezTo>
                    <a:pt x="4811" y="11677"/>
                    <a:pt x="4811" y="11690"/>
                    <a:pt x="4817" y="11702"/>
                  </a:cubicBezTo>
                  <a:lnTo>
                    <a:pt x="4811" y="11702"/>
                  </a:lnTo>
                  <a:cubicBezTo>
                    <a:pt x="4805" y="11690"/>
                    <a:pt x="4805" y="11677"/>
                    <a:pt x="4811" y="11664"/>
                  </a:cubicBezTo>
                  <a:close/>
                  <a:moveTo>
                    <a:pt x="4698" y="11779"/>
                  </a:moveTo>
                  <a:lnTo>
                    <a:pt x="4698" y="11779"/>
                  </a:lnTo>
                  <a:cubicBezTo>
                    <a:pt x="4710" y="11782"/>
                    <a:pt x="4722" y="11783"/>
                    <a:pt x="4734" y="11783"/>
                  </a:cubicBezTo>
                  <a:lnTo>
                    <a:pt x="4734" y="11783"/>
                  </a:lnTo>
                  <a:cubicBezTo>
                    <a:pt x="4734" y="11783"/>
                    <a:pt x="4734" y="11783"/>
                    <a:pt x="4734" y="11783"/>
                  </a:cubicBezTo>
                  <a:cubicBezTo>
                    <a:pt x="4722" y="11783"/>
                    <a:pt x="4710" y="11782"/>
                    <a:pt x="4698" y="11779"/>
                  </a:cubicBezTo>
                  <a:close/>
                  <a:moveTo>
                    <a:pt x="6381" y="11759"/>
                  </a:moveTo>
                  <a:cubicBezTo>
                    <a:pt x="6374" y="11791"/>
                    <a:pt x="6368" y="11823"/>
                    <a:pt x="6368" y="11861"/>
                  </a:cubicBezTo>
                  <a:cubicBezTo>
                    <a:pt x="6368" y="11823"/>
                    <a:pt x="6368" y="11791"/>
                    <a:pt x="6374" y="11759"/>
                  </a:cubicBezTo>
                  <a:close/>
                  <a:moveTo>
                    <a:pt x="5440" y="11842"/>
                  </a:moveTo>
                  <a:cubicBezTo>
                    <a:pt x="5406" y="11859"/>
                    <a:pt x="5367" y="11867"/>
                    <a:pt x="5327" y="11867"/>
                  </a:cubicBezTo>
                  <a:cubicBezTo>
                    <a:pt x="5327" y="11867"/>
                    <a:pt x="5327" y="11867"/>
                    <a:pt x="5326" y="11867"/>
                  </a:cubicBezTo>
                  <a:lnTo>
                    <a:pt x="5326" y="11867"/>
                  </a:lnTo>
                  <a:cubicBezTo>
                    <a:pt x="5364" y="11867"/>
                    <a:pt x="5402" y="11859"/>
                    <a:pt x="5440" y="11842"/>
                  </a:cubicBezTo>
                  <a:close/>
                  <a:moveTo>
                    <a:pt x="6368" y="11918"/>
                  </a:moveTo>
                  <a:lnTo>
                    <a:pt x="6368" y="11995"/>
                  </a:lnTo>
                  <a:cubicBezTo>
                    <a:pt x="6362" y="11969"/>
                    <a:pt x="6362" y="11944"/>
                    <a:pt x="6362" y="11918"/>
                  </a:cubicBezTo>
                  <a:close/>
                  <a:moveTo>
                    <a:pt x="7061" y="11810"/>
                  </a:moveTo>
                  <a:cubicBezTo>
                    <a:pt x="7061" y="11829"/>
                    <a:pt x="7073" y="11855"/>
                    <a:pt x="7073" y="11874"/>
                  </a:cubicBezTo>
                  <a:cubicBezTo>
                    <a:pt x="7080" y="11918"/>
                    <a:pt x="7086" y="11963"/>
                    <a:pt x="7099" y="12007"/>
                  </a:cubicBezTo>
                  <a:lnTo>
                    <a:pt x="7111" y="12090"/>
                  </a:lnTo>
                  <a:cubicBezTo>
                    <a:pt x="7086" y="12096"/>
                    <a:pt x="7061" y="12109"/>
                    <a:pt x="7029" y="12115"/>
                  </a:cubicBezTo>
                  <a:cubicBezTo>
                    <a:pt x="6978" y="12134"/>
                    <a:pt x="6927" y="12147"/>
                    <a:pt x="6870" y="12160"/>
                  </a:cubicBezTo>
                  <a:cubicBezTo>
                    <a:pt x="6819" y="12179"/>
                    <a:pt x="6768" y="12192"/>
                    <a:pt x="6711" y="12204"/>
                  </a:cubicBezTo>
                  <a:lnTo>
                    <a:pt x="6635" y="12230"/>
                  </a:lnTo>
                  <a:cubicBezTo>
                    <a:pt x="6794" y="12103"/>
                    <a:pt x="6934" y="11963"/>
                    <a:pt x="7061" y="11810"/>
                  </a:cubicBezTo>
                  <a:close/>
                  <a:moveTo>
                    <a:pt x="6381" y="12192"/>
                  </a:moveTo>
                  <a:cubicBezTo>
                    <a:pt x="6381" y="12205"/>
                    <a:pt x="6382" y="12219"/>
                    <a:pt x="6384" y="12233"/>
                  </a:cubicBezTo>
                  <a:lnTo>
                    <a:pt x="6384" y="12233"/>
                  </a:lnTo>
                  <a:cubicBezTo>
                    <a:pt x="6383" y="12230"/>
                    <a:pt x="6382" y="12226"/>
                    <a:pt x="6381" y="12223"/>
                  </a:cubicBezTo>
                  <a:cubicBezTo>
                    <a:pt x="6381" y="12198"/>
                    <a:pt x="6381" y="12204"/>
                    <a:pt x="6381" y="12192"/>
                  </a:cubicBezTo>
                  <a:close/>
                  <a:moveTo>
                    <a:pt x="5446" y="12210"/>
                  </a:moveTo>
                  <a:lnTo>
                    <a:pt x="5446" y="12210"/>
                  </a:lnTo>
                  <a:cubicBezTo>
                    <a:pt x="5445" y="12225"/>
                    <a:pt x="5444" y="12241"/>
                    <a:pt x="5444" y="12256"/>
                  </a:cubicBezTo>
                  <a:lnTo>
                    <a:pt x="5444" y="12256"/>
                  </a:lnTo>
                  <a:cubicBezTo>
                    <a:pt x="5444" y="12241"/>
                    <a:pt x="5445" y="12225"/>
                    <a:pt x="5446" y="12210"/>
                  </a:cubicBezTo>
                  <a:close/>
                  <a:moveTo>
                    <a:pt x="4926" y="12377"/>
                  </a:moveTo>
                  <a:lnTo>
                    <a:pt x="4926" y="12377"/>
                  </a:lnTo>
                  <a:cubicBezTo>
                    <a:pt x="4945" y="12389"/>
                    <a:pt x="4964" y="12400"/>
                    <a:pt x="4983" y="12414"/>
                  </a:cubicBezTo>
                  <a:lnTo>
                    <a:pt x="4976" y="12414"/>
                  </a:lnTo>
                  <a:cubicBezTo>
                    <a:pt x="4959" y="12401"/>
                    <a:pt x="4942" y="12388"/>
                    <a:pt x="4926" y="12377"/>
                  </a:cubicBezTo>
                  <a:close/>
                  <a:moveTo>
                    <a:pt x="4544" y="12268"/>
                  </a:moveTo>
                  <a:lnTo>
                    <a:pt x="4544" y="12268"/>
                  </a:lnTo>
                  <a:cubicBezTo>
                    <a:pt x="4563" y="12306"/>
                    <a:pt x="4582" y="12344"/>
                    <a:pt x="4601" y="12382"/>
                  </a:cubicBezTo>
                  <a:cubicBezTo>
                    <a:pt x="4610" y="12396"/>
                    <a:pt x="4616" y="12413"/>
                    <a:pt x="4624" y="12429"/>
                  </a:cubicBezTo>
                  <a:lnTo>
                    <a:pt x="4624" y="12429"/>
                  </a:lnTo>
                  <a:cubicBezTo>
                    <a:pt x="4595" y="12376"/>
                    <a:pt x="4567" y="12319"/>
                    <a:pt x="4544" y="12268"/>
                  </a:cubicBezTo>
                  <a:close/>
                  <a:moveTo>
                    <a:pt x="4671" y="12528"/>
                  </a:moveTo>
                  <a:cubicBezTo>
                    <a:pt x="4690" y="12579"/>
                    <a:pt x="4709" y="12630"/>
                    <a:pt x="4735" y="12675"/>
                  </a:cubicBezTo>
                  <a:cubicBezTo>
                    <a:pt x="4709" y="12630"/>
                    <a:pt x="4690" y="12579"/>
                    <a:pt x="4665" y="12528"/>
                  </a:cubicBezTo>
                  <a:close/>
                  <a:moveTo>
                    <a:pt x="6762" y="12643"/>
                  </a:moveTo>
                  <a:cubicBezTo>
                    <a:pt x="6800" y="12706"/>
                    <a:pt x="6838" y="12776"/>
                    <a:pt x="6870" y="12852"/>
                  </a:cubicBezTo>
                  <a:cubicBezTo>
                    <a:pt x="6825" y="12783"/>
                    <a:pt x="6794" y="12713"/>
                    <a:pt x="6756" y="12643"/>
                  </a:cubicBezTo>
                  <a:close/>
                  <a:moveTo>
                    <a:pt x="4767" y="12751"/>
                  </a:moveTo>
                  <a:cubicBezTo>
                    <a:pt x="4792" y="12802"/>
                    <a:pt x="4811" y="12859"/>
                    <a:pt x="4830" y="12910"/>
                  </a:cubicBezTo>
                  <a:cubicBezTo>
                    <a:pt x="4805" y="12859"/>
                    <a:pt x="4786" y="12808"/>
                    <a:pt x="4760" y="12751"/>
                  </a:cubicBezTo>
                  <a:close/>
                  <a:moveTo>
                    <a:pt x="5865" y="12749"/>
                  </a:moveTo>
                  <a:lnTo>
                    <a:pt x="5865" y="12749"/>
                  </a:lnTo>
                  <a:cubicBezTo>
                    <a:pt x="5860" y="12805"/>
                    <a:pt x="5860" y="12860"/>
                    <a:pt x="5860" y="12916"/>
                  </a:cubicBezTo>
                  <a:lnTo>
                    <a:pt x="5860" y="12910"/>
                  </a:lnTo>
                  <a:cubicBezTo>
                    <a:pt x="5860" y="12860"/>
                    <a:pt x="5860" y="12805"/>
                    <a:pt x="5865" y="12749"/>
                  </a:cubicBezTo>
                  <a:close/>
                  <a:moveTo>
                    <a:pt x="4474" y="12293"/>
                  </a:moveTo>
                  <a:cubicBezTo>
                    <a:pt x="4531" y="12439"/>
                    <a:pt x="4589" y="12579"/>
                    <a:pt x="4639" y="12725"/>
                  </a:cubicBezTo>
                  <a:lnTo>
                    <a:pt x="4207" y="12865"/>
                  </a:lnTo>
                  <a:cubicBezTo>
                    <a:pt x="4061" y="12910"/>
                    <a:pt x="3915" y="12960"/>
                    <a:pt x="3775" y="13018"/>
                  </a:cubicBezTo>
                  <a:cubicBezTo>
                    <a:pt x="3769" y="13018"/>
                    <a:pt x="3769" y="13024"/>
                    <a:pt x="3762" y="13024"/>
                  </a:cubicBezTo>
                  <a:lnTo>
                    <a:pt x="3756" y="13018"/>
                  </a:lnTo>
                  <a:lnTo>
                    <a:pt x="3750" y="13011"/>
                  </a:lnTo>
                  <a:cubicBezTo>
                    <a:pt x="3794" y="12973"/>
                    <a:pt x="3826" y="12929"/>
                    <a:pt x="3864" y="12897"/>
                  </a:cubicBezTo>
                  <a:cubicBezTo>
                    <a:pt x="3928" y="12840"/>
                    <a:pt x="3985" y="12776"/>
                    <a:pt x="4048" y="12713"/>
                  </a:cubicBezTo>
                  <a:cubicBezTo>
                    <a:pt x="4163" y="12592"/>
                    <a:pt x="4284" y="12471"/>
                    <a:pt x="4398" y="12344"/>
                  </a:cubicBezTo>
                  <a:cubicBezTo>
                    <a:pt x="4404" y="12331"/>
                    <a:pt x="4411" y="12312"/>
                    <a:pt x="4404" y="12300"/>
                  </a:cubicBezTo>
                  <a:lnTo>
                    <a:pt x="4404" y="12300"/>
                  </a:lnTo>
                  <a:cubicBezTo>
                    <a:pt x="4412" y="12301"/>
                    <a:pt x="4419" y="12302"/>
                    <a:pt x="4426" y="12302"/>
                  </a:cubicBezTo>
                  <a:cubicBezTo>
                    <a:pt x="4444" y="12302"/>
                    <a:pt x="4461" y="12298"/>
                    <a:pt x="4474" y="12293"/>
                  </a:cubicBezTo>
                  <a:close/>
                  <a:moveTo>
                    <a:pt x="6622" y="12923"/>
                  </a:moveTo>
                  <a:cubicBezTo>
                    <a:pt x="6635" y="12961"/>
                    <a:pt x="6641" y="12999"/>
                    <a:pt x="6654" y="13043"/>
                  </a:cubicBezTo>
                  <a:cubicBezTo>
                    <a:pt x="6641" y="13005"/>
                    <a:pt x="6635" y="12961"/>
                    <a:pt x="6622" y="12923"/>
                  </a:cubicBezTo>
                  <a:close/>
                  <a:moveTo>
                    <a:pt x="7022" y="13240"/>
                  </a:moveTo>
                  <a:cubicBezTo>
                    <a:pt x="7029" y="13259"/>
                    <a:pt x="7035" y="13278"/>
                    <a:pt x="7042" y="13297"/>
                  </a:cubicBezTo>
                  <a:cubicBezTo>
                    <a:pt x="7022" y="13278"/>
                    <a:pt x="7022" y="13259"/>
                    <a:pt x="7016" y="13240"/>
                  </a:cubicBezTo>
                  <a:close/>
                  <a:moveTo>
                    <a:pt x="6713" y="13254"/>
                  </a:moveTo>
                  <a:cubicBezTo>
                    <a:pt x="6718" y="13273"/>
                    <a:pt x="6723" y="13290"/>
                    <a:pt x="6724" y="13309"/>
                  </a:cubicBezTo>
                  <a:lnTo>
                    <a:pt x="6724" y="13309"/>
                  </a:lnTo>
                  <a:cubicBezTo>
                    <a:pt x="6720" y="13290"/>
                    <a:pt x="6717" y="13272"/>
                    <a:pt x="6713" y="13254"/>
                  </a:cubicBezTo>
                  <a:close/>
                  <a:moveTo>
                    <a:pt x="5129" y="13278"/>
                  </a:moveTo>
                  <a:cubicBezTo>
                    <a:pt x="5122" y="13348"/>
                    <a:pt x="5122" y="13412"/>
                    <a:pt x="5116" y="13482"/>
                  </a:cubicBezTo>
                  <a:cubicBezTo>
                    <a:pt x="5116" y="13412"/>
                    <a:pt x="5122" y="13348"/>
                    <a:pt x="5129" y="13278"/>
                  </a:cubicBezTo>
                  <a:close/>
                  <a:moveTo>
                    <a:pt x="7080" y="13437"/>
                  </a:moveTo>
                  <a:cubicBezTo>
                    <a:pt x="7086" y="13463"/>
                    <a:pt x="7092" y="13488"/>
                    <a:pt x="7099" y="13513"/>
                  </a:cubicBezTo>
                  <a:cubicBezTo>
                    <a:pt x="7086" y="13488"/>
                    <a:pt x="7080" y="13463"/>
                    <a:pt x="7073" y="13437"/>
                  </a:cubicBezTo>
                  <a:close/>
                  <a:moveTo>
                    <a:pt x="4983" y="13367"/>
                  </a:moveTo>
                  <a:cubicBezTo>
                    <a:pt x="5008" y="13443"/>
                    <a:pt x="5033" y="13526"/>
                    <a:pt x="5052" y="13602"/>
                  </a:cubicBezTo>
                  <a:cubicBezTo>
                    <a:pt x="5027" y="13532"/>
                    <a:pt x="5008" y="13450"/>
                    <a:pt x="4976" y="13367"/>
                  </a:cubicBezTo>
                  <a:close/>
                  <a:moveTo>
                    <a:pt x="6794" y="13564"/>
                  </a:moveTo>
                  <a:cubicBezTo>
                    <a:pt x="6800" y="13596"/>
                    <a:pt x="6806" y="13628"/>
                    <a:pt x="6813" y="13653"/>
                  </a:cubicBezTo>
                  <a:cubicBezTo>
                    <a:pt x="6800" y="13628"/>
                    <a:pt x="6794" y="13596"/>
                    <a:pt x="6787" y="13564"/>
                  </a:cubicBezTo>
                  <a:close/>
                  <a:moveTo>
                    <a:pt x="5834" y="13463"/>
                  </a:moveTo>
                  <a:lnTo>
                    <a:pt x="5834" y="13463"/>
                  </a:lnTo>
                  <a:cubicBezTo>
                    <a:pt x="5834" y="13571"/>
                    <a:pt x="5828" y="13685"/>
                    <a:pt x="5834" y="13799"/>
                  </a:cubicBezTo>
                  <a:cubicBezTo>
                    <a:pt x="5828" y="13685"/>
                    <a:pt x="5828" y="13571"/>
                    <a:pt x="5834" y="13463"/>
                  </a:cubicBezTo>
                  <a:close/>
                  <a:moveTo>
                    <a:pt x="6876" y="13984"/>
                  </a:moveTo>
                  <a:cubicBezTo>
                    <a:pt x="6883" y="14009"/>
                    <a:pt x="6889" y="14034"/>
                    <a:pt x="6889" y="14060"/>
                  </a:cubicBezTo>
                  <a:cubicBezTo>
                    <a:pt x="6883" y="14034"/>
                    <a:pt x="6876" y="14009"/>
                    <a:pt x="6870" y="13984"/>
                  </a:cubicBezTo>
                  <a:close/>
                  <a:moveTo>
                    <a:pt x="7010" y="14759"/>
                  </a:moveTo>
                  <a:cubicBezTo>
                    <a:pt x="7029" y="14854"/>
                    <a:pt x="7042" y="14950"/>
                    <a:pt x="7054" y="15045"/>
                  </a:cubicBezTo>
                  <a:cubicBezTo>
                    <a:pt x="7035" y="14950"/>
                    <a:pt x="7016" y="14854"/>
                    <a:pt x="7003" y="14759"/>
                  </a:cubicBezTo>
                  <a:close/>
                  <a:moveTo>
                    <a:pt x="7391" y="15070"/>
                  </a:moveTo>
                  <a:cubicBezTo>
                    <a:pt x="7391" y="15096"/>
                    <a:pt x="7397" y="15121"/>
                    <a:pt x="7404" y="15153"/>
                  </a:cubicBezTo>
                  <a:cubicBezTo>
                    <a:pt x="7391" y="15121"/>
                    <a:pt x="7391" y="15096"/>
                    <a:pt x="7385" y="15070"/>
                  </a:cubicBezTo>
                  <a:close/>
                  <a:moveTo>
                    <a:pt x="5269" y="14664"/>
                  </a:moveTo>
                  <a:cubicBezTo>
                    <a:pt x="5300" y="14867"/>
                    <a:pt x="5338" y="15070"/>
                    <a:pt x="5383" y="15267"/>
                  </a:cubicBezTo>
                  <a:lnTo>
                    <a:pt x="5383" y="15286"/>
                  </a:lnTo>
                  <a:cubicBezTo>
                    <a:pt x="5338" y="15077"/>
                    <a:pt x="5300" y="14873"/>
                    <a:pt x="5269" y="14664"/>
                  </a:cubicBezTo>
                  <a:close/>
                  <a:moveTo>
                    <a:pt x="5682" y="16418"/>
                  </a:moveTo>
                  <a:cubicBezTo>
                    <a:pt x="5685" y="16424"/>
                    <a:pt x="5686" y="16430"/>
                    <a:pt x="5688" y="16437"/>
                  </a:cubicBezTo>
                  <a:lnTo>
                    <a:pt x="5688" y="16437"/>
                  </a:lnTo>
                  <a:cubicBezTo>
                    <a:pt x="5685" y="16430"/>
                    <a:pt x="5682" y="16424"/>
                    <a:pt x="5682" y="16418"/>
                  </a:cubicBezTo>
                  <a:close/>
                  <a:moveTo>
                    <a:pt x="7207" y="16449"/>
                  </a:moveTo>
                  <a:cubicBezTo>
                    <a:pt x="7213" y="16449"/>
                    <a:pt x="7219" y="16456"/>
                    <a:pt x="7219" y="16462"/>
                  </a:cubicBezTo>
                  <a:cubicBezTo>
                    <a:pt x="7213" y="16456"/>
                    <a:pt x="7207" y="16449"/>
                    <a:pt x="7200" y="16449"/>
                  </a:cubicBezTo>
                  <a:close/>
                  <a:moveTo>
                    <a:pt x="7372" y="16526"/>
                  </a:moveTo>
                  <a:cubicBezTo>
                    <a:pt x="7372" y="16545"/>
                    <a:pt x="7366" y="16557"/>
                    <a:pt x="7359" y="16570"/>
                  </a:cubicBezTo>
                  <a:cubicBezTo>
                    <a:pt x="7353" y="16602"/>
                    <a:pt x="7347" y="16653"/>
                    <a:pt x="7321" y="16665"/>
                  </a:cubicBezTo>
                  <a:cubicBezTo>
                    <a:pt x="7347" y="16653"/>
                    <a:pt x="7347" y="16602"/>
                    <a:pt x="7353" y="16570"/>
                  </a:cubicBezTo>
                  <a:lnTo>
                    <a:pt x="7359" y="16570"/>
                  </a:lnTo>
                  <a:cubicBezTo>
                    <a:pt x="7366" y="16557"/>
                    <a:pt x="7366" y="16545"/>
                    <a:pt x="7372" y="16526"/>
                  </a:cubicBezTo>
                  <a:close/>
                  <a:moveTo>
                    <a:pt x="6495" y="17015"/>
                  </a:moveTo>
                  <a:cubicBezTo>
                    <a:pt x="6546" y="17129"/>
                    <a:pt x="6609" y="17244"/>
                    <a:pt x="6686" y="17352"/>
                  </a:cubicBezTo>
                  <a:cubicBezTo>
                    <a:pt x="6609" y="17244"/>
                    <a:pt x="6546" y="17136"/>
                    <a:pt x="6489" y="17015"/>
                  </a:cubicBezTo>
                  <a:close/>
                  <a:moveTo>
                    <a:pt x="6565" y="17390"/>
                  </a:moveTo>
                  <a:cubicBezTo>
                    <a:pt x="6603" y="17447"/>
                    <a:pt x="6641" y="17498"/>
                    <a:pt x="6686" y="17555"/>
                  </a:cubicBezTo>
                  <a:cubicBezTo>
                    <a:pt x="6635" y="17498"/>
                    <a:pt x="6597" y="17453"/>
                    <a:pt x="6559" y="17390"/>
                  </a:cubicBezTo>
                  <a:close/>
                  <a:moveTo>
                    <a:pt x="6876" y="17600"/>
                  </a:moveTo>
                  <a:cubicBezTo>
                    <a:pt x="6883" y="17606"/>
                    <a:pt x="6889" y="17619"/>
                    <a:pt x="6902" y="17625"/>
                  </a:cubicBezTo>
                  <a:cubicBezTo>
                    <a:pt x="6883" y="17619"/>
                    <a:pt x="6876" y="17612"/>
                    <a:pt x="6870" y="17600"/>
                  </a:cubicBezTo>
                  <a:close/>
                  <a:moveTo>
                    <a:pt x="7003" y="17593"/>
                  </a:moveTo>
                  <a:cubicBezTo>
                    <a:pt x="7003" y="17606"/>
                    <a:pt x="7003" y="17619"/>
                    <a:pt x="6997" y="17631"/>
                  </a:cubicBezTo>
                  <a:cubicBezTo>
                    <a:pt x="6997" y="17619"/>
                    <a:pt x="7003" y="17606"/>
                    <a:pt x="7003" y="17593"/>
                  </a:cubicBezTo>
                  <a:close/>
                  <a:moveTo>
                    <a:pt x="6984" y="17657"/>
                  </a:moveTo>
                  <a:cubicBezTo>
                    <a:pt x="6980" y="17661"/>
                    <a:pt x="6975" y="17666"/>
                    <a:pt x="6969" y="17666"/>
                  </a:cubicBezTo>
                  <a:cubicBezTo>
                    <a:pt x="6966" y="17666"/>
                    <a:pt x="6963" y="17665"/>
                    <a:pt x="6959" y="17663"/>
                  </a:cubicBezTo>
                  <a:cubicBezTo>
                    <a:pt x="6965" y="17663"/>
                    <a:pt x="6972" y="17663"/>
                    <a:pt x="6978" y="17657"/>
                  </a:cubicBezTo>
                  <a:close/>
                  <a:moveTo>
                    <a:pt x="6069" y="17504"/>
                  </a:moveTo>
                  <a:lnTo>
                    <a:pt x="6069" y="17504"/>
                  </a:lnTo>
                  <a:cubicBezTo>
                    <a:pt x="6152" y="17714"/>
                    <a:pt x="6228" y="17924"/>
                    <a:pt x="6311" y="18133"/>
                  </a:cubicBezTo>
                  <a:cubicBezTo>
                    <a:pt x="6228" y="17924"/>
                    <a:pt x="6146" y="17714"/>
                    <a:pt x="6069" y="17504"/>
                  </a:cubicBezTo>
                  <a:close/>
                  <a:moveTo>
                    <a:pt x="6311" y="18133"/>
                  </a:moveTo>
                  <a:lnTo>
                    <a:pt x="6311" y="18133"/>
                  </a:lnTo>
                  <a:cubicBezTo>
                    <a:pt x="6336" y="18203"/>
                    <a:pt x="6368" y="18292"/>
                    <a:pt x="6444" y="18318"/>
                  </a:cubicBezTo>
                  <a:cubicBezTo>
                    <a:pt x="6362" y="18292"/>
                    <a:pt x="6336" y="18203"/>
                    <a:pt x="6311" y="18133"/>
                  </a:cubicBezTo>
                  <a:close/>
                  <a:moveTo>
                    <a:pt x="4865" y="1"/>
                  </a:moveTo>
                  <a:cubicBezTo>
                    <a:pt x="4809" y="1"/>
                    <a:pt x="4754" y="14"/>
                    <a:pt x="4703" y="41"/>
                  </a:cubicBezTo>
                  <a:cubicBezTo>
                    <a:pt x="4690" y="48"/>
                    <a:pt x="4690" y="73"/>
                    <a:pt x="4703" y="86"/>
                  </a:cubicBezTo>
                  <a:cubicBezTo>
                    <a:pt x="4635" y="77"/>
                    <a:pt x="4567" y="73"/>
                    <a:pt x="4500" y="73"/>
                  </a:cubicBezTo>
                  <a:cubicBezTo>
                    <a:pt x="4365" y="73"/>
                    <a:pt x="4231" y="90"/>
                    <a:pt x="4099" y="124"/>
                  </a:cubicBezTo>
                  <a:cubicBezTo>
                    <a:pt x="3972" y="143"/>
                    <a:pt x="3851" y="200"/>
                    <a:pt x="3750" y="283"/>
                  </a:cubicBezTo>
                  <a:cubicBezTo>
                    <a:pt x="3737" y="289"/>
                    <a:pt x="3743" y="314"/>
                    <a:pt x="3762" y="321"/>
                  </a:cubicBezTo>
                  <a:cubicBezTo>
                    <a:pt x="3654" y="359"/>
                    <a:pt x="3546" y="410"/>
                    <a:pt x="3451" y="461"/>
                  </a:cubicBezTo>
                  <a:cubicBezTo>
                    <a:pt x="3375" y="499"/>
                    <a:pt x="3305" y="543"/>
                    <a:pt x="3235" y="588"/>
                  </a:cubicBezTo>
                  <a:cubicBezTo>
                    <a:pt x="3165" y="639"/>
                    <a:pt x="3095" y="696"/>
                    <a:pt x="3038" y="759"/>
                  </a:cubicBezTo>
                  <a:cubicBezTo>
                    <a:pt x="3027" y="775"/>
                    <a:pt x="3039" y="800"/>
                    <a:pt x="3058" y="800"/>
                  </a:cubicBezTo>
                  <a:cubicBezTo>
                    <a:pt x="3062" y="800"/>
                    <a:pt x="3066" y="799"/>
                    <a:pt x="3070" y="797"/>
                  </a:cubicBezTo>
                  <a:cubicBezTo>
                    <a:pt x="3146" y="759"/>
                    <a:pt x="3216" y="721"/>
                    <a:pt x="3286" y="670"/>
                  </a:cubicBezTo>
                  <a:cubicBezTo>
                    <a:pt x="3356" y="632"/>
                    <a:pt x="3426" y="594"/>
                    <a:pt x="3496" y="556"/>
                  </a:cubicBezTo>
                  <a:lnTo>
                    <a:pt x="3496" y="556"/>
                  </a:lnTo>
                  <a:cubicBezTo>
                    <a:pt x="3419" y="613"/>
                    <a:pt x="3343" y="677"/>
                    <a:pt x="3273" y="747"/>
                  </a:cubicBezTo>
                  <a:cubicBezTo>
                    <a:pt x="3089" y="944"/>
                    <a:pt x="2924" y="1217"/>
                    <a:pt x="2905" y="1496"/>
                  </a:cubicBezTo>
                  <a:cubicBezTo>
                    <a:pt x="2905" y="1503"/>
                    <a:pt x="2911" y="1509"/>
                    <a:pt x="2911" y="1509"/>
                  </a:cubicBezTo>
                  <a:cubicBezTo>
                    <a:pt x="2911" y="1522"/>
                    <a:pt x="2905" y="1535"/>
                    <a:pt x="2898" y="1547"/>
                  </a:cubicBezTo>
                  <a:cubicBezTo>
                    <a:pt x="2860" y="1643"/>
                    <a:pt x="2841" y="1744"/>
                    <a:pt x="2847" y="1846"/>
                  </a:cubicBezTo>
                  <a:cubicBezTo>
                    <a:pt x="2847" y="1859"/>
                    <a:pt x="2854" y="1871"/>
                    <a:pt x="2866" y="1871"/>
                  </a:cubicBezTo>
                  <a:cubicBezTo>
                    <a:pt x="2860" y="1922"/>
                    <a:pt x="2854" y="1973"/>
                    <a:pt x="2847" y="2024"/>
                  </a:cubicBezTo>
                  <a:cubicBezTo>
                    <a:pt x="2841" y="2100"/>
                    <a:pt x="2835" y="2183"/>
                    <a:pt x="2841" y="2259"/>
                  </a:cubicBezTo>
                  <a:cubicBezTo>
                    <a:pt x="2835" y="2310"/>
                    <a:pt x="2841" y="2361"/>
                    <a:pt x="2847" y="2412"/>
                  </a:cubicBezTo>
                  <a:cubicBezTo>
                    <a:pt x="2816" y="2513"/>
                    <a:pt x="2797" y="2615"/>
                    <a:pt x="2777" y="2723"/>
                  </a:cubicBezTo>
                  <a:cubicBezTo>
                    <a:pt x="2765" y="2805"/>
                    <a:pt x="2758" y="2888"/>
                    <a:pt x="2752" y="2971"/>
                  </a:cubicBezTo>
                  <a:cubicBezTo>
                    <a:pt x="2746" y="3047"/>
                    <a:pt x="2752" y="3130"/>
                    <a:pt x="2771" y="3206"/>
                  </a:cubicBezTo>
                  <a:cubicBezTo>
                    <a:pt x="2771" y="3212"/>
                    <a:pt x="2777" y="3212"/>
                    <a:pt x="2784" y="3219"/>
                  </a:cubicBezTo>
                  <a:cubicBezTo>
                    <a:pt x="2771" y="3263"/>
                    <a:pt x="2771" y="3314"/>
                    <a:pt x="2784" y="3358"/>
                  </a:cubicBezTo>
                  <a:cubicBezTo>
                    <a:pt x="2784" y="3358"/>
                    <a:pt x="2784" y="3365"/>
                    <a:pt x="2784" y="3365"/>
                  </a:cubicBezTo>
                  <a:cubicBezTo>
                    <a:pt x="2758" y="3422"/>
                    <a:pt x="2746" y="3479"/>
                    <a:pt x="2733" y="3536"/>
                  </a:cubicBezTo>
                  <a:cubicBezTo>
                    <a:pt x="2720" y="3587"/>
                    <a:pt x="2695" y="3663"/>
                    <a:pt x="2733" y="3708"/>
                  </a:cubicBezTo>
                  <a:cubicBezTo>
                    <a:pt x="2737" y="3712"/>
                    <a:pt x="2745" y="3715"/>
                    <a:pt x="2753" y="3715"/>
                  </a:cubicBezTo>
                  <a:cubicBezTo>
                    <a:pt x="2759" y="3715"/>
                    <a:pt x="2766" y="3713"/>
                    <a:pt x="2771" y="3708"/>
                  </a:cubicBezTo>
                  <a:cubicBezTo>
                    <a:pt x="2784" y="3702"/>
                    <a:pt x="2797" y="3682"/>
                    <a:pt x="2803" y="3670"/>
                  </a:cubicBezTo>
                  <a:lnTo>
                    <a:pt x="2803" y="3670"/>
                  </a:lnTo>
                  <a:cubicBezTo>
                    <a:pt x="2797" y="3689"/>
                    <a:pt x="2797" y="3708"/>
                    <a:pt x="2803" y="3727"/>
                  </a:cubicBezTo>
                  <a:lnTo>
                    <a:pt x="2803" y="3733"/>
                  </a:lnTo>
                  <a:cubicBezTo>
                    <a:pt x="2790" y="3822"/>
                    <a:pt x="2784" y="3911"/>
                    <a:pt x="2777" y="3994"/>
                  </a:cubicBezTo>
                  <a:cubicBezTo>
                    <a:pt x="2771" y="4108"/>
                    <a:pt x="2771" y="4223"/>
                    <a:pt x="2777" y="4337"/>
                  </a:cubicBezTo>
                  <a:cubicBezTo>
                    <a:pt x="2777" y="4394"/>
                    <a:pt x="2784" y="4451"/>
                    <a:pt x="2790" y="4509"/>
                  </a:cubicBezTo>
                  <a:cubicBezTo>
                    <a:pt x="2797" y="4572"/>
                    <a:pt x="2809" y="4629"/>
                    <a:pt x="2835" y="4687"/>
                  </a:cubicBezTo>
                  <a:lnTo>
                    <a:pt x="2841" y="4693"/>
                  </a:lnTo>
                  <a:lnTo>
                    <a:pt x="2841" y="4712"/>
                  </a:lnTo>
                  <a:cubicBezTo>
                    <a:pt x="2847" y="4814"/>
                    <a:pt x="2860" y="4915"/>
                    <a:pt x="2879" y="5017"/>
                  </a:cubicBezTo>
                  <a:cubicBezTo>
                    <a:pt x="2879" y="5042"/>
                    <a:pt x="2885" y="5068"/>
                    <a:pt x="2892" y="5093"/>
                  </a:cubicBezTo>
                  <a:cubicBezTo>
                    <a:pt x="2860" y="5157"/>
                    <a:pt x="2841" y="5227"/>
                    <a:pt x="2816" y="5290"/>
                  </a:cubicBezTo>
                  <a:cubicBezTo>
                    <a:pt x="2797" y="5341"/>
                    <a:pt x="2777" y="5392"/>
                    <a:pt x="2758" y="5443"/>
                  </a:cubicBezTo>
                  <a:lnTo>
                    <a:pt x="2733" y="5525"/>
                  </a:lnTo>
                  <a:cubicBezTo>
                    <a:pt x="2727" y="5538"/>
                    <a:pt x="2720" y="5557"/>
                    <a:pt x="2714" y="5570"/>
                  </a:cubicBezTo>
                  <a:cubicBezTo>
                    <a:pt x="2383" y="6110"/>
                    <a:pt x="2250" y="6745"/>
                    <a:pt x="2358" y="7375"/>
                  </a:cubicBezTo>
                  <a:lnTo>
                    <a:pt x="2358" y="7387"/>
                  </a:lnTo>
                  <a:lnTo>
                    <a:pt x="2358" y="7394"/>
                  </a:lnTo>
                  <a:cubicBezTo>
                    <a:pt x="2358" y="7483"/>
                    <a:pt x="2358" y="7572"/>
                    <a:pt x="2364" y="7654"/>
                  </a:cubicBezTo>
                  <a:cubicBezTo>
                    <a:pt x="2377" y="7832"/>
                    <a:pt x="2396" y="8004"/>
                    <a:pt x="2422" y="8175"/>
                  </a:cubicBezTo>
                  <a:cubicBezTo>
                    <a:pt x="2428" y="8213"/>
                    <a:pt x="2434" y="8252"/>
                    <a:pt x="2441" y="8296"/>
                  </a:cubicBezTo>
                  <a:cubicBezTo>
                    <a:pt x="2447" y="8379"/>
                    <a:pt x="2460" y="8455"/>
                    <a:pt x="2466" y="8538"/>
                  </a:cubicBezTo>
                  <a:cubicBezTo>
                    <a:pt x="2498" y="8747"/>
                    <a:pt x="2536" y="8963"/>
                    <a:pt x="2587" y="9173"/>
                  </a:cubicBezTo>
                  <a:cubicBezTo>
                    <a:pt x="2619" y="9281"/>
                    <a:pt x="2644" y="9383"/>
                    <a:pt x="2682" y="9484"/>
                  </a:cubicBezTo>
                  <a:cubicBezTo>
                    <a:pt x="2701" y="9567"/>
                    <a:pt x="2739" y="9643"/>
                    <a:pt x="2797" y="9707"/>
                  </a:cubicBezTo>
                  <a:cubicBezTo>
                    <a:pt x="2822" y="9732"/>
                    <a:pt x="2847" y="9751"/>
                    <a:pt x="2885" y="9764"/>
                  </a:cubicBezTo>
                  <a:cubicBezTo>
                    <a:pt x="2930" y="9955"/>
                    <a:pt x="2994" y="10139"/>
                    <a:pt x="3063" y="10317"/>
                  </a:cubicBezTo>
                  <a:cubicBezTo>
                    <a:pt x="3159" y="10546"/>
                    <a:pt x="3273" y="10768"/>
                    <a:pt x="3419" y="10978"/>
                  </a:cubicBezTo>
                  <a:cubicBezTo>
                    <a:pt x="3438" y="11029"/>
                    <a:pt x="3464" y="11079"/>
                    <a:pt x="3496" y="11137"/>
                  </a:cubicBezTo>
                  <a:cubicBezTo>
                    <a:pt x="3572" y="11283"/>
                    <a:pt x="3661" y="11429"/>
                    <a:pt x="3750" y="11569"/>
                  </a:cubicBezTo>
                  <a:cubicBezTo>
                    <a:pt x="3839" y="11702"/>
                    <a:pt x="3940" y="11836"/>
                    <a:pt x="4042" y="11963"/>
                  </a:cubicBezTo>
                  <a:cubicBezTo>
                    <a:pt x="4074" y="12001"/>
                    <a:pt x="4106" y="12039"/>
                    <a:pt x="4137" y="12071"/>
                  </a:cubicBezTo>
                  <a:cubicBezTo>
                    <a:pt x="4067" y="12122"/>
                    <a:pt x="4004" y="12185"/>
                    <a:pt x="3947" y="12249"/>
                  </a:cubicBezTo>
                  <a:cubicBezTo>
                    <a:pt x="3883" y="12319"/>
                    <a:pt x="3820" y="12382"/>
                    <a:pt x="3750" y="12446"/>
                  </a:cubicBezTo>
                  <a:cubicBezTo>
                    <a:pt x="3686" y="12516"/>
                    <a:pt x="3616" y="12579"/>
                    <a:pt x="3553" y="12643"/>
                  </a:cubicBezTo>
                  <a:lnTo>
                    <a:pt x="3464" y="12719"/>
                  </a:lnTo>
                  <a:cubicBezTo>
                    <a:pt x="3390" y="12671"/>
                    <a:pt x="3307" y="12644"/>
                    <a:pt x="3223" y="12644"/>
                  </a:cubicBezTo>
                  <a:cubicBezTo>
                    <a:pt x="3185" y="12644"/>
                    <a:pt x="3146" y="12650"/>
                    <a:pt x="3108" y="12662"/>
                  </a:cubicBezTo>
                  <a:cubicBezTo>
                    <a:pt x="2994" y="12706"/>
                    <a:pt x="2917" y="12808"/>
                    <a:pt x="2911" y="12929"/>
                  </a:cubicBezTo>
                  <a:lnTo>
                    <a:pt x="2905" y="12929"/>
                  </a:lnTo>
                  <a:cubicBezTo>
                    <a:pt x="2790" y="13011"/>
                    <a:pt x="2803" y="13170"/>
                    <a:pt x="2822" y="13297"/>
                  </a:cubicBezTo>
                  <a:cubicBezTo>
                    <a:pt x="2822" y="13304"/>
                    <a:pt x="2828" y="13310"/>
                    <a:pt x="2835" y="13323"/>
                  </a:cubicBezTo>
                  <a:lnTo>
                    <a:pt x="2752" y="13361"/>
                  </a:lnTo>
                  <a:lnTo>
                    <a:pt x="2466" y="13507"/>
                  </a:lnTo>
                  <a:lnTo>
                    <a:pt x="1875" y="13806"/>
                  </a:lnTo>
                  <a:cubicBezTo>
                    <a:pt x="1481" y="14003"/>
                    <a:pt x="1093" y="14200"/>
                    <a:pt x="699" y="14403"/>
                  </a:cubicBezTo>
                  <a:cubicBezTo>
                    <a:pt x="496" y="14505"/>
                    <a:pt x="293" y="14600"/>
                    <a:pt x="96" y="14721"/>
                  </a:cubicBezTo>
                  <a:cubicBezTo>
                    <a:pt x="93" y="14718"/>
                    <a:pt x="88" y="14716"/>
                    <a:pt x="83" y="14716"/>
                  </a:cubicBezTo>
                  <a:cubicBezTo>
                    <a:pt x="78" y="14716"/>
                    <a:pt x="74" y="14718"/>
                    <a:pt x="70" y="14721"/>
                  </a:cubicBezTo>
                  <a:lnTo>
                    <a:pt x="26" y="14746"/>
                  </a:lnTo>
                  <a:cubicBezTo>
                    <a:pt x="0" y="14765"/>
                    <a:pt x="19" y="14797"/>
                    <a:pt x="39" y="14797"/>
                  </a:cubicBezTo>
                  <a:cubicBezTo>
                    <a:pt x="45" y="14803"/>
                    <a:pt x="51" y="14803"/>
                    <a:pt x="58" y="14803"/>
                  </a:cubicBezTo>
                  <a:cubicBezTo>
                    <a:pt x="45" y="14854"/>
                    <a:pt x="32" y="14905"/>
                    <a:pt x="13" y="14950"/>
                  </a:cubicBezTo>
                  <a:cubicBezTo>
                    <a:pt x="2" y="14982"/>
                    <a:pt x="28" y="15010"/>
                    <a:pt x="56" y="15010"/>
                  </a:cubicBezTo>
                  <a:cubicBezTo>
                    <a:pt x="60" y="15010"/>
                    <a:pt x="65" y="15009"/>
                    <a:pt x="70" y="15007"/>
                  </a:cubicBezTo>
                  <a:cubicBezTo>
                    <a:pt x="534" y="14854"/>
                    <a:pt x="985" y="14676"/>
                    <a:pt x="1437" y="14498"/>
                  </a:cubicBezTo>
                  <a:cubicBezTo>
                    <a:pt x="1888" y="14320"/>
                    <a:pt x="2333" y="14130"/>
                    <a:pt x="2777" y="13926"/>
                  </a:cubicBezTo>
                  <a:cubicBezTo>
                    <a:pt x="3025" y="13818"/>
                    <a:pt x="3273" y="13704"/>
                    <a:pt x="3515" y="13583"/>
                  </a:cubicBezTo>
                  <a:lnTo>
                    <a:pt x="3515" y="13583"/>
                  </a:lnTo>
                  <a:cubicBezTo>
                    <a:pt x="3515" y="13628"/>
                    <a:pt x="3508" y="13666"/>
                    <a:pt x="3496" y="13710"/>
                  </a:cubicBezTo>
                  <a:cubicBezTo>
                    <a:pt x="3470" y="13780"/>
                    <a:pt x="3457" y="13857"/>
                    <a:pt x="3464" y="13939"/>
                  </a:cubicBezTo>
                  <a:cubicBezTo>
                    <a:pt x="3470" y="13996"/>
                    <a:pt x="3515" y="14047"/>
                    <a:pt x="3578" y="14066"/>
                  </a:cubicBezTo>
                  <a:cubicBezTo>
                    <a:pt x="3597" y="14072"/>
                    <a:pt x="3614" y="14074"/>
                    <a:pt x="3631" y="14074"/>
                  </a:cubicBezTo>
                  <a:cubicBezTo>
                    <a:pt x="3755" y="14074"/>
                    <a:pt x="3838" y="13944"/>
                    <a:pt x="3877" y="13837"/>
                  </a:cubicBezTo>
                  <a:cubicBezTo>
                    <a:pt x="3921" y="13723"/>
                    <a:pt x="3940" y="13596"/>
                    <a:pt x="3934" y="13475"/>
                  </a:cubicBezTo>
                  <a:cubicBezTo>
                    <a:pt x="4004" y="13456"/>
                    <a:pt x="4074" y="13431"/>
                    <a:pt x="4150" y="13405"/>
                  </a:cubicBezTo>
                  <a:cubicBezTo>
                    <a:pt x="4220" y="13380"/>
                    <a:pt x="4296" y="13348"/>
                    <a:pt x="4366" y="13323"/>
                  </a:cubicBezTo>
                  <a:cubicBezTo>
                    <a:pt x="4442" y="13297"/>
                    <a:pt x="4512" y="13272"/>
                    <a:pt x="4589" y="13253"/>
                  </a:cubicBezTo>
                  <a:cubicBezTo>
                    <a:pt x="4658" y="13234"/>
                    <a:pt x="4728" y="13208"/>
                    <a:pt x="4798" y="13177"/>
                  </a:cubicBezTo>
                  <a:cubicBezTo>
                    <a:pt x="4805" y="13196"/>
                    <a:pt x="4811" y="13215"/>
                    <a:pt x="4817" y="13234"/>
                  </a:cubicBezTo>
                  <a:cubicBezTo>
                    <a:pt x="4875" y="13418"/>
                    <a:pt x="4925" y="13609"/>
                    <a:pt x="4976" y="13793"/>
                  </a:cubicBezTo>
                  <a:cubicBezTo>
                    <a:pt x="4995" y="13895"/>
                    <a:pt x="5021" y="13990"/>
                    <a:pt x="5040" y="14092"/>
                  </a:cubicBezTo>
                  <a:cubicBezTo>
                    <a:pt x="5046" y="14123"/>
                    <a:pt x="5059" y="14162"/>
                    <a:pt x="5065" y="14200"/>
                  </a:cubicBezTo>
                  <a:lnTo>
                    <a:pt x="5065" y="14365"/>
                  </a:lnTo>
                  <a:cubicBezTo>
                    <a:pt x="5065" y="14536"/>
                    <a:pt x="5078" y="14702"/>
                    <a:pt x="5091" y="14873"/>
                  </a:cubicBezTo>
                  <a:cubicBezTo>
                    <a:pt x="5110" y="15210"/>
                    <a:pt x="5148" y="15553"/>
                    <a:pt x="5199" y="15890"/>
                  </a:cubicBezTo>
                  <a:cubicBezTo>
                    <a:pt x="5249" y="16227"/>
                    <a:pt x="5313" y="16551"/>
                    <a:pt x="5377" y="16881"/>
                  </a:cubicBezTo>
                  <a:cubicBezTo>
                    <a:pt x="5440" y="17199"/>
                    <a:pt x="5504" y="17523"/>
                    <a:pt x="5599" y="17835"/>
                  </a:cubicBezTo>
                  <a:cubicBezTo>
                    <a:pt x="5631" y="17987"/>
                    <a:pt x="5720" y="18127"/>
                    <a:pt x="5834" y="18229"/>
                  </a:cubicBezTo>
                  <a:cubicBezTo>
                    <a:pt x="5914" y="18291"/>
                    <a:pt x="6009" y="18325"/>
                    <a:pt x="6107" y="18325"/>
                  </a:cubicBezTo>
                  <a:cubicBezTo>
                    <a:pt x="6149" y="18325"/>
                    <a:pt x="6192" y="18318"/>
                    <a:pt x="6234" y="18305"/>
                  </a:cubicBezTo>
                  <a:lnTo>
                    <a:pt x="6241" y="18305"/>
                  </a:lnTo>
                  <a:cubicBezTo>
                    <a:pt x="6285" y="18381"/>
                    <a:pt x="6362" y="18438"/>
                    <a:pt x="6451" y="18451"/>
                  </a:cubicBezTo>
                  <a:cubicBezTo>
                    <a:pt x="6540" y="18451"/>
                    <a:pt x="6622" y="18394"/>
                    <a:pt x="6654" y="18305"/>
                  </a:cubicBezTo>
                  <a:cubicBezTo>
                    <a:pt x="6686" y="18197"/>
                    <a:pt x="6717" y="18089"/>
                    <a:pt x="6730" y="17974"/>
                  </a:cubicBezTo>
                  <a:cubicBezTo>
                    <a:pt x="6749" y="17879"/>
                    <a:pt x="6762" y="17777"/>
                    <a:pt x="6775" y="17682"/>
                  </a:cubicBezTo>
                  <a:lnTo>
                    <a:pt x="6775" y="17688"/>
                  </a:lnTo>
                  <a:cubicBezTo>
                    <a:pt x="6832" y="17803"/>
                    <a:pt x="6902" y="17917"/>
                    <a:pt x="6972" y="18025"/>
                  </a:cubicBezTo>
                  <a:cubicBezTo>
                    <a:pt x="7027" y="18126"/>
                    <a:pt x="7083" y="18236"/>
                    <a:pt x="7194" y="18236"/>
                  </a:cubicBezTo>
                  <a:cubicBezTo>
                    <a:pt x="7210" y="18236"/>
                    <a:pt x="7227" y="18233"/>
                    <a:pt x="7245" y="18229"/>
                  </a:cubicBezTo>
                  <a:cubicBezTo>
                    <a:pt x="7391" y="18197"/>
                    <a:pt x="7436" y="18063"/>
                    <a:pt x="7467" y="17949"/>
                  </a:cubicBezTo>
                  <a:cubicBezTo>
                    <a:pt x="7505" y="17803"/>
                    <a:pt x="7537" y="17657"/>
                    <a:pt x="7569" y="17511"/>
                  </a:cubicBezTo>
                  <a:cubicBezTo>
                    <a:pt x="7683" y="16913"/>
                    <a:pt x="7709" y="16303"/>
                    <a:pt x="7639" y="15699"/>
                  </a:cubicBezTo>
                  <a:cubicBezTo>
                    <a:pt x="7620" y="15528"/>
                    <a:pt x="7594" y="15356"/>
                    <a:pt x="7563" y="15191"/>
                  </a:cubicBezTo>
                  <a:cubicBezTo>
                    <a:pt x="7537" y="15064"/>
                    <a:pt x="7505" y="14937"/>
                    <a:pt x="7461" y="14816"/>
                  </a:cubicBezTo>
                  <a:cubicBezTo>
                    <a:pt x="7429" y="14594"/>
                    <a:pt x="7391" y="14371"/>
                    <a:pt x="7353" y="14149"/>
                  </a:cubicBezTo>
                  <a:cubicBezTo>
                    <a:pt x="7302" y="13812"/>
                    <a:pt x="7219" y="13482"/>
                    <a:pt x="7118" y="13164"/>
                  </a:cubicBezTo>
                  <a:cubicBezTo>
                    <a:pt x="7061" y="12986"/>
                    <a:pt x="6984" y="12814"/>
                    <a:pt x="6902" y="12649"/>
                  </a:cubicBezTo>
                  <a:lnTo>
                    <a:pt x="6889" y="12630"/>
                  </a:lnTo>
                  <a:lnTo>
                    <a:pt x="6921" y="12624"/>
                  </a:lnTo>
                  <a:lnTo>
                    <a:pt x="6984" y="12605"/>
                  </a:lnTo>
                  <a:lnTo>
                    <a:pt x="7010" y="12598"/>
                  </a:lnTo>
                  <a:lnTo>
                    <a:pt x="7029" y="12598"/>
                  </a:lnTo>
                  <a:cubicBezTo>
                    <a:pt x="7054" y="12598"/>
                    <a:pt x="7080" y="12592"/>
                    <a:pt x="7111" y="12586"/>
                  </a:cubicBezTo>
                  <a:lnTo>
                    <a:pt x="7156" y="12579"/>
                  </a:lnTo>
                  <a:cubicBezTo>
                    <a:pt x="7162" y="12617"/>
                    <a:pt x="7169" y="12655"/>
                    <a:pt x="7175" y="12694"/>
                  </a:cubicBezTo>
                  <a:cubicBezTo>
                    <a:pt x="7188" y="12789"/>
                    <a:pt x="7213" y="12884"/>
                    <a:pt x="7239" y="12980"/>
                  </a:cubicBezTo>
                  <a:cubicBezTo>
                    <a:pt x="7251" y="13049"/>
                    <a:pt x="7296" y="13113"/>
                    <a:pt x="7353" y="13157"/>
                  </a:cubicBezTo>
                  <a:cubicBezTo>
                    <a:pt x="7376" y="13169"/>
                    <a:pt x="7402" y="13175"/>
                    <a:pt x="7428" y="13175"/>
                  </a:cubicBezTo>
                  <a:cubicBezTo>
                    <a:pt x="7472" y="13175"/>
                    <a:pt x="7515" y="13158"/>
                    <a:pt x="7544" y="13126"/>
                  </a:cubicBezTo>
                  <a:cubicBezTo>
                    <a:pt x="7601" y="13056"/>
                    <a:pt x="7620" y="12973"/>
                    <a:pt x="7607" y="12884"/>
                  </a:cubicBezTo>
                  <a:cubicBezTo>
                    <a:pt x="7601" y="12789"/>
                    <a:pt x="7594" y="12694"/>
                    <a:pt x="7575" y="12598"/>
                  </a:cubicBezTo>
                  <a:cubicBezTo>
                    <a:pt x="7569" y="12560"/>
                    <a:pt x="7563" y="12528"/>
                    <a:pt x="7550" y="12490"/>
                  </a:cubicBezTo>
                  <a:cubicBezTo>
                    <a:pt x="7607" y="12478"/>
                    <a:pt x="7671" y="12465"/>
                    <a:pt x="7728" y="12446"/>
                  </a:cubicBezTo>
                  <a:cubicBezTo>
                    <a:pt x="8141" y="12414"/>
                    <a:pt x="8548" y="12344"/>
                    <a:pt x="8948" y="12223"/>
                  </a:cubicBezTo>
                  <a:cubicBezTo>
                    <a:pt x="9170" y="12160"/>
                    <a:pt x="9393" y="12084"/>
                    <a:pt x="9609" y="11995"/>
                  </a:cubicBezTo>
                  <a:cubicBezTo>
                    <a:pt x="9717" y="11950"/>
                    <a:pt x="9825" y="11906"/>
                    <a:pt x="9927" y="11861"/>
                  </a:cubicBezTo>
                  <a:cubicBezTo>
                    <a:pt x="10016" y="11829"/>
                    <a:pt x="10098" y="11778"/>
                    <a:pt x="10162" y="11709"/>
                  </a:cubicBezTo>
                  <a:cubicBezTo>
                    <a:pt x="10219" y="11626"/>
                    <a:pt x="10200" y="11518"/>
                    <a:pt x="10124" y="11461"/>
                  </a:cubicBezTo>
                  <a:cubicBezTo>
                    <a:pt x="10075" y="11431"/>
                    <a:pt x="10020" y="11416"/>
                    <a:pt x="9964" y="11416"/>
                  </a:cubicBezTo>
                  <a:cubicBezTo>
                    <a:pt x="9902" y="11416"/>
                    <a:pt x="9840" y="11434"/>
                    <a:pt x="9787" y="11467"/>
                  </a:cubicBezTo>
                  <a:cubicBezTo>
                    <a:pt x="9787" y="11473"/>
                    <a:pt x="9780" y="11473"/>
                    <a:pt x="9780" y="11480"/>
                  </a:cubicBezTo>
                  <a:lnTo>
                    <a:pt x="9672" y="11499"/>
                  </a:lnTo>
                  <a:cubicBezTo>
                    <a:pt x="9571" y="11524"/>
                    <a:pt x="9469" y="11543"/>
                    <a:pt x="9374" y="11569"/>
                  </a:cubicBezTo>
                  <a:cubicBezTo>
                    <a:pt x="9177" y="11620"/>
                    <a:pt x="8980" y="11670"/>
                    <a:pt x="8789" y="11728"/>
                  </a:cubicBezTo>
                  <a:cubicBezTo>
                    <a:pt x="8618" y="11778"/>
                    <a:pt x="8452" y="11836"/>
                    <a:pt x="8287" y="11893"/>
                  </a:cubicBezTo>
                  <a:cubicBezTo>
                    <a:pt x="8319" y="11848"/>
                    <a:pt x="8319" y="11785"/>
                    <a:pt x="8281" y="11734"/>
                  </a:cubicBezTo>
                  <a:cubicBezTo>
                    <a:pt x="8281" y="11728"/>
                    <a:pt x="8281" y="11715"/>
                    <a:pt x="8274" y="11709"/>
                  </a:cubicBezTo>
                  <a:cubicBezTo>
                    <a:pt x="8236" y="11632"/>
                    <a:pt x="8173" y="11575"/>
                    <a:pt x="8103" y="11537"/>
                  </a:cubicBezTo>
                  <a:cubicBezTo>
                    <a:pt x="8074" y="11531"/>
                    <a:pt x="8046" y="11527"/>
                    <a:pt x="8018" y="11527"/>
                  </a:cubicBezTo>
                  <a:cubicBezTo>
                    <a:pt x="7990" y="11527"/>
                    <a:pt x="7963" y="11531"/>
                    <a:pt x="7938" y="11537"/>
                  </a:cubicBezTo>
                  <a:cubicBezTo>
                    <a:pt x="7919" y="11531"/>
                    <a:pt x="7899" y="11524"/>
                    <a:pt x="7880" y="11518"/>
                  </a:cubicBezTo>
                  <a:cubicBezTo>
                    <a:pt x="7836" y="11499"/>
                    <a:pt x="7791" y="11493"/>
                    <a:pt x="7747" y="11486"/>
                  </a:cubicBezTo>
                  <a:cubicBezTo>
                    <a:pt x="7729" y="11484"/>
                    <a:pt x="7711" y="11482"/>
                    <a:pt x="7694" y="11482"/>
                  </a:cubicBezTo>
                  <a:cubicBezTo>
                    <a:pt x="7623" y="11482"/>
                    <a:pt x="7555" y="11503"/>
                    <a:pt x="7499" y="11543"/>
                  </a:cubicBezTo>
                  <a:cubicBezTo>
                    <a:pt x="7436" y="11588"/>
                    <a:pt x="7391" y="11651"/>
                    <a:pt x="7372" y="11721"/>
                  </a:cubicBezTo>
                  <a:cubicBezTo>
                    <a:pt x="7359" y="11753"/>
                    <a:pt x="7353" y="11785"/>
                    <a:pt x="7347" y="11810"/>
                  </a:cubicBezTo>
                  <a:lnTo>
                    <a:pt x="7340" y="11798"/>
                  </a:lnTo>
                  <a:cubicBezTo>
                    <a:pt x="7328" y="11753"/>
                    <a:pt x="7308" y="11709"/>
                    <a:pt x="7296" y="11664"/>
                  </a:cubicBezTo>
                  <a:cubicBezTo>
                    <a:pt x="7289" y="11626"/>
                    <a:pt x="7270" y="11588"/>
                    <a:pt x="7251" y="11550"/>
                  </a:cubicBezTo>
                  <a:cubicBezTo>
                    <a:pt x="7537" y="11105"/>
                    <a:pt x="7753" y="10622"/>
                    <a:pt x="7893" y="10107"/>
                  </a:cubicBezTo>
                  <a:cubicBezTo>
                    <a:pt x="7931" y="9974"/>
                    <a:pt x="7976" y="9834"/>
                    <a:pt x="8007" y="9700"/>
                  </a:cubicBezTo>
                  <a:cubicBezTo>
                    <a:pt x="8046" y="9561"/>
                    <a:pt x="8071" y="9421"/>
                    <a:pt x="8084" y="9281"/>
                  </a:cubicBezTo>
                  <a:cubicBezTo>
                    <a:pt x="8084" y="9253"/>
                    <a:pt x="8064" y="9235"/>
                    <a:pt x="8043" y="9235"/>
                  </a:cubicBezTo>
                  <a:cubicBezTo>
                    <a:pt x="8039" y="9235"/>
                    <a:pt x="8036" y="9236"/>
                    <a:pt x="8033" y="9237"/>
                  </a:cubicBezTo>
                  <a:cubicBezTo>
                    <a:pt x="8141" y="8925"/>
                    <a:pt x="8198" y="8607"/>
                    <a:pt x="8217" y="8283"/>
                  </a:cubicBezTo>
                  <a:cubicBezTo>
                    <a:pt x="8217" y="8163"/>
                    <a:pt x="8211" y="8048"/>
                    <a:pt x="8192" y="7934"/>
                  </a:cubicBezTo>
                  <a:cubicBezTo>
                    <a:pt x="8185" y="7832"/>
                    <a:pt x="8160" y="7737"/>
                    <a:pt x="8116" y="7648"/>
                  </a:cubicBezTo>
                  <a:cubicBezTo>
                    <a:pt x="8173" y="7495"/>
                    <a:pt x="8211" y="7336"/>
                    <a:pt x="8217" y="7171"/>
                  </a:cubicBezTo>
                  <a:cubicBezTo>
                    <a:pt x="8230" y="7063"/>
                    <a:pt x="8230" y="6955"/>
                    <a:pt x="8217" y="6847"/>
                  </a:cubicBezTo>
                  <a:cubicBezTo>
                    <a:pt x="8306" y="6409"/>
                    <a:pt x="8204" y="5938"/>
                    <a:pt x="8027" y="5544"/>
                  </a:cubicBezTo>
                  <a:cubicBezTo>
                    <a:pt x="7823" y="5119"/>
                    <a:pt x="7512" y="4756"/>
                    <a:pt x="7124" y="4502"/>
                  </a:cubicBezTo>
                  <a:cubicBezTo>
                    <a:pt x="6997" y="4420"/>
                    <a:pt x="6864" y="4343"/>
                    <a:pt x="6730" y="4286"/>
                  </a:cubicBezTo>
                  <a:cubicBezTo>
                    <a:pt x="6743" y="4267"/>
                    <a:pt x="6756" y="4242"/>
                    <a:pt x="6762" y="4223"/>
                  </a:cubicBezTo>
                  <a:cubicBezTo>
                    <a:pt x="6787" y="4178"/>
                    <a:pt x="6800" y="4127"/>
                    <a:pt x="6813" y="4076"/>
                  </a:cubicBezTo>
                  <a:cubicBezTo>
                    <a:pt x="6870" y="3987"/>
                    <a:pt x="6908" y="3892"/>
                    <a:pt x="6934" y="3790"/>
                  </a:cubicBezTo>
                  <a:cubicBezTo>
                    <a:pt x="7048" y="3651"/>
                    <a:pt x="7118" y="3485"/>
                    <a:pt x="7137" y="3308"/>
                  </a:cubicBezTo>
                  <a:cubicBezTo>
                    <a:pt x="7143" y="3308"/>
                    <a:pt x="7156" y="3301"/>
                    <a:pt x="7156" y="3295"/>
                  </a:cubicBezTo>
                  <a:cubicBezTo>
                    <a:pt x="7219" y="3123"/>
                    <a:pt x="7258" y="2945"/>
                    <a:pt x="7258" y="2761"/>
                  </a:cubicBezTo>
                  <a:cubicBezTo>
                    <a:pt x="7397" y="2755"/>
                    <a:pt x="7537" y="2729"/>
                    <a:pt x="7677" y="2697"/>
                  </a:cubicBezTo>
                  <a:cubicBezTo>
                    <a:pt x="7747" y="2678"/>
                    <a:pt x="7817" y="2659"/>
                    <a:pt x="7887" y="2634"/>
                  </a:cubicBezTo>
                  <a:cubicBezTo>
                    <a:pt x="7957" y="2615"/>
                    <a:pt x="8027" y="2583"/>
                    <a:pt x="8084" y="2539"/>
                  </a:cubicBezTo>
                  <a:cubicBezTo>
                    <a:pt x="8090" y="2526"/>
                    <a:pt x="8090" y="2513"/>
                    <a:pt x="8090" y="2500"/>
                  </a:cubicBezTo>
                  <a:cubicBezTo>
                    <a:pt x="8160" y="2500"/>
                    <a:pt x="8249" y="2450"/>
                    <a:pt x="8204" y="2367"/>
                  </a:cubicBezTo>
                  <a:cubicBezTo>
                    <a:pt x="8173" y="2323"/>
                    <a:pt x="8135" y="2291"/>
                    <a:pt x="8084" y="2265"/>
                  </a:cubicBezTo>
                  <a:cubicBezTo>
                    <a:pt x="8033" y="2221"/>
                    <a:pt x="7976" y="2183"/>
                    <a:pt x="7919" y="2151"/>
                  </a:cubicBezTo>
                  <a:cubicBezTo>
                    <a:pt x="7696" y="2011"/>
                    <a:pt x="7461" y="1897"/>
                    <a:pt x="7219" y="1801"/>
                  </a:cubicBezTo>
                  <a:cubicBezTo>
                    <a:pt x="7128" y="1750"/>
                    <a:pt x="7026" y="1724"/>
                    <a:pt x="6928" y="1724"/>
                  </a:cubicBezTo>
                  <a:cubicBezTo>
                    <a:pt x="6917" y="1724"/>
                    <a:pt x="6906" y="1725"/>
                    <a:pt x="6895" y="1725"/>
                  </a:cubicBezTo>
                  <a:cubicBezTo>
                    <a:pt x="6895" y="1725"/>
                    <a:pt x="6895" y="1719"/>
                    <a:pt x="6895" y="1719"/>
                  </a:cubicBezTo>
                  <a:cubicBezTo>
                    <a:pt x="6825" y="1554"/>
                    <a:pt x="6749" y="1395"/>
                    <a:pt x="6654" y="1236"/>
                  </a:cubicBezTo>
                  <a:cubicBezTo>
                    <a:pt x="6609" y="1166"/>
                    <a:pt x="6559" y="1090"/>
                    <a:pt x="6508" y="1020"/>
                  </a:cubicBezTo>
                  <a:cubicBezTo>
                    <a:pt x="6457" y="944"/>
                    <a:pt x="6400" y="874"/>
                    <a:pt x="6330" y="816"/>
                  </a:cubicBezTo>
                  <a:cubicBezTo>
                    <a:pt x="6323" y="810"/>
                    <a:pt x="6314" y="807"/>
                    <a:pt x="6304" y="807"/>
                  </a:cubicBezTo>
                  <a:cubicBezTo>
                    <a:pt x="6295" y="807"/>
                    <a:pt x="6285" y="810"/>
                    <a:pt x="6279" y="816"/>
                  </a:cubicBezTo>
                  <a:cubicBezTo>
                    <a:pt x="6285" y="804"/>
                    <a:pt x="6285" y="791"/>
                    <a:pt x="6279" y="778"/>
                  </a:cubicBezTo>
                  <a:cubicBezTo>
                    <a:pt x="6273" y="753"/>
                    <a:pt x="6254" y="727"/>
                    <a:pt x="6234" y="708"/>
                  </a:cubicBezTo>
                  <a:cubicBezTo>
                    <a:pt x="6215" y="683"/>
                    <a:pt x="6196" y="664"/>
                    <a:pt x="6171" y="651"/>
                  </a:cubicBezTo>
                  <a:cubicBezTo>
                    <a:pt x="6126" y="613"/>
                    <a:pt x="6082" y="581"/>
                    <a:pt x="6037" y="550"/>
                  </a:cubicBezTo>
                  <a:cubicBezTo>
                    <a:pt x="5987" y="524"/>
                    <a:pt x="5936" y="492"/>
                    <a:pt x="5885" y="473"/>
                  </a:cubicBezTo>
                  <a:cubicBezTo>
                    <a:pt x="5834" y="442"/>
                    <a:pt x="5777" y="429"/>
                    <a:pt x="5720" y="422"/>
                  </a:cubicBezTo>
                  <a:cubicBezTo>
                    <a:pt x="5701" y="403"/>
                    <a:pt x="5682" y="378"/>
                    <a:pt x="5656" y="353"/>
                  </a:cubicBezTo>
                  <a:cubicBezTo>
                    <a:pt x="5555" y="238"/>
                    <a:pt x="5427" y="149"/>
                    <a:pt x="5288" y="92"/>
                  </a:cubicBezTo>
                  <a:cubicBezTo>
                    <a:pt x="5284" y="90"/>
                    <a:pt x="5281" y="89"/>
                    <a:pt x="5277" y="89"/>
                  </a:cubicBezTo>
                  <a:cubicBezTo>
                    <a:pt x="5258" y="89"/>
                    <a:pt x="5247" y="119"/>
                    <a:pt x="5269" y="130"/>
                  </a:cubicBezTo>
                  <a:lnTo>
                    <a:pt x="5275" y="136"/>
                  </a:lnTo>
                  <a:lnTo>
                    <a:pt x="5237" y="111"/>
                  </a:lnTo>
                  <a:cubicBezTo>
                    <a:pt x="5154" y="67"/>
                    <a:pt x="5065" y="35"/>
                    <a:pt x="4970" y="16"/>
                  </a:cubicBezTo>
                  <a:cubicBezTo>
                    <a:pt x="4936" y="6"/>
                    <a:pt x="4900" y="1"/>
                    <a:pt x="486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3" name="Google Shape;413;p76"/>
            <p:cNvGrpSpPr/>
            <p:nvPr/>
          </p:nvGrpSpPr>
          <p:grpSpPr>
            <a:xfrm>
              <a:off x="1847731" y="1289554"/>
              <a:ext cx="1813913" cy="3273062"/>
              <a:chOff x="-434244" y="1289554"/>
              <a:chExt cx="1813913" cy="3273062"/>
            </a:xfrm>
          </p:grpSpPr>
          <p:sp>
            <p:nvSpPr>
              <p:cNvPr id="414" name="Google Shape;414;p76"/>
              <p:cNvSpPr/>
              <p:nvPr/>
            </p:nvSpPr>
            <p:spPr>
              <a:xfrm>
                <a:off x="572737" y="1709059"/>
                <a:ext cx="30155" cy="80000"/>
              </a:xfrm>
              <a:custGeom>
                <a:rect b="b" l="l" r="r" t="t"/>
                <a:pathLst>
                  <a:path extrusionOk="0" h="451" w="170">
                    <a:moveTo>
                      <a:pt x="109" y="1"/>
                    </a:moveTo>
                    <a:cubicBezTo>
                      <a:pt x="91" y="1"/>
                      <a:pt x="75" y="12"/>
                      <a:pt x="75" y="27"/>
                    </a:cubicBezTo>
                    <a:cubicBezTo>
                      <a:pt x="75" y="66"/>
                      <a:pt x="75" y="97"/>
                      <a:pt x="81" y="135"/>
                    </a:cubicBezTo>
                    <a:cubicBezTo>
                      <a:pt x="87" y="167"/>
                      <a:pt x="87" y="199"/>
                      <a:pt x="81" y="231"/>
                    </a:cubicBezTo>
                    <a:cubicBezTo>
                      <a:pt x="75" y="294"/>
                      <a:pt x="49" y="358"/>
                      <a:pt x="11" y="415"/>
                    </a:cubicBezTo>
                    <a:cubicBezTo>
                      <a:pt x="1" y="431"/>
                      <a:pt x="15" y="450"/>
                      <a:pt x="32" y="450"/>
                    </a:cubicBezTo>
                    <a:cubicBezTo>
                      <a:pt x="35" y="450"/>
                      <a:pt x="39" y="449"/>
                      <a:pt x="43" y="447"/>
                    </a:cubicBezTo>
                    <a:cubicBezTo>
                      <a:pt x="100" y="390"/>
                      <a:pt x="144" y="326"/>
                      <a:pt x="163" y="243"/>
                    </a:cubicBezTo>
                    <a:cubicBezTo>
                      <a:pt x="170" y="205"/>
                      <a:pt x="170" y="167"/>
                      <a:pt x="170" y="129"/>
                    </a:cubicBezTo>
                    <a:cubicBezTo>
                      <a:pt x="170" y="91"/>
                      <a:pt x="163" y="47"/>
                      <a:pt x="138" y="15"/>
                    </a:cubicBezTo>
                    <a:cubicBezTo>
                      <a:pt x="131" y="5"/>
                      <a:pt x="120" y="1"/>
                      <a:pt x="10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76"/>
              <p:cNvSpPr/>
              <p:nvPr/>
            </p:nvSpPr>
            <p:spPr>
              <a:xfrm>
                <a:off x="567770" y="1677840"/>
                <a:ext cx="21995" cy="17916"/>
              </a:xfrm>
              <a:custGeom>
                <a:rect b="b" l="l" r="r" t="t"/>
                <a:pathLst>
                  <a:path extrusionOk="0" h="101" w="124">
                    <a:moveTo>
                      <a:pt x="33" y="0"/>
                    </a:moveTo>
                    <a:cubicBezTo>
                      <a:pt x="20" y="0"/>
                      <a:pt x="14" y="0"/>
                      <a:pt x="7" y="6"/>
                    </a:cubicBezTo>
                    <a:cubicBezTo>
                      <a:pt x="1" y="13"/>
                      <a:pt x="1" y="19"/>
                      <a:pt x="7" y="26"/>
                    </a:cubicBezTo>
                    <a:cubicBezTo>
                      <a:pt x="14" y="32"/>
                      <a:pt x="20" y="38"/>
                      <a:pt x="20" y="45"/>
                    </a:cubicBezTo>
                    <a:lnTo>
                      <a:pt x="39" y="64"/>
                    </a:lnTo>
                    <a:lnTo>
                      <a:pt x="45" y="70"/>
                    </a:lnTo>
                    <a:lnTo>
                      <a:pt x="58" y="76"/>
                    </a:lnTo>
                    <a:lnTo>
                      <a:pt x="71" y="95"/>
                    </a:lnTo>
                    <a:cubicBezTo>
                      <a:pt x="76" y="99"/>
                      <a:pt x="81" y="100"/>
                      <a:pt x="86" y="100"/>
                    </a:cubicBezTo>
                    <a:cubicBezTo>
                      <a:pt x="110" y="100"/>
                      <a:pt x="124" y="67"/>
                      <a:pt x="103" y="51"/>
                    </a:cubicBezTo>
                    <a:lnTo>
                      <a:pt x="90" y="38"/>
                    </a:lnTo>
                    <a:lnTo>
                      <a:pt x="77" y="32"/>
                    </a:lnTo>
                    <a:lnTo>
                      <a:pt x="71" y="26"/>
                    </a:lnTo>
                    <a:lnTo>
                      <a:pt x="52" y="1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76"/>
              <p:cNvSpPr/>
              <p:nvPr/>
            </p:nvSpPr>
            <p:spPr>
              <a:xfrm>
                <a:off x="461875" y="1678018"/>
                <a:ext cx="117427" cy="119556"/>
              </a:xfrm>
              <a:custGeom>
                <a:rect b="b" l="l" r="r" t="t"/>
                <a:pathLst>
                  <a:path extrusionOk="0" h="674" w="662">
                    <a:moveTo>
                      <a:pt x="366" y="276"/>
                    </a:moveTo>
                    <a:cubicBezTo>
                      <a:pt x="380" y="276"/>
                      <a:pt x="394" y="279"/>
                      <a:pt x="407" y="285"/>
                    </a:cubicBezTo>
                    <a:cubicBezTo>
                      <a:pt x="426" y="298"/>
                      <a:pt x="445" y="317"/>
                      <a:pt x="452" y="336"/>
                    </a:cubicBezTo>
                    <a:cubicBezTo>
                      <a:pt x="452" y="349"/>
                      <a:pt x="445" y="361"/>
                      <a:pt x="433" y="368"/>
                    </a:cubicBezTo>
                    <a:cubicBezTo>
                      <a:pt x="414" y="387"/>
                      <a:pt x="382" y="393"/>
                      <a:pt x="356" y="393"/>
                    </a:cubicBezTo>
                    <a:cubicBezTo>
                      <a:pt x="350" y="393"/>
                      <a:pt x="350" y="387"/>
                      <a:pt x="344" y="387"/>
                    </a:cubicBezTo>
                    <a:cubicBezTo>
                      <a:pt x="337" y="380"/>
                      <a:pt x="331" y="380"/>
                      <a:pt x="331" y="374"/>
                    </a:cubicBezTo>
                    <a:cubicBezTo>
                      <a:pt x="331" y="375"/>
                      <a:pt x="331" y="376"/>
                      <a:pt x="330" y="376"/>
                    </a:cubicBezTo>
                    <a:cubicBezTo>
                      <a:pt x="328" y="376"/>
                      <a:pt x="323" y="366"/>
                      <a:pt x="318" y="361"/>
                    </a:cubicBezTo>
                    <a:cubicBezTo>
                      <a:pt x="318" y="361"/>
                      <a:pt x="318" y="355"/>
                      <a:pt x="312" y="349"/>
                    </a:cubicBezTo>
                    <a:cubicBezTo>
                      <a:pt x="312" y="342"/>
                      <a:pt x="312" y="336"/>
                      <a:pt x="312" y="330"/>
                    </a:cubicBezTo>
                    <a:cubicBezTo>
                      <a:pt x="312" y="330"/>
                      <a:pt x="312" y="310"/>
                      <a:pt x="312" y="304"/>
                    </a:cubicBezTo>
                    <a:cubicBezTo>
                      <a:pt x="312" y="305"/>
                      <a:pt x="312" y="306"/>
                      <a:pt x="312" y="306"/>
                    </a:cubicBezTo>
                    <a:cubicBezTo>
                      <a:pt x="312" y="306"/>
                      <a:pt x="313" y="298"/>
                      <a:pt x="318" y="298"/>
                    </a:cubicBezTo>
                    <a:cubicBezTo>
                      <a:pt x="321" y="291"/>
                      <a:pt x="321" y="291"/>
                      <a:pt x="321" y="291"/>
                    </a:cubicBezTo>
                    <a:cubicBezTo>
                      <a:pt x="321" y="291"/>
                      <a:pt x="321" y="291"/>
                      <a:pt x="325" y="285"/>
                    </a:cubicBezTo>
                    <a:cubicBezTo>
                      <a:pt x="337" y="279"/>
                      <a:pt x="352" y="276"/>
                      <a:pt x="366" y="276"/>
                    </a:cubicBezTo>
                    <a:close/>
                    <a:moveTo>
                      <a:pt x="350" y="1"/>
                    </a:moveTo>
                    <a:cubicBezTo>
                      <a:pt x="285" y="1"/>
                      <a:pt x="220" y="18"/>
                      <a:pt x="159" y="56"/>
                    </a:cubicBezTo>
                    <a:cubicBezTo>
                      <a:pt x="64" y="113"/>
                      <a:pt x="7" y="215"/>
                      <a:pt x="0" y="330"/>
                    </a:cubicBezTo>
                    <a:cubicBezTo>
                      <a:pt x="0" y="444"/>
                      <a:pt x="51" y="552"/>
                      <a:pt x="147" y="615"/>
                    </a:cubicBezTo>
                    <a:cubicBezTo>
                      <a:pt x="204" y="654"/>
                      <a:pt x="271" y="674"/>
                      <a:pt x="337" y="674"/>
                    </a:cubicBezTo>
                    <a:cubicBezTo>
                      <a:pt x="380" y="674"/>
                      <a:pt x="424" y="665"/>
                      <a:pt x="464" y="647"/>
                    </a:cubicBezTo>
                    <a:cubicBezTo>
                      <a:pt x="579" y="603"/>
                      <a:pt x="655" y="495"/>
                      <a:pt x="661" y="374"/>
                    </a:cubicBezTo>
                    <a:cubicBezTo>
                      <a:pt x="661" y="349"/>
                      <a:pt x="661" y="323"/>
                      <a:pt x="655" y="304"/>
                    </a:cubicBezTo>
                    <a:cubicBezTo>
                      <a:pt x="661" y="183"/>
                      <a:pt x="591" y="75"/>
                      <a:pt x="483" y="25"/>
                    </a:cubicBezTo>
                    <a:cubicBezTo>
                      <a:pt x="440" y="9"/>
                      <a:pt x="395" y="1"/>
                      <a:pt x="35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76"/>
              <p:cNvSpPr/>
              <p:nvPr/>
            </p:nvSpPr>
            <p:spPr>
              <a:xfrm>
                <a:off x="595974" y="1700368"/>
                <a:ext cx="177" cy="17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76"/>
              <p:cNvSpPr/>
              <p:nvPr/>
            </p:nvSpPr>
            <p:spPr>
              <a:xfrm>
                <a:off x="589233" y="1685645"/>
                <a:ext cx="31751" cy="47893"/>
              </a:xfrm>
              <a:custGeom>
                <a:rect b="b" l="l" r="r" t="t"/>
                <a:pathLst>
                  <a:path extrusionOk="0" h="270" w="179">
                    <a:moveTo>
                      <a:pt x="20" y="1"/>
                    </a:moveTo>
                    <a:cubicBezTo>
                      <a:pt x="7" y="1"/>
                      <a:pt x="1" y="13"/>
                      <a:pt x="1" y="20"/>
                    </a:cubicBezTo>
                    <a:cubicBezTo>
                      <a:pt x="1" y="32"/>
                      <a:pt x="7" y="39"/>
                      <a:pt x="7" y="45"/>
                    </a:cubicBezTo>
                    <a:lnTo>
                      <a:pt x="26" y="58"/>
                    </a:lnTo>
                    <a:lnTo>
                      <a:pt x="39" y="83"/>
                    </a:lnTo>
                    <a:lnTo>
                      <a:pt x="45" y="90"/>
                    </a:lnTo>
                    <a:cubicBezTo>
                      <a:pt x="45" y="90"/>
                      <a:pt x="51" y="96"/>
                      <a:pt x="51" y="102"/>
                    </a:cubicBezTo>
                    <a:cubicBezTo>
                      <a:pt x="51" y="109"/>
                      <a:pt x="58" y="115"/>
                      <a:pt x="58" y="115"/>
                    </a:cubicBezTo>
                    <a:lnTo>
                      <a:pt x="58" y="128"/>
                    </a:lnTo>
                    <a:cubicBezTo>
                      <a:pt x="58" y="140"/>
                      <a:pt x="70" y="153"/>
                      <a:pt x="90" y="153"/>
                    </a:cubicBezTo>
                    <a:lnTo>
                      <a:pt x="96" y="153"/>
                    </a:lnTo>
                    <a:cubicBezTo>
                      <a:pt x="96" y="159"/>
                      <a:pt x="96" y="172"/>
                      <a:pt x="96" y="179"/>
                    </a:cubicBezTo>
                    <a:cubicBezTo>
                      <a:pt x="102" y="179"/>
                      <a:pt x="102" y="185"/>
                      <a:pt x="102" y="191"/>
                    </a:cubicBezTo>
                    <a:cubicBezTo>
                      <a:pt x="115" y="210"/>
                      <a:pt x="121" y="236"/>
                      <a:pt x="128" y="255"/>
                    </a:cubicBezTo>
                    <a:cubicBezTo>
                      <a:pt x="132" y="264"/>
                      <a:pt x="140" y="270"/>
                      <a:pt x="149" y="270"/>
                    </a:cubicBezTo>
                    <a:cubicBezTo>
                      <a:pt x="153" y="270"/>
                      <a:pt x="156" y="269"/>
                      <a:pt x="159" y="267"/>
                    </a:cubicBezTo>
                    <a:cubicBezTo>
                      <a:pt x="172" y="261"/>
                      <a:pt x="179" y="248"/>
                      <a:pt x="172" y="236"/>
                    </a:cubicBezTo>
                    <a:lnTo>
                      <a:pt x="153" y="172"/>
                    </a:lnTo>
                    <a:lnTo>
                      <a:pt x="147" y="153"/>
                    </a:lnTo>
                    <a:cubicBezTo>
                      <a:pt x="147" y="153"/>
                      <a:pt x="147" y="147"/>
                      <a:pt x="140" y="147"/>
                    </a:cubicBezTo>
                    <a:lnTo>
                      <a:pt x="134" y="128"/>
                    </a:lnTo>
                    <a:cubicBezTo>
                      <a:pt x="128" y="121"/>
                      <a:pt x="121" y="115"/>
                      <a:pt x="115" y="115"/>
                    </a:cubicBezTo>
                    <a:lnTo>
                      <a:pt x="109" y="115"/>
                    </a:lnTo>
                    <a:cubicBezTo>
                      <a:pt x="102" y="90"/>
                      <a:pt x="96" y="70"/>
                      <a:pt x="83" y="51"/>
                    </a:cubicBezTo>
                    <a:cubicBezTo>
                      <a:pt x="77" y="39"/>
                      <a:pt x="70" y="32"/>
                      <a:pt x="58" y="20"/>
                    </a:cubicBezTo>
                    <a:lnTo>
                      <a:pt x="45" y="7"/>
                    </a:lnTo>
                    <a:cubicBezTo>
                      <a:pt x="39" y="7"/>
                      <a:pt x="32" y="1"/>
                      <a:pt x="2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76"/>
              <p:cNvSpPr/>
              <p:nvPr/>
            </p:nvSpPr>
            <p:spPr>
              <a:xfrm>
                <a:off x="438284" y="1739392"/>
                <a:ext cx="18093" cy="27672"/>
              </a:xfrm>
              <a:custGeom>
                <a:rect b="b" l="l" r="r" t="t"/>
                <a:pathLst>
                  <a:path extrusionOk="0" h="156" w="102">
                    <a:moveTo>
                      <a:pt x="21" y="1"/>
                    </a:moveTo>
                    <a:cubicBezTo>
                      <a:pt x="15" y="1"/>
                      <a:pt x="6" y="10"/>
                      <a:pt x="6" y="15"/>
                    </a:cubicBezTo>
                    <a:cubicBezTo>
                      <a:pt x="0" y="47"/>
                      <a:pt x="6" y="79"/>
                      <a:pt x="19" y="104"/>
                    </a:cubicBezTo>
                    <a:cubicBezTo>
                      <a:pt x="19" y="111"/>
                      <a:pt x="25" y="117"/>
                      <a:pt x="32" y="123"/>
                    </a:cubicBezTo>
                    <a:cubicBezTo>
                      <a:pt x="32" y="130"/>
                      <a:pt x="38" y="136"/>
                      <a:pt x="45" y="142"/>
                    </a:cubicBezTo>
                    <a:cubicBezTo>
                      <a:pt x="57" y="149"/>
                      <a:pt x="64" y="155"/>
                      <a:pt x="76" y="155"/>
                    </a:cubicBezTo>
                    <a:cubicBezTo>
                      <a:pt x="83" y="155"/>
                      <a:pt x="89" y="155"/>
                      <a:pt x="95" y="149"/>
                    </a:cubicBezTo>
                    <a:cubicBezTo>
                      <a:pt x="102" y="142"/>
                      <a:pt x="102" y="130"/>
                      <a:pt x="95" y="123"/>
                    </a:cubicBezTo>
                    <a:cubicBezTo>
                      <a:pt x="89" y="117"/>
                      <a:pt x="83" y="111"/>
                      <a:pt x="76" y="104"/>
                    </a:cubicBezTo>
                    <a:lnTo>
                      <a:pt x="64" y="92"/>
                    </a:lnTo>
                    <a:cubicBezTo>
                      <a:pt x="57" y="92"/>
                      <a:pt x="57" y="85"/>
                      <a:pt x="57" y="85"/>
                    </a:cubicBezTo>
                    <a:lnTo>
                      <a:pt x="51" y="79"/>
                    </a:lnTo>
                    <a:lnTo>
                      <a:pt x="45" y="66"/>
                    </a:lnTo>
                    <a:cubicBezTo>
                      <a:pt x="45" y="66"/>
                      <a:pt x="45" y="66"/>
                      <a:pt x="45" y="60"/>
                    </a:cubicBezTo>
                    <a:cubicBezTo>
                      <a:pt x="45" y="60"/>
                      <a:pt x="45" y="60"/>
                      <a:pt x="45" y="53"/>
                    </a:cubicBezTo>
                    <a:cubicBezTo>
                      <a:pt x="45" y="47"/>
                      <a:pt x="45" y="41"/>
                      <a:pt x="45" y="41"/>
                    </a:cubicBezTo>
                    <a:cubicBezTo>
                      <a:pt x="45" y="34"/>
                      <a:pt x="45" y="28"/>
                      <a:pt x="45" y="28"/>
                    </a:cubicBezTo>
                    <a:lnTo>
                      <a:pt x="45" y="22"/>
                    </a:lnTo>
                    <a:cubicBezTo>
                      <a:pt x="45" y="9"/>
                      <a:pt x="38" y="3"/>
                      <a:pt x="25" y="3"/>
                    </a:cubicBezTo>
                    <a:cubicBezTo>
                      <a:pt x="24" y="1"/>
                      <a:pt x="23" y="1"/>
                      <a:pt x="2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76"/>
              <p:cNvSpPr/>
              <p:nvPr/>
            </p:nvSpPr>
            <p:spPr>
              <a:xfrm>
                <a:off x="427996" y="1763870"/>
                <a:ext cx="58891" cy="60310"/>
              </a:xfrm>
              <a:custGeom>
                <a:rect b="b" l="l" r="r" t="t"/>
                <a:pathLst>
                  <a:path extrusionOk="0" h="340" w="332">
                    <a:moveTo>
                      <a:pt x="30" y="0"/>
                    </a:moveTo>
                    <a:cubicBezTo>
                      <a:pt x="26" y="0"/>
                      <a:pt x="23" y="2"/>
                      <a:pt x="20" y="4"/>
                    </a:cubicBezTo>
                    <a:cubicBezTo>
                      <a:pt x="7" y="4"/>
                      <a:pt x="1" y="17"/>
                      <a:pt x="7" y="23"/>
                    </a:cubicBezTo>
                    <a:cubicBezTo>
                      <a:pt x="7" y="62"/>
                      <a:pt x="14" y="100"/>
                      <a:pt x="33" y="131"/>
                    </a:cubicBezTo>
                    <a:cubicBezTo>
                      <a:pt x="45" y="163"/>
                      <a:pt x="71" y="195"/>
                      <a:pt x="96" y="227"/>
                    </a:cubicBezTo>
                    <a:cubicBezTo>
                      <a:pt x="122" y="252"/>
                      <a:pt x="153" y="278"/>
                      <a:pt x="185" y="297"/>
                    </a:cubicBezTo>
                    <a:cubicBezTo>
                      <a:pt x="198" y="309"/>
                      <a:pt x="217" y="322"/>
                      <a:pt x="236" y="328"/>
                    </a:cubicBezTo>
                    <a:cubicBezTo>
                      <a:pt x="242" y="328"/>
                      <a:pt x="249" y="335"/>
                      <a:pt x="255" y="335"/>
                    </a:cubicBezTo>
                    <a:cubicBezTo>
                      <a:pt x="261" y="338"/>
                      <a:pt x="269" y="340"/>
                      <a:pt x="277" y="340"/>
                    </a:cubicBezTo>
                    <a:cubicBezTo>
                      <a:pt x="285" y="340"/>
                      <a:pt x="293" y="338"/>
                      <a:pt x="300" y="335"/>
                    </a:cubicBezTo>
                    <a:cubicBezTo>
                      <a:pt x="312" y="335"/>
                      <a:pt x="325" y="322"/>
                      <a:pt x="325" y="309"/>
                    </a:cubicBezTo>
                    <a:cubicBezTo>
                      <a:pt x="331" y="297"/>
                      <a:pt x="325" y="284"/>
                      <a:pt x="312" y="278"/>
                    </a:cubicBezTo>
                    <a:lnTo>
                      <a:pt x="306" y="271"/>
                    </a:lnTo>
                    <a:cubicBezTo>
                      <a:pt x="306" y="265"/>
                      <a:pt x="300" y="259"/>
                      <a:pt x="287" y="259"/>
                    </a:cubicBezTo>
                    <a:lnTo>
                      <a:pt x="268" y="246"/>
                    </a:lnTo>
                    <a:lnTo>
                      <a:pt x="255" y="240"/>
                    </a:lnTo>
                    <a:lnTo>
                      <a:pt x="242" y="233"/>
                    </a:lnTo>
                    <a:lnTo>
                      <a:pt x="236" y="227"/>
                    </a:lnTo>
                    <a:cubicBezTo>
                      <a:pt x="217" y="214"/>
                      <a:pt x="204" y="208"/>
                      <a:pt x="191" y="195"/>
                    </a:cubicBezTo>
                    <a:lnTo>
                      <a:pt x="172" y="182"/>
                    </a:lnTo>
                    <a:cubicBezTo>
                      <a:pt x="166" y="176"/>
                      <a:pt x="166" y="170"/>
                      <a:pt x="160" y="170"/>
                    </a:cubicBezTo>
                    <a:cubicBezTo>
                      <a:pt x="115" y="119"/>
                      <a:pt x="77" y="68"/>
                      <a:pt x="45" y="11"/>
                    </a:cubicBezTo>
                    <a:cubicBezTo>
                      <a:pt x="42" y="3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76"/>
              <p:cNvSpPr/>
              <p:nvPr/>
            </p:nvSpPr>
            <p:spPr>
              <a:xfrm>
                <a:off x="417885" y="1727152"/>
                <a:ext cx="15787" cy="31042"/>
              </a:xfrm>
              <a:custGeom>
                <a:rect b="b" l="l" r="r" t="t"/>
                <a:pathLst>
                  <a:path extrusionOk="0" h="175" w="89">
                    <a:moveTo>
                      <a:pt x="16" y="1"/>
                    </a:moveTo>
                    <a:cubicBezTo>
                      <a:pt x="8" y="1"/>
                      <a:pt x="1" y="7"/>
                      <a:pt x="1" y="21"/>
                    </a:cubicBezTo>
                    <a:cubicBezTo>
                      <a:pt x="1" y="46"/>
                      <a:pt x="7" y="72"/>
                      <a:pt x="20" y="97"/>
                    </a:cubicBezTo>
                    <a:cubicBezTo>
                      <a:pt x="20" y="110"/>
                      <a:pt x="26" y="122"/>
                      <a:pt x="32" y="141"/>
                    </a:cubicBezTo>
                    <a:cubicBezTo>
                      <a:pt x="39" y="148"/>
                      <a:pt x="51" y="161"/>
                      <a:pt x="64" y="173"/>
                    </a:cubicBezTo>
                    <a:cubicBezTo>
                      <a:pt x="65" y="174"/>
                      <a:pt x="67" y="175"/>
                      <a:pt x="69" y="175"/>
                    </a:cubicBezTo>
                    <a:cubicBezTo>
                      <a:pt x="77" y="175"/>
                      <a:pt x="88" y="165"/>
                      <a:pt x="83" y="154"/>
                    </a:cubicBezTo>
                    <a:cubicBezTo>
                      <a:pt x="83" y="141"/>
                      <a:pt x="77" y="129"/>
                      <a:pt x="71" y="116"/>
                    </a:cubicBezTo>
                    <a:cubicBezTo>
                      <a:pt x="64" y="103"/>
                      <a:pt x="58" y="97"/>
                      <a:pt x="51" y="84"/>
                    </a:cubicBezTo>
                    <a:cubicBezTo>
                      <a:pt x="45" y="59"/>
                      <a:pt x="39" y="40"/>
                      <a:pt x="32" y="14"/>
                    </a:cubicBezTo>
                    <a:cubicBezTo>
                      <a:pt x="29" y="6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76"/>
              <p:cNvSpPr/>
              <p:nvPr/>
            </p:nvSpPr>
            <p:spPr>
              <a:xfrm>
                <a:off x="608745" y="1736731"/>
                <a:ext cx="16674" cy="37960"/>
              </a:xfrm>
              <a:custGeom>
                <a:rect b="b" l="l" r="r" t="t"/>
                <a:pathLst>
                  <a:path extrusionOk="0" h="214" w="94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49" y="11"/>
                      <a:pt x="43" y="18"/>
                      <a:pt x="43" y="30"/>
                    </a:cubicBezTo>
                    <a:lnTo>
                      <a:pt x="37" y="49"/>
                    </a:lnTo>
                    <a:cubicBezTo>
                      <a:pt x="30" y="68"/>
                      <a:pt x="30" y="81"/>
                      <a:pt x="30" y="100"/>
                    </a:cubicBezTo>
                    <a:cubicBezTo>
                      <a:pt x="30" y="113"/>
                      <a:pt x="24" y="126"/>
                      <a:pt x="18" y="138"/>
                    </a:cubicBezTo>
                    <a:cubicBezTo>
                      <a:pt x="11" y="157"/>
                      <a:pt x="11" y="170"/>
                      <a:pt x="5" y="189"/>
                    </a:cubicBezTo>
                    <a:cubicBezTo>
                      <a:pt x="0" y="203"/>
                      <a:pt x="12" y="213"/>
                      <a:pt x="26" y="213"/>
                    </a:cubicBezTo>
                    <a:cubicBezTo>
                      <a:pt x="32" y="213"/>
                      <a:pt x="38" y="212"/>
                      <a:pt x="43" y="208"/>
                    </a:cubicBezTo>
                    <a:cubicBezTo>
                      <a:pt x="56" y="196"/>
                      <a:pt x="62" y="176"/>
                      <a:pt x="69" y="164"/>
                    </a:cubicBezTo>
                    <a:cubicBezTo>
                      <a:pt x="75" y="145"/>
                      <a:pt x="81" y="132"/>
                      <a:pt x="88" y="113"/>
                    </a:cubicBezTo>
                    <a:cubicBezTo>
                      <a:pt x="94" y="94"/>
                      <a:pt x="94" y="75"/>
                      <a:pt x="94" y="56"/>
                    </a:cubicBezTo>
                    <a:lnTo>
                      <a:pt x="94" y="30"/>
                    </a:lnTo>
                    <a:cubicBezTo>
                      <a:pt x="94" y="18"/>
                      <a:pt x="88" y="11"/>
                      <a:pt x="81" y="5"/>
                    </a:cubicBezTo>
                    <a:cubicBezTo>
                      <a:pt x="78" y="2"/>
                      <a:pt x="73" y="0"/>
                      <a:pt x="6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76"/>
              <p:cNvSpPr/>
              <p:nvPr/>
            </p:nvSpPr>
            <p:spPr>
              <a:xfrm>
                <a:off x="634288" y="1734425"/>
                <a:ext cx="14368" cy="34767"/>
              </a:xfrm>
              <a:custGeom>
                <a:rect b="b" l="l" r="r" t="t"/>
                <a:pathLst>
                  <a:path extrusionOk="0" h="196" w="81">
                    <a:moveTo>
                      <a:pt x="66" y="0"/>
                    </a:moveTo>
                    <a:cubicBezTo>
                      <a:pt x="60" y="0"/>
                      <a:pt x="54" y="4"/>
                      <a:pt x="52" y="12"/>
                    </a:cubicBezTo>
                    <a:cubicBezTo>
                      <a:pt x="45" y="24"/>
                      <a:pt x="39" y="37"/>
                      <a:pt x="39" y="50"/>
                    </a:cubicBezTo>
                    <a:cubicBezTo>
                      <a:pt x="33" y="56"/>
                      <a:pt x="26" y="62"/>
                      <a:pt x="26" y="75"/>
                    </a:cubicBezTo>
                    <a:lnTo>
                      <a:pt x="20" y="94"/>
                    </a:lnTo>
                    <a:lnTo>
                      <a:pt x="1" y="170"/>
                    </a:lnTo>
                    <a:cubicBezTo>
                      <a:pt x="1" y="183"/>
                      <a:pt x="7" y="189"/>
                      <a:pt x="20" y="196"/>
                    </a:cubicBezTo>
                    <a:cubicBezTo>
                      <a:pt x="26" y="196"/>
                      <a:pt x="39" y="189"/>
                      <a:pt x="45" y="183"/>
                    </a:cubicBezTo>
                    <a:cubicBezTo>
                      <a:pt x="52" y="158"/>
                      <a:pt x="58" y="126"/>
                      <a:pt x="71" y="100"/>
                    </a:cubicBezTo>
                    <a:cubicBezTo>
                      <a:pt x="71" y="94"/>
                      <a:pt x="71" y="88"/>
                      <a:pt x="71" y="81"/>
                    </a:cubicBezTo>
                    <a:cubicBezTo>
                      <a:pt x="71" y="75"/>
                      <a:pt x="71" y="69"/>
                      <a:pt x="71" y="62"/>
                    </a:cubicBezTo>
                    <a:cubicBezTo>
                      <a:pt x="71" y="43"/>
                      <a:pt x="77" y="37"/>
                      <a:pt x="77" y="18"/>
                    </a:cubicBezTo>
                    <a:cubicBezTo>
                      <a:pt x="81" y="7"/>
                      <a:pt x="74" y="0"/>
                      <a:pt x="6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76"/>
              <p:cNvSpPr/>
              <p:nvPr/>
            </p:nvSpPr>
            <p:spPr>
              <a:xfrm>
                <a:off x="321036" y="1781253"/>
                <a:ext cx="379953" cy="229178"/>
              </a:xfrm>
              <a:custGeom>
                <a:rect b="b" l="l" r="r" t="t"/>
                <a:pathLst>
                  <a:path extrusionOk="0" h="1292" w="2142">
                    <a:moveTo>
                      <a:pt x="2110" y="0"/>
                    </a:moveTo>
                    <a:cubicBezTo>
                      <a:pt x="2106" y="0"/>
                      <a:pt x="2102" y="1"/>
                      <a:pt x="2097" y="2"/>
                    </a:cubicBezTo>
                    <a:cubicBezTo>
                      <a:pt x="2072" y="2"/>
                      <a:pt x="2053" y="27"/>
                      <a:pt x="2034" y="46"/>
                    </a:cubicBezTo>
                    <a:cubicBezTo>
                      <a:pt x="2021" y="65"/>
                      <a:pt x="2008" y="72"/>
                      <a:pt x="1996" y="91"/>
                    </a:cubicBezTo>
                    <a:cubicBezTo>
                      <a:pt x="1957" y="122"/>
                      <a:pt x="1926" y="154"/>
                      <a:pt x="1887" y="180"/>
                    </a:cubicBezTo>
                    <a:cubicBezTo>
                      <a:pt x="1856" y="211"/>
                      <a:pt x="1837" y="218"/>
                      <a:pt x="1811" y="237"/>
                    </a:cubicBezTo>
                    <a:cubicBezTo>
                      <a:pt x="1805" y="230"/>
                      <a:pt x="1799" y="224"/>
                      <a:pt x="1786" y="224"/>
                    </a:cubicBezTo>
                    <a:cubicBezTo>
                      <a:pt x="1754" y="224"/>
                      <a:pt x="1735" y="256"/>
                      <a:pt x="1716" y="275"/>
                    </a:cubicBezTo>
                    <a:cubicBezTo>
                      <a:pt x="1691" y="294"/>
                      <a:pt x="1671" y="319"/>
                      <a:pt x="1652" y="339"/>
                    </a:cubicBezTo>
                    <a:cubicBezTo>
                      <a:pt x="1608" y="383"/>
                      <a:pt x="1563" y="421"/>
                      <a:pt x="1513" y="453"/>
                    </a:cubicBezTo>
                    <a:cubicBezTo>
                      <a:pt x="1474" y="485"/>
                      <a:pt x="1430" y="510"/>
                      <a:pt x="1385" y="536"/>
                    </a:cubicBezTo>
                    <a:lnTo>
                      <a:pt x="1392" y="529"/>
                    </a:lnTo>
                    <a:cubicBezTo>
                      <a:pt x="1417" y="497"/>
                      <a:pt x="1436" y="459"/>
                      <a:pt x="1443" y="421"/>
                    </a:cubicBezTo>
                    <a:cubicBezTo>
                      <a:pt x="1443" y="405"/>
                      <a:pt x="1428" y="388"/>
                      <a:pt x="1412" y="388"/>
                    </a:cubicBezTo>
                    <a:cubicBezTo>
                      <a:pt x="1410" y="388"/>
                      <a:pt x="1407" y="389"/>
                      <a:pt x="1405" y="389"/>
                    </a:cubicBezTo>
                    <a:cubicBezTo>
                      <a:pt x="1373" y="408"/>
                      <a:pt x="1347" y="434"/>
                      <a:pt x="1328" y="466"/>
                    </a:cubicBezTo>
                    <a:cubicBezTo>
                      <a:pt x="1303" y="491"/>
                      <a:pt x="1271" y="523"/>
                      <a:pt x="1246" y="548"/>
                    </a:cubicBezTo>
                    <a:cubicBezTo>
                      <a:pt x="1144" y="663"/>
                      <a:pt x="1030" y="752"/>
                      <a:pt x="903" y="828"/>
                    </a:cubicBezTo>
                    <a:cubicBezTo>
                      <a:pt x="915" y="815"/>
                      <a:pt x="922" y="802"/>
                      <a:pt x="928" y="783"/>
                    </a:cubicBezTo>
                    <a:cubicBezTo>
                      <a:pt x="945" y="762"/>
                      <a:pt x="924" y="746"/>
                      <a:pt x="903" y="746"/>
                    </a:cubicBezTo>
                    <a:cubicBezTo>
                      <a:pt x="893" y="746"/>
                      <a:pt x="883" y="750"/>
                      <a:pt x="877" y="758"/>
                    </a:cubicBezTo>
                    <a:cubicBezTo>
                      <a:pt x="782" y="860"/>
                      <a:pt x="680" y="949"/>
                      <a:pt x="572" y="1031"/>
                    </a:cubicBezTo>
                    <a:cubicBezTo>
                      <a:pt x="502" y="1076"/>
                      <a:pt x="426" y="1120"/>
                      <a:pt x="343" y="1152"/>
                    </a:cubicBezTo>
                    <a:lnTo>
                      <a:pt x="356" y="1146"/>
                    </a:lnTo>
                    <a:cubicBezTo>
                      <a:pt x="407" y="1107"/>
                      <a:pt x="451" y="1063"/>
                      <a:pt x="483" y="1012"/>
                    </a:cubicBezTo>
                    <a:cubicBezTo>
                      <a:pt x="528" y="961"/>
                      <a:pt x="553" y="904"/>
                      <a:pt x="566" y="841"/>
                    </a:cubicBezTo>
                    <a:cubicBezTo>
                      <a:pt x="566" y="828"/>
                      <a:pt x="555" y="821"/>
                      <a:pt x="546" y="821"/>
                    </a:cubicBezTo>
                    <a:cubicBezTo>
                      <a:pt x="541" y="821"/>
                      <a:pt x="536" y="823"/>
                      <a:pt x="534" y="828"/>
                    </a:cubicBezTo>
                    <a:cubicBezTo>
                      <a:pt x="496" y="872"/>
                      <a:pt x="470" y="923"/>
                      <a:pt x="439" y="968"/>
                    </a:cubicBezTo>
                    <a:cubicBezTo>
                      <a:pt x="407" y="1018"/>
                      <a:pt x="369" y="1057"/>
                      <a:pt x="324" y="1101"/>
                    </a:cubicBezTo>
                    <a:cubicBezTo>
                      <a:pt x="235" y="1177"/>
                      <a:pt x="134" y="1235"/>
                      <a:pt x="19" y="1260"/>
                    </a:cubicBezTo>
                    <a:cubicBezTo>
                      <a:pt x="0" y="1260"/>
                      <a:pt x="0" y="1292"/>
                      <a:pt x="19" y="1292"/>
                    </a:cubicBezTo>
                    <a:cubicBezTo>
                      <a:pt x="76" y="1279"/>
                      <a:pt x="134" y="1260"/>
                      <a:pt x="191" y="1241"/>
                    </a:cubicBezTo>
                    <a:cubicBezTo>
                      <a:pt x="197" y="1247"/>
                      <a:pt x="203" y="1254"/>
                      <a:pt x="216" y="1254"/>
                    </a:cubicBezTo>
                    <a:cubicBezTo>
                      <a:pt x="356" y="1228"/>
                      <a:pt x="496" y="1171"/>
                      <a:pt x="623" y="1095"/>
                    </a:cubicBezTo>
                    <a:cubicBezTo>
                      <a:pt x="667" y="1057"/>
                      <a:pt x="718" y="1025"/>
                      <a:pt x="763" y="987"/>
                    </a:cubicBezTo>
                    <a:cubicBezTo>
                      <a:pt x="890" y="942"/>
                      <a:pt x="1017" y="879"/>
                      <a:pt x="1125" y="790"/>
                    </a:cubicBezTo>
                    <a:cubicBezTo>
                      <a:pt x="1176" y="752"/>
                      <a:pt x="1227" y="707"/>
                      <a:pt x="1277" y="663"/>
                    </a:cubicBezTo>
                    <a:cubicBezTo>
                      <a:pt x="1379" y="637"/>
                      <a:pt x="1481" y="593"/>
                      <a:pt x="1570" y="529"/>
                    </a:cubicBezTo>
                    <a:cubicBezTo>
                      <a:pt x="1621" y="497"/>
                      <a:pt x="1671" y="459"/>
                      <a:pt x="1716" y="415"/>
                    </a:cubicBezTo>
                    <a:cubicBezTo>
                      <a:pt x="1729" y="396"/>
                      <a:pt x="1748" y="383"/>
                      <a:pt x="1760" y="364"/>
                    </a:cubicBezTo>
                    <a:cubicBezTo>
                      <a:pt x="1773" y="345"/>
                      <a:pt x="1805" y="339"/>
                      <a:pt x="1830" y="326"/>
                    </a:cubicBezTo>
                    <a:cubicBezTo>
                      <a:pt x="1868" y="300"/>
                      <a:pt x="1907" y="275"/>
                      <a:pt x="1945" y="250"/>
                    </a:cubicBezTo>
                    <a:cubicBezTo>
                      <a:pt x="1983" y="218"/>
                      <a:pt x="2015" y="186"/>
                      <a:pt x="2053" y="161"/>
                    </a:cubicBezTo>
                    <a:lnTo>
                      <a:pt x="2104" y="103"/>
                    </a:lnTo>
                    <a:cubicBezTo>
                      <a:pt x="2129" y="84"/>
                      <a:pt x="2142" y="59"/>
                      <a:pt x="2142" y="33"/>
                    </a:cubicBezTo>
                    <a:cubicBezTo>
                      <a:pt x="2142" y="12"/>
                      <a:pt x="2129" y="0"/>
                      <a:pt x="211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76"/>
              <p:cNvSpPr/>
              <p:nvPr/>
            </p:nvSpPr>
            <p:spPr>
              <a:xfrm>
                <a:off x="593668" y="1797573"/>
                <a:ext cx="50909" cy="43104"/>
              </a:xfrm>
              <a:custGeom>
                <a:rect b="b" l="l" r="r" t="t"/>
                <a:pathLst>
                  <a:path extrusionOk="0" h="243" w="287">
                    <a:moveTo>
                      <a:pt x="249" y="0"/>
                    </a:moveTo>
                    <a:cubicBezTo>
                      <a:pt x="242" y="0"/>
                      <a:pt x="236" y="2"/>
                      <a:pt x="230" y="5"/>
                    </a:cubicBezTo>
                    <a:cubicBezTo>
                      <a:pt x="223" y="11"/>
                      <a:pt x="211" y="18"/>
                      <a:pt x="204" y="30"/>
                    </a:cubicBezTo>
                    <a:cubicBezTo>
                      <a:pt x="192" y="43"/>
                      <a:pt x="185" y="50"/>
                      <a:pt x="179" y="56"/>
                    </a:cubicBezTo>
                    <a:lnTo>
                      <a:pt x="166" y="75"/>
                    </a:lnTo>
                    <a:cubicBezTo>
                      <a:pt x="160" y="81"/>
                      <a:pt x="160" y="81"/>
                      <a:pt x="160" y="81"/>
                    </a:cubicBezTo>
                    <a:lnTo>
                      <a:pt x="134" y="107"/>
                    </a:lnTo>
                    <a:cubicBezTo>
                      <a:pt x="96" y="138"/>
                      <a:pt x="58" y="170"/>
                      <a:pt x="20" y="196"/>
                    </a:cubicBezTo>
                    <a:cubicBezTo>
                      <a:pt x="7" y="202"/>
                      <a:pt x="1" y="215"/>
                      <a:pt x="14" y="227"/>
                    </a:cubicBezTo>
                    <a:cubicBezTo>
                      <a:pt x="18" y="237"/>
                      <a:pt x="26" y="243"/>
                      <a:pt x="35" y="243"/>
                    </a:cubicBezTo>
                    <a:cubicBezTo>
                      <a:pt x="39" y="243"/>
                      <a:pt x="42" y="242"/>
                      <a:pt x="45" y="240"/>
                    </a:cubicBezTo>
                    <a:cubicBezTo>
                      <a:pt x="90" y="221"/>
                      <a:pt x="134" y="189"/>
                      <a:pt x="179" y="158"/>
                    </a:cubicBezTo>
                    <a:cubicBezTo>
                      <a:pt x="198" y="145"/>
                      <a:pt x="217" y="126"/>
                      <a:pt x="236" y="107"/>
                    </a:cubicBezTo>
                    <a:cubicBezTo>
                      <a:pt x="255" y="88"/>
                      <a:pt x="268" y="62"/>
                      <a:pt x="281" y="37"/>
                    </a:cubicBezTo>
                    <a:cubicBezTo>
                      <a:pt x="287" y="24"/>
                      <a:pt x="281" y="11"/>
                      <a:pt x="268" y="5"/>
                    </a:cubicBezTo>
                    <a:cubicBezTo>
                      <a:pt x="262" y="2"/>
                      <a:pt x="255" y="0"/>
                      <a:pt x="24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76"/>
              <p:cNvSpPr/>
              <p:nvPr/>
            </p:nvSpPr>
            <p:spPr>
              <a:xfrm>
                <a:off x="525022" y="1848836"/>
                <a:ext cx="33880" cy="32816"/>
              </a:xfrm>
              <a:custGeom>
                <a:rect b="b" l="l" r="r" t="t"/>
                <a:pathLst>
                  <a:path extrusionOk="0" h="185" w="191">
                    <a:moveTo>
                      <a:pt x="172" y="0"/>
                    </a:moveTo>
                    <a:cubicBezTo>
                      <a:pt x="170" y="0"/>
                      <a:pt x="168" y="1"/>
                      <a:pt x="166" y="2"/>
                    </a:cubicBezTo>
                    <a:cubicBezTo>
                      <a:pt x="159" y="2"/>
                      <a:pt x="153" y="8"/>
                      <a:pt x="140" y="15"/>
                    </a:cubicBezTo>
                    <a:cubicBezTo>
                      <a:pt x="134" y="15"/>
                      <a:pt x="134" y="21"/>
                      <a:pt x="127" y="27"/>
                    </a:cubicBezTo>
                    <a:cubicBezTo>
                      <a:pt x="115" y="34"/>
                      <a:pt x="96" y="59"/>
                      <a:pt x="83" y="72"/>
                    </a:cubicBezTo>
                    <a:cubicBezTo>
                      <a:pt x="58" y="97"/>
                      <a:pt x="38" y="123"/>
                      <a:pt x="13" y="142"/>
                    </a:cubicBezTo>
                    <a:cubicBezTo>
                      <a:pt x="0" y="155"/>
                      <a:pt x="0" y="167"/>
                      <a:pt x="13" y="180"/>
                    </a:cubicBezTo>
                    <a:cubicBezTo>
                      <a:pt x="16" y="183"/>
                      <a:pt x="21" y="185"/>
                      <a:pt x="27" y="185"/>
                    </a:cubicBezTo>
                    <a:cubicBezTo>
                      <a:pt x="32" y="185"/>
                      <a:pt x="38" y="183"/>
                      <a:pt x="45" y="180"/>
                    </a:cubicBezTo>
                    <a:lnTo>
                      <a:pt x="121" y="104"/>
                    </a:lnTo>
                    <a:cubicBezTo>
                      <a:pt x="134" y="91"/>
                      <a:pt x="147" y="78"/>
                      <a:pt x="159" y="66"/>
                    </a:cubicBezTo>
                    <a:lnTo>
                      <a:pt x="178" y="46"/>
                    </a:lnTo>
                    <a:cubicBezTo>
                      <a:pt x="185" y="40"/>
                      <a:pt x="185" y="27"/>
                      <a:pt x="191" y="21"/>
                    </a:cubicBezTo>
                    <a:cubicBezTo>
                      <a:pt x="191" y="11"/>
                      <a:pt x="183" y="0"/>
                      <a:pt x="172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76"/>
              <p:cNvSpPr/>
              <p:nvPr/>
            </p:nvSpPr>
            <p:spPr>
              <a:xfrm>
                <a:off x="450700" y="1893890"/>
                <a:ext cx="37073" cy="36718"/>
              </a:xfrm>
              <a:custGeom>
                <a:rect b="b" l="l" r="r" t="t"/>
                <a:pathLst>
                  <a:path extrusionOk="0" h="207" w="209">
                    <a:moveTo>
                      <a:pt x="191" y="1"/>
                    </a:moveTo>
                    <a:cubicBezTo>
                      <a:pt x="189" y="1"/>
                      <a:pt x="186" y="1"/>
                      <a:pt x="184" y="2"/>
                    </a:cubicBezTo>
                    <a:cubicBezTo>
                      <a:pt x="172" y="9"/>
                      <a:pt x="165" y="9"/>
                      <a:pt x="152" y="15"/>
                    </a:cubicBezTo>
                    <a:lnTo>
                      <a:pt x="133" y="40"/>
                    </a:lnTo>
                    <a:cubicBezTo>
                      <a:pt x="114" y="53"/>
                      <a:pt x="102" y="66"/>
                      <a:pt x="83" y="85"/>
                    </a:cubicBezTo>
                    <a:cubicBezTo>
                      <a:pt x="70" y="98"/>
                      <a:pt x="57" y="110"/>
                      <a:pt x="44" y="129"/>
                    </a:cubicBezTo>
                    <a:cubicBezTo>
                      <a:pt x="25" y="142"/>
                      <a:pt x="13" y="161"/>
                      <a:pt x="6" y="180"/>
                    </a:cubicBezTo>
                    <a:cubicBezTo>
                      <a:pt x="1" y="191"/>
                      <a:pt x="10" y="207"/>
                      <a:pt x="24" y="207"/>
                    </a:cubicBezTo>
                    <a:cubicBezTo>
                      <a:pt x="27" y="207"/>
                      <a:pt x="29" y="206"/>
                      <a:pt x="32" y="206"/>
                    </a:cubicBezTo>
                    <a:cubicBezTo>
                      <a:pt x="51" y="193"/>
                      <a:pt x="63" y="180"/>
                      <a:pt x="83" y="167"/>
                    </a:cubicBezTo>
                    <a:lnTo>
                      <a:pt x="127" y="123"/>
                    </a:lnTo>
                    <a:cubicBezTo>
                      <a:pt x="140" y="110"/>
                      <a:pt x="152" y="91"/>
                      <a:pt x="172" y="78"/>
                    </a:cubicBezTo>
                    <a:lnTo>
                      <a:pt x="191" y="53"/>
                    </a:lnTo>
                    <a:cubicBezTo>
                      <a:pt x="197" y="47"/>
                      <a:pt x="203" y="34"/>
                      <a:pt x="203" y="28"/>
                    </a:cubicBezTo>
                    <a:cubicBezTo>
                      <a:pt x="209" y="12"/>
                      <a:pt x="201" y="1"/>
                      <a:pt x="19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76"/>
              <p:cNvSpPr/>
              <p:nvPr/>
            </p:nvSpPr>
            <p:spPr>
              <a:xfrm>
                <a:off x="213190" y="2558714"/>
                <a:ext cx="217294" cy="332060"/>
              </a:xfrm>
              <a:custGeom>
                <a:rect b="b" l="l" r="r" t="t"/>
                <a:pathLst>
                  <a:path extrusionOk="0" h="1872" w="1225">
                    <a:moveTo>
                      <a:pt x="28" y="0"/>
                    </a:moveTo>
                    <a:cubicBezTo>
                      <a:pt x="15" y="0"/>
                      <a:pt x="0" y="10"/>
                      <a:pt x="4" y="23"/>
                    </a:cubicBezTo>
                    <a:cubicBezTo>
                      <a:pt x="87" y="442"/>
                      <a:pt x="246" y="842"/>
                      <a:pt x="456" y="1205"/>
                    </a:cubicBezTo>
                    <a:cubicBezTo>
                      <a:pt x="557" y="1395"/>
                      <a:pt x="678" y="1567"/>
                      <a:pt x="805" y="1732"/>
                    </a:cubicBezTo>
                    <a:cubicBezTo>
                      <a:pt x="862" y="1815"/>
                      <a:pt x="945" y="1859"/>
                      <a:pt x="1034" y="1872"/>
                    </a:cubicBezTo>
                    <a:cubicBezTo>
                      <a:pt x="1123" y="1859"/>
                      <a:pt x="1186" y="1789"/>
                      <a:pt x="1193" y="1707"/>
                    </a:cubicBezTo>
                    <a:cubicBezTo>
                      <a:pt x="1218" y="1586"/>
                      <a:pt x="1225" y="1459"/>
                      <a:pt x="1212" y="1338"/>
                    </a:cubicBezTo>
                    <a:cubicBezTo>
                      <a:pt x="1212" y="1205"/>
                      <a:pt x="1193" y="1071"/>
                      <a:pt x="1148" y="944"/>
                    </a:cubicBezTo>
                    <a:cubicBezTo>
                      <a:pt x="1143" y="933"/>
                      <a:pt x="1131" y="928"/>
                      <a:pt x="1119" y="928"/>
                    </a:cubicBezTo>
                    <a:cubicBezTo>
                      <a:pt x="1102" y="928"/>
                      <a:pt x="1085" y="938"/>
                      <a:pt x="1085" y="957"/>
                    </a:cubicBezTo>
                    <a:cubicBezTo>
                      <a:pt x="1078" y="1058"/>
                      <a:pt x="1091" y="1160"/>
                      <a:pt x="1097" y="1255"/>
                    </a:cubicBezTo>
                    <a:cubicBezTo>
                      <a:pt x="1104" y="1363"/>
                      <a:pt x="1104" y="1465"/>
                      <a:pt x="1097" y="1567"/>
                    </a:cubicBezTo>
                    <a:cubicBezTo>
                      <a:pt x="1097" y="1613"/>
                      <a:pt x="1103" y="1755"/>
                      <a:pt x="1031" y="1755"/>
                    </a:cubicBezTo>
                    <a:cubicBezTo>
                      <a:pt x="1024" y="1755"/>
                      <a:pt x="1017" y="1754"/>
                      <a:pt x="1008" y="1751"/>
                    </a:cubicBezTo>
                    <a:cubicBezTo>
                      <a:pt x="926" y="1732"/>
                      <a:pt x="875" y="1643"/>
                      <a:pt x="824" y="1580"/>
                    </a:cubicBezTo>
                    <a:cubicBezTo>
                      <a:pt x="602" y="1275"/>
                      <a:pt x="411" y="950"/>
                      <a:pt x="265" y="601"/>
                    </a:cubicBezTo>
                    <a:cubicBezTo>
                      <a:pt x="182" y="410"/>
                      <a:pt x="106" y="213"/>
                      <a:pt x="43" y="10"/>
                    </a:cubicBezTo>
                    <a:cubicBezTo>
                      <a:pt x="40" y="3"/>
                      <a:pt x="34" y="0"/>
                      <a:pt x="2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76"/>
              <p:cNvSpPr/>
              <p:nvPr/>
            </p:nvSpPr>
            <p:spPr>
              <a:xfrm>
                <a:off x="884569" y="3343092"/>
                <a:ext cx="69002" cy="59423"/>
              </a:xfrm>
              <a:custGeom>
                <a:rect b="b" l="l" r="r" t="t"/>
                <a:pathLst>
                  <a:path extrusionOk="0" h="335" w="389">
                    <a:moveTo>
                      <a:pt x="275" y="1"/>
                    </a:moveTo>
                    <a:cubicBezTo>
                      <a:pt x="220" y="1"/>
                      <a:pt x="167" y="19"/>
                      <a:pt x="121" y="49"/>
                    </a:cubicBezTo>
                    <a:cubicBezTo>
                      <a:pt x="77" y="87"/>
                      <a:pt x="45" y="144"/>
                      <a:pt x="32" y="201"/>
                    </a:cubicBezTo>
                    <a:cubicBezTo>
                      <a:pt x="20" y="233"/>
                      <a:pt x="13" y="259"/>
                      <a:pt x="7" y="290"/>
                    </a:cubicBezTo>
                    <a:cubicBezTo>
                      <a:pt x="7" y="303"/>
                      <a:pt x="7" y="322"/>
                      <a:pt x="1" y="335"/>
                    </a:cubicBezTo>
                    <a:cubicBezTo>
                      <a:pt x="51" y="278"/>
                      <a:pt x="109" y="227"/>
                      <a:pt x="166" y="176"/>
                    </a:cubicBezTo>
                    <a:cubicBezTo>
                      <a:pt x="236" y="119"/>
                      <a:pt x="312" y="68"/>
                      <a:pt x="388" y="17"/>
                    </a:cubicBezTo>
                    <a:cubicBezTo>
                      <a:pt x="363" y="11"/>
                      <a:pt x="344" y="4"/>
                      <a:pt x="318" y="4"/>
                    </a:cubicBezTo>
                    <a:cubicBezTo>
                      <a:pt x="304" y="2"/>
                      <a:pt x="289" y="1"/>
                      <a:pt x="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76"/>
              <p:cNvSpPr/>
              <p:nvPr/>
            </p:nvSpPr>
            <p:spPr>
              <a:xfrm>
                <a:off x="713221" y="3028241"/>
                <a:ext cx="243724" cy="423944"/>
              </a:xfrm>
              <a:custGeom>
                <a:rect b="b" l="l" r="r" t="t"/>
                <a:pathLst>
                  <a:path extrusionOk="0" h="2390" w="1374">
                    <a:moveTo>
                      <a:pt x="1373" y="0"/>
                    </a:moveTo>
                    <a:lnTo>
                      <a:pt x="1373" y="0"/>
                    </a:lnTo>
                    <a:cubicBezTo>
                      <a:pt x="1278" y="242"/>
                      <a:pt x="1151" y="477"/>
                      <a:pt x="909" y="578"/>
                    </a:cubicBezTo>
                    <a:cubicBezTo>
                      <a:pt x="906" y="579"/>
                      <a:pt x="903" y="580"/>
                      <a:pt x="899" y="580"/>
                    </a:cubicBezTo>
                    <a:cubicBezTo>
                      <a:pt x="878" y="580"/>
                      <a:pt x="859" y="562"/>
                      <a:pt x="865" y="540"/>
                    </a:cubicBezTo>
                    <a:lnTo>
                      <a:pt x="865" y="534"/>
                    </a:lnTo>
                    <a:cubicBezTo>
                      <a:pt x="757" y="769"/>
                      <a:pt x="611" y="992"/>
                      <a:pt x="439" y="1188"/>
                    </a:cubicBezTo>
                    <a:lnTo>
                      <a:pt x="414" y="1214"/>
                    </a:lnTo>
                    <a:cubicBezTo>
                      <a:pt x="382" y="1290"/>
                      <a:pt x="344" y="1366"/>
                      <a:pt x="293" y="1436"/>
                    </a:cubicBezTo>
                    <a:cubicBezTo>
                      <a:pt x="236" y="1525"/>
                      <a:pt x="172" y="1614"/>
                      <a:pt x="109" y="1697"/>
                    </a:cubicBezTo>
                    <a:cubicBezTo>
                      <a:pt x="77" y="1741"/>
                      <a:pt x="39" y="1779"/>
                      <a:pt x="7" y="1818"/>
                    </a:cubicBezTo>
                    <a:cubicBezTo>
                      <a:pt x="1" y="2008"/>
                      <a:pt x="7" y="2199"/>
                      <a:pt x="26" y="2390"/>
                    </a:cubicBezTo>
                    <a:cubicBezTo>
                      <a:pt x="191" y="2269"/>
                      <a:pt x="337" y="2123"/>
                      <a:pt x="471" y="1970"/>
                    </a:cubicBezTo>
                    <a:cubicBezTo>
                      <a:pt x="744" y="1633"/>
                      <a:pt x="954" y="1252"/>
                      <a:pt x="1106" y="852"/>
                    </a:cubicBezTo>
                    <a:cubicBezTo>
                      <a:pt x="1189" y="623"/>
                      <a:pt x="1265" y="388"/>
                      <a:pt x="1329" y="153"/>
                    </a:cubicBezTo>
                    <a:cubicBezTo>
                      <a:pt x="1348" y="102"/>
                      <a:pt x="1361" y="51"/>
                      <a:pt x="137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76"/>
              <p:cNvSpPr/>
              <p:nvPr/>
            </p:nvSpPr>
            <p:spPr>
              <a:xfrm>
                <a:off x="753841" y="3449698"/>
                <a:ext cx="79113" cy="35122"/>
              </a:xfrm>
              <a:custGeom>
                <a:rect b="b" l="l" r="r" t="t"/>
                <a:pathLst>
                  <a:path extrusionOk="0" h="198" w="446">
                    <a:moveTo>
                      <a:pt x="432" y="1"/>
                    </a:moveTo>
                    <a:lnTo>
                      <a:pt x="363" y="26"/>
                    </a:lnTo>
                    <a:cubicBezTo>
                      <a:pt x="312" y="39"/>
                      <a:pt x="255" y="58"/>
                      <a:pt x="197" y="71"/>
                    </a:cubicBezTo>
                    <a:cubicBezTo>
                      <a:pt x="147" y="83"/>
                      <a:pt x="89" y="96"/>
                      <a:pt x="32" y="109"/>
                    </a:cubicBezTo>
                    <a:lnTo>
                      <a:pt x="0" y="115"/>
                    </a:lnTo>
                    <a:cubicBezTo>
                      <a:pt x="19" y="141"/>
                      <a:pt x="38" y="166"/>
                      <a:pt x="58" y="198"/>
                    </a:cubicBezTo>
                    <a:cubicBezTo>
                      <a:pt x="77" y="185"/>
                      <a:pt x="102" y="172"/>
                      <a:pt x="127" y="166"/>
                    </a:cubicBezTo>
                    <a:cubicBezTo>
                      <a:pt x="166" y="147"/>
                      <a:pt x="204" y="134"/>
                      <a:pt x="248" y="122"/>
                    </a:cubicBezTo>
                    <a:cubicBezTo>
                      <a:pt x="286" y="109"/>
                      <a:pt x="324" y="96"/>
                      <a:pt x="363" y="83"/>
                    </a:cubicBezTo>
                    <a:cubicBezTo>
                      <a:pt x="388" y="71"/>
                      <a:pt x="420" y="58"/>
                      <a:pt x="445" y="52"/>
                    </a:cubicBezTo>
                    <a:cubicBezTo>
                      <a:pt x="439" y="39"/>
                      <a:pt x="439" y="20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76"/>
              <p:cNvSpPr/>
              <p:nvPr/>
            </p:nvSpPr>
            <p:spPr>
              <a:xfrm>
                <a:off x="550919" y="3176886"/>
                <a:ext cx="185010" cy="293568"/>
              </a:xfrm>
              <a:custGeom>
                <a:rect b="b" l="l" r="r" t="t"/>
                <a:pathLst>
                  <a:path extrusionOk="0" h="1655" w="1043">
                    <a:moveTo>
                      <a:pt x="916" y="1"/>
                    </a:moveTo>
                    <a:lnTo>
                      <a:pt x="916" y="1"/>
                    </a:lnTo>
                    <a:cubicBezTo>
                      <a:pt x="884" y="52"/>
                      <a:pt x="852" y="103"/>
                      <a:pt x="820" y="147"/>
                    </a:cubicBezTo>
                    <a:cubicBezTo>
                      <a:pt x="712" y="306"/>
                      <a:pt x="598" y="465"/>
                      <a:pt x="483" y="617"/>
                    </a:cubicBezTo>
                    <a:cubicBezTo>
                      <a:pt x="375" y="770"/>
                      <a:pt x="255" y="910"/>
                      <a:pt x="128" y="1050"/>
                    </a:cubicBezTo>
                    <a:cubicBezTo>
                      <a:pt x="121" y="1056"/>
                      <a:pt x="115" y="1062"/>
                      <a:pt x="109" y="1069"/>
                    </a:cubicBezTo>
                    <a:cubicBezTo>
                      <a:pt x="64" y="1247"/>
                      <a:pt x="1" y="1418"/>
                      <a:pt x="1" y="1609"/>
                    </a:cubicBezTo>
                    <a:cubicBezTo>
                      <a:pt x="1" y="1621"/>
                      <a:pt x="1" y="1647"/>
                      <a:pt x="7" y="1653"/>
                    </a:cubicBezTo>
                    <a:cubicBezTo>
                      <a:pt x="8" y="1654"/>
                      <a:pt x="9" y="1654"/>
                      <a:pt x="11" y="1654"/>
                    </a:cubicBezTo>
                    <a:cubicBezTo>
                      <a:pt x="26" y="1654"/>
                      <a:pt x="58" y="1627"/>
                      <a:pt x="64" y="1621"/>
                    </a:cubicBezTo>
                    <a:cubicBezTo>
                      <a:pt x="96" y="1596"/>
                      <a:pt x="128" y="1577"/>
                      <a:pt x="153" y="1552"/>
                    </a:cubicBezTo>
                    <a:cubicBezTo>
                      <a:pt x="217" y="1501"/>
                      <a:pt x="280" y="1450"/>
                      <a:pt x="344" y="1399"/>
                    </a:cubicBezTo>
                    <a:cubicBezTo>
                      <a:pt x="471" y="1291"/>
                      <a:pt x="585" y="1177"/>
                      <a:pt x="700" y="1050"/>
                    </a:cubicBezTo>
                    <a:cubicBezTo>
                      <a:pt x="808" y="935"/>
                      <a:pt x="903" y="808"/>
                      <a:pt x="998" y="675"/>
                    </a:cubicBezTo>
                    <a:cubicBezTo>
                      <a:pt x="1011" y="656"/>
                      <a:pt x="1030" y="636"/>
                      <a:pt x="1043" y="617"/>
                    </a:cubicBezTo>
                    <a:cubicBezTo>
                      <a:pt x="1030" y="617"/>
                      <a:pt x="1024" y="624"/>
                      <a:pt x="1017" y="624"/>
                    </a:cubicBezTo>
                    <a:cubicBezTo>
                      <a:pt x="1006" y="626"/>
                      <a:pt x="995" y="627"/>
                      <a:pt x="984" y="627"/>
                    </a:cubicBezTo>
                    <a:cubicBezTo>
                      <a:pt x="877" y="627"/>
                      <a:pt x="814" y="517"/>
                      <a:pt x="820" y="408"/>
                    </a:cubicBezTo>
                    <a:cubicBezTo>
                      <a:pt x="827" y="338"/>
                      <a:pt x="846" y="268"/>
                      <a:pt x="865" y="198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76"/>
              <p:cNvSpPr/>
              <p:nvPr/>
            </p:nvSpPr>
            <p:spPr>
              <a:xfrm>
                <a:off x="710915" y="1719525"/>
                <a:ext cx="267315" cy="44168"/>
              </a:xfrm>
              <a:custGeom>
                <a:rect b="b" l="l" r="r" t="t"/>
                <a:pathLst>
                  <a:path extrusionOk="0" h="249" w="1507">
                    <a:moveTo>
                      <a:pt x="1418" y="108"/>
                    </a:moveTo>
                    <a:cubicBezTo>
                      <a:pt x="1348" y="134"/>
                      <a:pt x="1278" y="153"/>
                      <a:pt x="1202" y="172"/>
                    </a:cubicBezTo>
                    <a:cubicBezTo>
                      <a:pt x="1062" y="210"/>
                      <a:pt x="922" y="229"/>
                      <a:pt x="776" y="242"/>
                    </a:cubicBezTo>
                    <a:cubicBezTo>
                      <a:pt x="636" y="248"/>
                      <a:pt x="490" y="242"/>
                      <a:pt x="344" y="223"/>
                    </a:cubicBezTo>
                    <a:cubicBezTo>
                      <a:pt x="274" y="210"/>
                      <a:pt x="211" y="197"/>
                      <a:pt x="141" y="184"/>
                    </a:cubicBezTo>
                    <a:cubicBezTo>
                      <a:pt x="96" y="172"/>
                      <a:pt x="45" y="159"/>
                      <a:pt x="1" y="153"/>
                    </a:cubicBezTo>
                    <a:cubicBezTo>
                      <a:pt x="242" y="51"/>
                      <a:pt x="503" y="0"/>
                      <a:pt x="763" y="13"/>
                    </a:cubicBezTo>
                    <a:cubicBezTo>
                      <a:pt x="910" y="13"/>
                      <a:pt x="1056" y="26"/>
                      <a:pt x="1196" y="38"/>
                    </a:cubicBezTo>
                    <a:cubicBezTo>
                      <a:pt x="1304" y="45"/>
                      <a:pt x="1405" y="57"/>
                      <a:pt x="1507" y="70"/>
                    </a:cubicBezTo>
                    <a:cubicBezTo>
                      <a:pt x="1482" y="83"/>
                      <a:pt x="1450" y="96"/>
                      <a:pt x="1418" y="1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76"/>
              <p:cNvSpPr/>
              <p:nvPr/>
            </p:nvSpPr>
            <p:spPr>
              <a:xfrm>
                <a:off x="723332" y="1610081"/>
                <a:ext cx="284344" cy="116363"/>
              </a:xfrm>
              <a:custGeom>
                <a:rect b="b" l="l" r="r" t="t"/>
                <a:pathLst>
                  <a:path extrusionOk="0" h="656" w="1603">
                    <a:moveTo>
                      <a:pt x="477" y="14"/>
                    </a:moveTo>
                    <a:cubicBezTo>
                      <a:pt x="585" y="39"/>
                      <a:pt x="687" y="77"/>
                      <a:pt x="782" y="128"/>
                    </a:cubicBezTo>
                    <a:cubicBezTo>
                      <a:pt x="986" y="211"/>
                      <a:pt x="1183" y="312"/>
                      <a:pt x="1367" y="427"/>
                    </a:cubicBezTo>
                    <a:cubicBezTo>
                      <a:pt x="1412" y="452"/>
                      <a:pt x="1456" y="484"/>
                      <a:pt x="1501" y="516"/>
                    </a:cubicBezTo>
                    <a:cubicBezTo>
                      <a:pt x="1520" y="528"/>
                      <a:pt x="1539" y="541"/>
                      <a:pt x="1564" y="560"/>
                    </a:cubicBezTo>
                    <a:cubicBezTo>
                      <a:pt x="1570" y="566"/>
                      <a:pt x="1583" y="573"/>
                      <a:pt x="1589" y="579"/>
                    </a:cubicBezTo>
                    <a:lnTo>
                      <a:pt x="1602" y="592"/>
                    </a:lnTo>
                    <a:lnTo>
                      <a:pt x="1602" y="592"/>
                    </a:lnTo>
                    <a:cubicBezTo>
                      <a:pt x="1570" y="611"/>
                      <a:pt x="1507" y="592"/>
                      <a:pt x="1475" y="592"/>
                    </a:cubicBezTo>
                    <a:lnTo>
                      <a:pt x="1284" y="573"/>
                    </a:lnTo>
                    <a:cubicBezTo>
                      <a:pt x="1056" y="547"/>
                      <a:pt x="827" y="535"/>
                      <a:pt x="598" y="535"/>
                    </a:cubicBezTo>
                    <a:cubicBezTo>
                      <a:pt x="395" y="541"/>
                      <a:pt x="191" y="579"/>
                      <a:pt x="1" y="655"/>
                    </a:cubicBezTo>
                    <a:cubicBezTo>
                      <a:pt x="83" y="560"/>
                      <a:pt x="223" y="509"/>
                      <a:pt x="287" y="401"/>
                    </a:cubicBezTo>
                    <a:cubicBezTo>
                      <a:pt x="319" y="338"/>
                      <a:pt x="319" y="261"/>
                      <a:pt x="293" y="198"/>
                    </a:cubicBezTo>
                    <a:cubicBezTo>
                      <a:pt x="306" y="160"/>
                      <a:pt x="306" y="115"/>
                      <a:pt x="293" y="71"/>
                    </a:cubicBezTo>
                    <a:cubicBezTo>
                      <a:pt x="299" y="58"/>
                      <a:pt x="306" y="52"/>
                      <a:pt x="319" y="45"/>
                    </a:cubicBezTo>
                    <a:cubicBezTo>
                      <a:pt x="363" y="14"/>
                      <a:pt x="420" y="1"/>
                      <a:pt x="477" y="1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76"/>
              <p:cNvSpPr/>
              <p:nvPr/>
            </p:nvSpPr>
            <p:spPr>
              <a:xfrm>
                <a:off x="170973" y="1431990"/>
                <a:ext cx="1419" cy="1419"/>
              </a:xfrm>
              <a:custGeom>
                <a:rect b="b" l="l" r="r" t="t"/>
                <a:pathLst>
                  <a:path extrusionOk="0" h="8" w="8">
                    <a:moveTo>
                      <a:pt x="7" y="1"/>
                    </a:moveTo>
                    <a:cubicBezTo>
                      <a:pt x="1" y="1"/>
                      <a:pt x="1" y="7"/>
                      <a:pt x="1" y="7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76"/>
              <p:cNvSpPr/>
              <p:nvPr/>
            </p:nvSpPr>
            <p:spPr>
              <a:xfrm>
                <a:off x="87605" y="2219916"/>
                <a:ext cx="4789" cy="5854"/>
              </a:xfrm>
              <a:custGeom>
                <a:rect b="b" l="l" r="r" t="t"/>
                <a:pathLst>
                  <a:path extrusionOk="0" h="33" w="27">
                    <a:moveTo>
                      <a:pt x="13" y="1"/>
                    </a:moveTo>
                    <a:lnTo>
                      <a:pt x="1" y="33"/>
                    </a:lnTo>
                    <a:lnTo>
                      <a:pt x="1" y="33"/>
                    </a:lnTo>
                    <a:lnTo>
                      <a:pt x="26" y="7"/>
                    </a:lnTo>
                    <a:cubicBezTo>
                      <a:pt x="20" y="7"/>
                      <a:pt x="13" y="1"/>
                      <a:pt x="1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76"/>
              <p:cNvSpPr/>
              <p:nvPr/>
            </p:nvSpPr>
            <p:spPr>
              <a:xfrm>
                <a:off x="229686" y="3304423"/>
                <a:ext cx="131973" cy="147760"/>
              </a:xfrm>
              <a:custGeom>
                <a:rect b="b" l="l" r="r" t="t"/>
                <a:pathLst>
                  <a:path extrusionOk="0" h="833" w="744">
                    <a:moveTo>
                      <a:pt x="0" y="0"/>
                    </a:moveTo>
                    <a:lnTo>
                      <a:pt x="0" y="0"/>
                    </a:lnTo>
                    <a:cubicBezTo>
                      <a:pt x="51" y="76"/>
                      <a:pt x="102" y="153"/>
                      <a:pt x="159" y="229"/>
                    </a:cubicBezTo>
                    <a:cubicBezTo>
                      <a:pt x="261" y="375"/>
                      <a:pt x="369" y="508"/>
                      <a:pt x="477" y="642"/>
                    </a:cubicBezTo>
                    <a:lnTo>
                      <a:pt x="566" y="737"/>
                    </a:lnTo>
                    <a:cubicBezTo>
                      <a:pt x="591" y="775"/>
                      <a:pt x="630" y="801"/>
                      <a:pt x="668" y="826"/>
                    </a:cubicBezTo>
                    <a:cubicBezTo>
                      <a:pt x="674" y="833"/>
                      <a:pt x="680" y="833"/>
                      <a:pt x="687" y="833"/>
                    </a:cubicBezTo>
                    <a:cubicBezTo>
                      <a:pt x="680" y="813"/>
                      <a:pt x="668" y="788"/>
                      <a:pt x="661" y="769"/>
                    </a:cubicBezTo>
                    <a:cubicBezTo>
                      <a:pt x="653" y="744"/>
                      <a:pt x="672" y="728"/>
                      <a:pt x="689" y="728"/>
                    </a:cubicBezTo>
                    <a:cubicBezTo>
                      <a:pt x="699" y="728"/>
                      <a:pt x="708" y="732"/>
                      <a:pt x="712" y="744"/>
                    </a:cubicBezTo>
                    <a:cubicBezTo>
                      <a:pt x="718" y="763"/>
                      <a:pt x="725" y="775"/>
                      <a:pt x="738" y="788"/>
                    </a:cubicBezTo>
                    <a:cubicBezTo>
                      <a:pt x="744" y="737"/>
                      <a:pt x="744" y="686"/>
                      <a:pt x="738" y="629"/>
                    </a:cubicBezTo>
                    <a:cubicBezTo>
                      <a:pt x="738" y="629"/>
                      <a:pt x="738" y="623"/>
                      <a:pt x="738" y="616"/>
                    </a:cubicBezTo>
                    <a:cubicBezTo>
                      <a:pt x="706" y="572"/>
                      <a:pt x="674" y="534"/>
                      <a:pt x="642" y="496"/>
                    </a:cubicBezTo>
                    <a:cubicBezTo>
                      <a:pt x="636" y="483"/>
                      <a:pt x="642" y="464"/>
                      <a:pt x="655" y="451"/>
                    </a:cubicBezTo>
                    <a:cubicBezTo>
                      <a:pt x="413" y="343"/>
                      <a:pt x="185" y="191"/>
                      <a:pt x="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76"/>
              <p:cNvSpPr/>
              <p:nvPr/>
            </p:nvSpPr>
            <p:spPr>
              <a:xfrm>
                <a:off x="104634" y="3550096"/>
                <a:ext cx="64390" cy="25011"/>
              </a:xfrm>
              <a:custGeom>
                <a:rect b="b" l="l" r="r" t="t"/>
                <a:pathLst>
                  <a:path extrusionOk="0" h="141" w="363">
                    <a:moveTo>
                      <a:pt x="212" y="0"/>
                    </a:moveTo>
                    <a:cubicBezTo>
                      <a:pt x="184" y="0"/>
                      <a:pt x="155" y="4"/>
                      <a:pt x="127" y="13"/>
                    </a:cubicBezTo>
                    <a:cubicBezTo>
                      <a:pt x="64" y="32"/>
                      <a:pt x="19" y="83"/>
                      <a:pt x="0" y="140"/>
                    </a:cubicBezTo>
                    <a:cubicBezTo>
                      <a:pt x="25" y="134"/>
                      <a:pt x="57" y="134"/>
                      <a:pt x="89" y="128"/>
                    </a:cubicBezTo>
                    <a:cubicBezTo>
                      <a:pt x="133" y="128"/>
                      <a:pt x="178" y="121"/>
                      <a:pt x="222" y="121"/>
                    </a:cubicBezTo>
                    <a:cubicBezTo>
                      <a:pt x="233" y="119"/>
                      <a:pt x="243" y="119"/>
                      <a:pt x="254" y="119"/>
                    </a:cubicBezTo>
                    <a:cubicBezTo>
                      <a:pt x="284" y="119"/>
                      <a:pt x="315" y="125"/>
                      <a:pt x="343" y="134"/>
                    </a:cubicBezTo>
                    <a:cubicBezTo>
                      <a:pt x="337" y="121"/>
                      <a:pt x="337" y="115"/>
                      <a:pt x="337" y="102"/>
                    </a:cubicBezTo>
                    <a:cubicBezTo>
                      <a:pt x="337" y="83"/>
                      <a:pt x="350" y="58"/>
                      <a:pt x="362" y="45"/>
                    </a:cubicBezTo>
                    <a:cubicBezTo>
                      <a:pt x="316" y="16"/>
                      <a:pt x="265" y="0"/>
                      <a:pt x="2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76"/>
              <p:cNvSpPr/>
              <p:nvPr/>
            </p:nvSpPr>
            <p:spPr>
              <a:xfrm>
                <a:off x="-411717" y="3637367"/>
                <a:ext cx="571704" cy="293923"/>
              </a:xfrm>
              <a:custGeom>
                <a:rect b="b" l="l" r="r" t="t"/>
                <a:pathLst>
                  <a:path extrusionOk="0" h="1657" w="3223">
                    <a:moveTo>
                      <a:pt x="3041" y="0"/>
                    </a:moveTo>
                    <a:cubicBezTo>
                      <a:pt x="3011" y="0"/>
                      <a:pt x="2980" y="4"/>
                      <a:pt x="2949" y="10"/>
                    </a:cubicBezTo>
                    <a:cubicBezTo>
                      <a:pt x="2975" y="23"/>
                      <a:pt x="2987" y="49"/>
                      <a:pt x="2968" y="68"/>
                    </a:cubicBezTo>
                    <a:cubicBezTo>
                      <a:pt x="2930" y="112"/>
                      <a:pt x="2879" y="144"/>
                      <a:pt x="2822" y="163"/>
                    </a:cubicBezTo>
                    <a:lnTo>
                      <a:pt x="2663" y="246"/>
                    </a:lnTo>
                    <a:lnTo>
                      <a:pt x="2320" y="404"/>
                    </a:lnTo>
                    <a:lnTo>
                      <a:pt x="1138" y="983"/>
                    </a:lnTo>
                    <a:lnTo>
                      <a:pt x="541" y="1275"/>
                    </a:lnTo>
                    <a:cubicBezTo>
                      <a:pt x="369" y="1358"/>
                      <a:pt x="198" y="1447"/>
                      <a:pt x="20" y="1523"/>
                    </a:cubicBezTo>
                    <a:cubicBezTo>
                      <a:pt x="26" y="1529"/>
                      <a:pt x="26" y="1542"/>
                      <a:pt x="26" y="1548"/>
                    </a:cubicBezTo>
                    <a:lnTo>
                      <a:pt x="1" y="1656"/>
                    </a:lnTo>
                    <a:cubicBezTo>
                      <a:pt x="229" y="1536"/>
                      <a:pt x="458" y="1415"/>
                      <a:pt x="693" y="1300"/>
                    </a:cubicBezTo>
                    <a:cubicBezTo>
                      <a:pt x="1119" y="1084"/>
                      <a:pt x="1557" y="875"/>
                      <a:pt x="1990" y="659"/>
                    </a:cubicBezTo>
                    <a:lnTo>
                      <a:pt x="2638" y="341"/>
                    </a:lnTo>
                    <a:cubicBezTo>
                      <a:pt x="2835" y="246"/>
                      <a:pt x="3025" y="150"/>
                      <a:pt x="3222" y="61"/>
                    </a:cubicBezTo>
                    <a:lnTo>
                      <a:pt x="3203" y="42"/>
                    </a:lnTo>
                    <a:cubicBezTo>
                      <a:pt x="3153" y="13"/>
                      <a:pt x="3098" y="0"/>
                      <a:pt x="3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76"/>
              <p:cNvSpPr/>
              <p:nvPr/>
            </p:nvSpPr>
            <p:spPr>
              <a:xfrm>
                <a:off x="-358681" y="3659362"/>
                <a:ext cx="548999" cy="253834"/>
              </a:xfrm>
              <a:custGeom>
                <a:rect b="b" l="l" r="r" t="t"/>
                <a:pathLst>
                  <a:path extrusionOk="0" h="1431" w="3095">
                    <a:moveTo>
                      <a:pt x="3000" y="1"/>
                    </a:moveTo>
                    <a:cubicBezTo>
                      <a:pt x="2765" y="122"/>
                      <a:pt x="2523" y="230"/>
                      <a:pt x="2288" y="344"/>
                    </a:cubicBezTo>
                    <a:cubicBezTo>
                      <a:pt x="1849" y="554"/>
                      <a:pt x="1417" y="763"/>
                      <a:pt x="985" y="973"/>
                    </a:cubicBezTo>
                    <a:cubicBezTo>
                      <a:pt x="655" y="1126"/>
                      <a:pt x="331" y="1285"/>
                      <a:pt x="0" y="1431"/>
                    </a:cubicBezTo>
                    <a:cubicBezTo>
                      <a:pt x="134" y="1386"/>
                      <a:pt x="267" y="1335"/>
                      <a:pt x="401" y="1291"/>
                    </a:cubicBezTo>
                    <a:cubicBezTo>
                      <a:pt x="1309" y="948"/>
                      <a:pt x="2199" y="554"/>
                      <a:pt x="3070" y="122"/>
                    </a:cubicBezTo>
                    <a:cubicBezTo>
                      <a:pt x="3074" y="122"/>
                      <a:pt x="3078" y="119"/>
                      <a:pt x="3084" y="119"/>
                    </a:cubicBezTo>
                    <a:cubicBezTo>
                      <a:pt x="3087" y="119"/>
                      <a:pt x="3091" y="119"/>
                      <a:pt x="3095" y="122"/>
                    </a:cubicBezTo>
                    <a:cubicBezTo>
                      <a:pt x="3089" y="77"/>
                      <a:pt x="3082" y="39"/>
                      <a:pt x="3070" y="1"/>
                    </a:cubicBezTo>
                    <a:cubicBezTo>
                      <a:pt x="3060" y="10"/>
                      <a:pt x="3048" y="16"/>
                      <a:pt x="3036" y="16"/>
                    </a:cubicBezTo>
                    <a:cubicBezTo>
                      <a:pt x="3032" y="16"/>
                      <a:pt x="3028" y="15"/>
                      <a:pt x="3025" y="14"/>
                    </a:cubicBezTo>
                    <a:cubicBezTo>
                      <a:pt x="3012" y="7"/>
                      <a:pt x="3006" y="7"/>
                      <a:pt x="30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76"/>
              <p:cNvSpPr/>
              <p:nvPr/>
            </p:nvSpPr>
            <p:spPr>
              <a:xfrm>
                <a:off x="83171" y="3439587"/>
                <a:ext cx="250464" cy="327980"/>
              </a:xfrm>
              <a:custGeom>
                <a:rect b="b" l="l" r="r" t="t"/>
                <a:pathLst>
                  <a:path extrusionOk="0" h="1849" w="1412">
                    <a:moveTo>
                      <a:pt x="1271" y="1"/>
                    </a:moveTo>
                    <a:cubicBezTo>
                      <a:pt x="1227" y="77"/>
                      <a:pt x="1170" y="147"/>
                      <a:pt x="1106" y="204"/>
                    </a:cubicBezTo>
                    <a:cubicBezTo>
                      <a:pt x="1042" y="274"/>
                      <a:pt x="979" y="337"/>
                      <a:pt x="915" y="407"/>
                    </a:cubicBezTo>
                    <a:cubicBezTo>
                      <a:pt x="845" y="477"/>
                      <a:pt x="782" y="541"/>
                      <a:pt x="712" y="611"/>
                    </a:cubicBezTo>
                    <a:lnTo>
                      <a:pt x="617" y="693"/>
                    </a:lnTo>
                    <a:cubicBezTo>
                      <a:pt x="617" y="706"/>
                      <a:pt x="604" y="712"/>
                      <a:pt x="591" y="719"/>
                    </a:cubicBezTo>
                    <a:cubicBezTo>
                      <a:pt x="572" y="751"/>
                      <a:pt x="534" y="770"/>
                      <a:pt x="490" y="776"/>
                    </a:cubicBezTo>
                    <a:cubicBezTo>
                      <a:pt x="483" y="776"/>
                      <a:pt x="477" y="770"/>
                      <a:pt x="471" y="770"/>
                    </a:cubicBezTo>
                    <a:cubicBezTo>
                      <a:pt x="477" y="776"/>
                      <a:pt x="471" y="782"/>
                      <a:pt x="464" y="789"/>
                    </a:cubicBezTo>
                    <a:cubicBezTo>
                      <a:pt x="432" y="808"/>
                      <a:pt x="401" y="820"/>
                      <a:pt x="362" y="827"/>
                    </a:cubicBezTo>
                    <a:cubicBezTo>
                      <a:pt x="324" y="833"/>
                      <a:pt x="286" y="839"/>
                      <a:pt x="248" y="846"/>
                    </a:cubicBezTo>
                    <a:cubicBezTo>
                      <a:pt x="204" y="846"/>
                      <a:pt x="153" y="852"/>
                      <a:pt x="108" y="865"/>
                    </a:cubicBezTo>
                    <a:cubicBezTo>
                      <a:pt x="102" y="890"/>
                      <a:pt x="89" y="903"/>
                      <a:pt x="64" y="909"/>
                    </a:cubicBezTo>
                    <a:lnTo>
                      <a:pt x="45" y="909"/>
                    </a:lnTo>
                    <a:cubicBezTo>
                      <a:pt x="13" y="954"/>
                      <a:pt x="0" y="1011"/>
                      <a:pt x="7" y="1068"/>
                    </a:cubicBezTo>
                    <a:cubicBezTo>
                      <a:pt x="79" y="1018"/>
                      <a:pt x="162" y="997"/>
                      <a:pt x="245" y="997"/>
                    </a:cubicBezTo>
                    <a:cubicBezTo>
                      <a:pt x="257" y="997"/>
                      <a:pt x="268" y="998"/>
                      <a:pt x="280" y="998"/>
                    </a:cubicBezTo>
                    <a:cubicBezTo>
                      <a:pt x="343" y="1005"/>
                      <a:pt x="407" y="1024"/>
                      <a:pt x="464" y="1062"/>
                    </a:cubicBezTo>
                    <a:cubicBezTo>
                      <a:pt x="490" y="1075"/>
                      <a:pt x="515" y="1094"/>
                      <a:pt x="540" y="1119"/>
                    </a:cubicBezTo>
                    <a:lnTo>
                      <a:pt x="547" y="1125"/>
                    </a:lnTo>
                    <a:cubicBezTo>
                      <a:pt x="542" y="1103"/>
                      <a:pt x="563" y="1081"/>
                      <a:pt x="585" y="1081"/>
                    </a:cubicBezTo>
                    <a:cubicBezTo>
                      <a:pt x="594" y="1081"/>
                      <a:pt x="603" y="1084"/>
                      <a:pt x="610" y="1094"/>
                    </a:cubicBezTo>
                    <a:cubicBezTo>
                      <a:pt x="699" y="1233"/>
                      <a:pt x="731" y="1399"/>
                      <a:pt x="699" y="1564"/>
                    </a:cubicBezTo>
                    <a:cubicBezTo>
                      <a:pt x="687" y="1640"/>
                      <a:pt x="636" y="1729"/>
                      <a:pt x="661" y="1799"/>
                    </a:cubicBezTo>
                    <a:cubicBezTo>
                      <a:pt x="671" y="1835"/>
                      <a:pt x="690" y="1848"/>
                      <a:pt x="713" y="1848"/>
                    </a:cubicBezTo>
                    <a:cubicBezTo>
                      <a:pt x="750" y="1848"/>
                      <a:pt x="796" y="1812"/>
                      <a:pt x="820" y="1780"/>
                    </a:cubicBezTo>
                    <a:cubicBezTo>
                      <a:pt x="896" y="1659"/>
                      <a:pt x="928" y="1513"/>
                      <a:pt x="915" y="1367"/>
                    </a:cubicBezTo>
                    <a:cubicBezTo>
                      <a:pt x="903" y="1221"/>
                      <a:pt x="852" y="1081"/>
                      <a:pt x="763" y="960"/>
                    </a:cubicBezTo>
                    <a:lnTo>
                      <a:pt x="763" y="954"/>
                    </a:lnTo>
                    <a:cubicBezTo>
                      <a:pt x="761" y="954"/>
                      <a:pt x="758" y="955"/>
                      <a:pt x="756" y="955"/>
                    </a:cubicBezTo>
                    <a:cubicBezTo>
                      <a:pt x="734" y="955"/>
                      <a:pt x="719" y="927"/>
                      <a:pt x="731" y="909"/>
                    </a:cubicBezTo>
                    <a:cubicBezTo>
                      <a:pt x="782" y="839"/>
                      <a:pt x="833" y="770"/>
                      <a:pt x="896" y="706"/>
                    </a:cubicBezTo>
                    <a:cubicBezTo>
                      <a:pt x="947" y="649"/>
                      <a:pt x="998" y="585"/>
                      <a:pt x="1055" y="528"/>
                    </a:cubicBezTo>
                    <a:cubicBezTo>
                      <a:pt x="1170" y="401"/>
                      <a:pt x="1278" y="274"/>
                      <a:pt x="1398" y="153"/>
                    </a:cubicBezTo>
                    <a:lnTo>
                      <a:pt x="1411" y="140"/>
                    </a:lnTo>
                    <a:cubicBezTo>
                      <a:pt x="1373" y="109"/>
                      <a:pt x="1335" y="77"/>
                      <a:pt x="1303" y="32"/>
                    </a:cubicBezTo>
                    <a:lnTo>
                      <a:pt x="127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76"/>
              <p:cNvSpPr/>
              <p:nvPr/>
            </p:nvSpPr>
            <p:spPr>
              <a:xfrm>
                <a:off x="242102" y="3562512"/>
                <a:ext cx="171529" cy="101640"/>
              </a:xfrm>
              <a:custGeom>
                <a:rect b="b" l="l" r="r" t="t"/>
                <a:pathLst>
                  <a:path extrusionOk="0" h="573" w="967">
                    <a:moveTo>
                      <a:pt x="865" y="0"/>
                    </a:moveTo>
                    <a:lnTo>
                      <a:pt x="426" y="140"/>
                    </a:lnTo>
                    <a:cubicBezTo>
                      <a:pt x="286" y="191"/>
                      <a:pt x="146" y="235"/>
                      <a:pt x="0" y="267"/>
                    </a:cubicBezTo>
                    <a:cubicBezTo>
                      <a:pt x="19" y="305"/>
                      <a:pt x="38" y="337"/>
                      <a:pt x="57" y="375"/>
                    </a:cubicBezTo>
                    <a:cubicBezTo>
                      <a:pt x="108" y="350"/>
                      <a:pt x="166" y="331"/>
                      <a:pt x="223" y="318"/>
                    </a:cubicBezTo>
                    <a:lnTo>
                      <a:pt x="439" y="261"/>
                    </a:lnTo>
                    <a:cubicBezTo>
                      <a:pt x="509" y="242"/>
                      <a:pt x="585" y="216"/>
                      <a:pt x="655" y="197"/>
                    </a:cubicBezTo>
                    <a:cubicBezTo>
                      <a:pt x="718" y="166"/>
                      <a:pt x="788" y="146"/>
                      <a:pt x="858" y="140"/>
                    </a:cubicBezTo>
                    <a:cubicBezTo>
                      <a:pt x="890" y="146"/>
                      <a:pt x="903" y="185"/>
                      <a:pt x="877" y="204"/>
                    </a:cubicBezTo>
                    <a:cubicBezTo>
                      <a:pt x="845" y="223"/>
                      <a:pt x="814" y="242"/>
                      <a:pt x="782" y="248"/>
                    </a:cubicBezTo>
                    <a:lnTo>
                      <a:pt x="674" y="280"/>
                    </a:lnTo>
                    <a:lnTo>
                      <a:pt x="464" y="337"/>
                    </a:lnTo>
                    <a:cubicBezTo>
                      <a:pt x="394" y="363"/>
                      <a:pt x="324" y="382"/>
                      <a:pt x="254" y="394"/>
                    </a:cubicBezTo>
                    <a:cubicBezTo>
                      <a:pt x="197" y="413"/>
                      <a:pt x="140" y="426"/>
                      <a:pt x="77" y="432"/>
                    </a:cubicBezTo>
                    <a:cubicBezTo>
                      <a:pt x="96" y="477"/>
                      <a:pt x="108" y="528"/>
                      <a:pt x="115" y="572"/>
                    </a:cubicBezTo>
                    <a:cubicBezTo>
                      <a:pt x="185" y="540"/>
                      <a:pt x="248" y="515"/>
                      <a:pt x="318" y="490"/>
                    </a:cubicBezTo>
                    <a:cubicBezTo>
                      <a:pt x="388" y="464"/>
                      <a:pt x="464" y="439"/>
                      <a:pt x="540" y="407"/>
                    </a:cubicBezTo>
                    <a:cubicBezTo>
                      <a:pt x="610" y="382"/>
                      <a:pt x="687" y="363"/>
                      <a:pt x="757" y="337"/>
                    </a:cubicBezTo>
                    <a:cubicBezTo>
                      <a:pt x="826" y="312"/>
                      <a:pt x="896" y="293"/>
                      <a:pt x="966" y="274"/>
                    </a:cubicBezTo>
                    <a:cubicBezTo>
                      <a:pt x="934" y="185"/>
                      <a:pt x="896" y="89"/>
                      <a:pt x="8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76"/>
              <p:cNvSpPr/>
              <p:nvPr/>
            </p:nvSpPr>
            <p:spPr>
              <a:xfrm>
                <a:off x="487772" y="3924369"/>
                <a:ext cx="178269" cy="597069"/>
              </a:xfrm>
              <a:custGeom>
                <a:rect b="b" l="l" r="r" t="t"/>
                <a:pathLst>
                  <a:path extrusionOk="0" h="3366" w="1005">
                    <a:moveTo>
                      <a:pt x="1" y="0"/>
                    </a:moveTo>
                    <a:cubicBezTo>
                      <a:pt x="1" y="26"/>
                      <a:pt x="7" y="51"/>
                      <a:pt x="7" y="76"/>
                    </a:cubicBezTo>
                    <a:cubicBezTo>
                      <a:pt x="71" y="706"/>
                      <a:pt x="166" y="1335"/>
                      <a:pt x="287" y="1951"/>
                    </a:cubicBezTo>
                    <a:cubicBezTo>
                      <a:pt x="350" y="2263"/>
                      <a:pt x="414" y="2568"/>
                      <a:pt x="496" y="2879"/>
                    </a:cubicBezTo>
                    <a:cubicBezTo>
                      <a:pt x="522" y="3012"/>
                      <a:pt x="579" y="3133"/>
                      <a:pt x="662" y="3241"/>
                    </a:cubicBezTo>
                    <a:cubicBezTo>
                      <a:pt x="726" y="3321"/>
                      <a:pt x="823" y="3366"/>
                      <a:pt x="923" y="3366"/>
                    </a:cubicBezTo>
                    <a:cubicBezTo>
                      <a:pt x="950" y="3366"/>
                      <a:pt x="977" y="3362"/>
                      <a:pt x="1005" y="3356"/>
                    </a:cubicBezTo>
                    <a:lnTo>
                      <a:pt x="1005" y="3349"/>
                    </a:lnTo>
                    <a:cubicBezTo>
                      <a:pt x="979" y="3292"/>
                      <a:pt x="960" y="3228"/>
                      <a:pt x="935" y="3171"/>
                    </a:cubicBezTo>
                    <a:cubicBezTo>
                      <a:pt x="897" y="3070"/>
                      <a:pt x="859" y="2962"/>
                      <a:pt x="820" y="2860"/>
                    </a:cubicBezTo>
                    <a:cubicBezTo>
                      <a:pt x="744" y="2657"/>
                      <a:pt x="668" y="2460"/>
                      <a:pt x="598" y="2256"/>
                    </a:cubicBezTo>
                    <a:cubicBezTo>
                      <a:pt x="452" y="1843"/>
                      <a:pt x="318" y="1430"/>
                      <a:pt x="210" y="1011"/>
                    </a:cubicBezTo>
                    <a:cubicBezTo>
                      <a:pt x="121" y="674"/>
                      <a:pt x="51" y="33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76"/>
              <p:cNvSpPr/>
              <p:nvPr/>
            </p:nvSpPr>
            <p:spPr>
              <a:xfrm>
                <a:off x="797831" y="4112571"/>
                <a:ext cx="112815" cy="393612"/>
              </a:xfrm>
              <a:custGeom>
                <a:rect b="b" l="l" r="r" t="t"/>
                <a:pathLst>
                  <a:path extrusionOk="0" h="2219" w="636">
                    <a:moveTo>
                      <a:pt x="617" y="0"/>
                    </a:moveTo>
                    <a:cubicBezTo>
                      <a:pt x="610" y="153"/>
                      <a:pt x="598" y="306"/>
                      <a:pt x="572" y="458"/>
                    </a:cubicBezTo>
                    <a:cubicBezTo>
                      <a:pt x="553" y="553"/>
                      <a:pt x="534" y="642"/>
                      <a:pt x="509" y="731"/>
                    </a:cubicBezTo>
                    <a:cubicBezTo>
                      <a:pt x="490" y="801"/>
                      <a:pt x="439" y="852"/>
                      <a:pt x="375" y="865"/>
                    </a:cubicBezTo>
                    <a:cubicBezTo>
                      <a:pt x="369" y="866"/>
                      <a:pt x="362" y="866"/>
                      <a:pt x="355" y="866"/>
                    </a:cubicBezTo>
                    <a:cubicBezTo>
                      <a:pt x="322" y="866"/>
                      <a:pt x="288" y="854"/>
                      <a:pt x="267" y="833"/>
                    </a:cubicBezTo>
                    <a:cubicBezTo>
                      <a:pt x="261" y="916"/>
                      <a:pt x="261" y="998"/>
                      <a:pt x="254" y="1074"/>
                    </a:cubicBezTo>
                    <a:cubicBezTo>
                      <a:pt x="242" y="1265"/>
                      <a:pt x="223" y="1449"/>
                      <a:pt x="191" y="1634"/>
                    </a:cubicBezTo>
                    <a:cubicBezTo>
                      <a:pt x="184" y="1704"/>
                      <a:pt x="159" y="1780"/>
                      <a:pt x="115" y="1837"/>
                    </a:cubicBezTo>
                    <a:cubicBezTo>
                      <a:pt x="88" y="1858"/>
                      <a:pt x="58" y="1870"/>
                      <a:pt x="23" y="1870"/>
                    </a:cubicBezTo>
                    <a:cubicBezTo>
                      <a:pt x="15" y="1870"/>
                      <a:pt x="8" y="1870"/>
                      <a:pt x="0" y="1869"/>
                    </a:cubicBezTo>
                    <a:lnTo>
                      <a:pt x="0" y="1869"/>
                    </a:lnTo>
                    <a:cubicBezTo>
                      <a:pt x="51" y="1939"/>
                      <a:pt x="96" y="2015"/>
                      <a:pt x="140" y="2085"/>
                    </a:cubicBezTo>
                    <a:cubicBezTo>
                      <a:pt x="172" y="2129"/>
                      <a:pt x="210" y="2218"/>
                      <a:pt x="267" y="2218"/>
                    </a:cubicBezTo>
                    <a:cubicBezTo>
                      <a:pt x="343" y="2218"/>
                      <a:pt x="388" y="2136"/>
                      <a:pt x="407" y="2079"/>
                    </a:cubicBezTo>
                    <a:cubicBezTo>
                      <a:pt x="445" y="1951"/>
                      <a:pt x="477" y="1824"/>
                      <a:pt x="502" y="1691"/>
                    </a:cubicBezTo>
                    <a:cubicBezTo>
                      <a:pt x="534" y="1557"/>
                      <a:pt x="559" y="1418"/>
                      <a:pt x="578" y="1278"/>
                    </a:cubicBezTo>
                    <a:cubicBezTo>
                      <a:pt x="617" y="1005"/>
                      <a:pt x="636" y="731"/>
                      <a:pt x="636" y="458"/>
                    </a:cubicBezTo>
                    <a:cubicBezTo>
                      <a:pt x="636" y="306"/>
                      <a:pt x="629" y="153"/>
                      <a:pt x="6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76"/>
              <p:cNvSpPr/>
              <p:nvPr/>
            </p:nvSpPr>
            <p:spPr>
              <a:xfrm>
                <a:off x="-1439" y="1310307"/>
                <a:ext cx="1009129" cy="3230667"/>
              </a:xfrm>
              <a:custGeom>
                <a:rect b="b" l="l" r="r" t="t"/>
                <a:pathLst>
                  <a:path extrusionOk="0" h="18213" w="5689">
                    <a:moveTo>
                      <a:pt x="397" y="3452"/>
                    </a:moveTo>
                    <a:cubicBezTo>
                      <a:pt x="396" y="3456"/>
                      <a:pt x="395" y="3460"/>
                      <a:pt x="395" y="3464"/>
                    </a:cubicBezTo>
                    <a:cubicBezTo>
                      <a:pt x="396" y="3460"/>
                      <a:pt x="396" y="3456"/>
                      <a:pt x="397" y="3452"/>
                    </a:cubicBezTo>
                    <a:close/>
                    <a:moveTo>
                      <a:pt x="2371" y="0"/>
                    </a:moveTo>
                    <a:cubicBezTo>
                      <a:pt x="2517" y="26"/>
                      <a:pt x="2663" y="77"/>
                      <a:pt x="2790" y="153"/>
                    </a:cubicBezTo>
                    <a:cubicBezTo>
                      <a:pt x="2820" y="165"/>
                      <a:pt x="2805" y="204"/>
                      <a:pt x="2777" y="204"/>
                    </a:cubicBezTo>
                    <a:cubicBezTo>
                      <a:pt x="2775" y="204"/>
                      <a:pt x="2773" y="204"/>
                      <a:pt x="2771" y="204"/>
                    </a:cubicBezTo>
                    <a:cubicBezTo>
                      <a:pt x="2682" y="172"/>
                      <a:pt x="2593" y="147"/>
                      <a:pt x="2504" y="121"/>
                    </a:cubicBezTo>
                    <a:cubicBezTo>
                      <a:pt x="2444" y="130"/>
                      <a:pt x="2383" y="136"/>
                      <a:pt x="2323" y="136"/>
                    </a:cubicBezTo>
                    <a:cubicBezTo>
                      <a:pt x="2301" y="136"/>
                      <a:pt x="2279" y="136"/>
                      <a:pt x="2257" y="134"/>
                    </a:cubicBezTo>
                    <a:cubicBezTo>
                      <a:pt x="2168" y="140"/>
                      <a:pt x="2079" y="147"/>
                      <a:pt x="2002" y="159"/>
                    </a:cubicBezTo>
                    <a:cubicBezTo>
                      <a:pt x="1863" y="172"/>
                      <a:pt x="1723" y="204"/>
                      <a:pt x="1589" y="242"/>
                    </a:cubicBezTo>
                    <a:cubicBezTo>
                      <a:pt x="1596" y="255"/>
                      <a:pt x="1589" y="274"/>
                      <a:pt x="1570" y="280"/>
                    </a:cubicBezTo>
                    <a:lnTo>
                      <a:pt x="1539" y="293"/>
                    </a:lnTo>
                    <a:cubicBezTo>
                      <a:pt x="1558" y="305"/>
                      <a:pt x="1558" y="325"/>
                      <a:pt x="1551" y="344"/>
                    </a:cubicBezTo>
                    <a:cubicBezTo>
                      <a:pt x="1526" y="369"/>
                      <a:pt x="1494" y="394"/>
                      <a:pt x="1456" y="407"/>
                    </a:cubicBezTo>
                    <a:cubicBezTo>
                      <a:pt x="1424" y="426"/>
                      <a:pt x="1386" y="439"/>
                      <a:pt x="1348" y="458"/>
                    </a:cubicBezTo>
                    <a:cubicBezTo>
                      <a:pt x="1284" y="490"/>
                      <a:pt x="1221" y="528"/>
                      <a:pt x="1157" y="566"/>
                    </a:cubicBezTo>
                    <a:cubicBezTo>
                      <a:pt x="1119" y="591"/>
                      <a:pt x="1081" y="617"/>
                      <a:pt x="1036" y="649"/>
                    </a:cubicBezTo>
                    <a:cubicBezTo>
                      <a:pt x="1062" y="649"/>
                      <a:pt x="1075" y="674"/>
                      <a:pt x="1062" y="693"/>
                    </a:cubicBezTo>
                    <a:cubicBezTo>
                      <a:pt x="1030" y="725"/>
                      <a:pt x="998" y="763"/>
                      <a:pt x="973" y="795"/>
                    </a:cubicBezTo>
                    <a:lnTo>
                      <a:pt x="986" y="795"/>
                    </a:lnTo>
                    <a:lnTo>
                      <a:pt x="986" y="801"/>
                    </a:lnTo>
                    <a:lnTo>
                      <a:pt x="967" y="801"/>
                    </a:lnTo>
                    <a:cubicBezTo>
                      <a:pt x="808" y="1004"/>
                      <a:pt x="687" y="1233"/>
                      <a:pt x="604" y="1481"/>
                    </a:cubicBezTo>
                    <a:cubicBezTo>
                      <a:pt x="560" y="1621"/>
                      <a:pt x="528" y="1773"/>
                      <a:pt x="515" y="1920"/>
                    </a:cubicBezTo>
                    <a:cubicBezTo>
                      <a:pt x="509" y="1958"/>
                      <a:pt x="503" y="2002"/>
                      <a:pt x="503" y="2040"/>
                    </a:cubicBezTo>
                    <a:cubicBezTo>
                      <a:pt x="617" y="1767"/>
                      <a:pt x="782" y="1526"/>
                      <a:pt x="979" y="1316"/>
                    </a:cubicBezTo>
                    <a:cubicBezTo>
                      <a:pt x="987" y="1308"/>
                      <a:pt x="995" y="1305"/>
                      <a:pt x="1002" y="1305"/>
                    </a:cubicBezTo>
                    <a:cubicBezTo>
                      <a:pt x="1019" y="1305"/>
                      <a:pt x="1031" y="1323"/>
                      <a:pt x="1017" y="1341"/>
                    </a:cubicBezTo>
                    <a:cubicBezTo>
                      <a:pt x="814" y="1589"/>
                      <a:pt x="655" y="1869"/>
                      <a:pt x="554" y="2174"/>
                    </a:cubicBezTo>
                    <a:cubicBezTo>
                      <a:pt x="534" y="2218"/>
                      <a:pt x="522" y="2263"/>
                      <a:pt x="509" y="2314"/>
                    </a:cubicBezTo>
                    <a:cubicBezTo>
                      <a:pt x="509" y="2326"/>
                      <a:pt x="503" y="2339"/>
                      <a:pt x="496" y="2352"/>
                    </a:cubicBezTo>
                    <a:cubicBezTo>
                      <a:pt x="471" y="2447"/>
                      <a:pt x="452" y="2536"/>
                      <a:pt x="439" y="2625"/>
                    </a:cubicBezTo>
                    <a:cubicBezTo>
                      <a:pt x="433" y="2663"/>
                      <a:pt x="433" y="2695"/>
                      <a:pt x="426" y="2733"/>
                    </a:cubicBezTo>
                    <a:cubicBezTo>
                      <a:pt x="477" y="2600"/>
                      <a:pt x="547" y="2472"/>
                      <a:pt x="636" y="2364"/>
                    </a:cubicBezTo>
                    <a:cubicBezTo>
                      <a:pt x="640" y="2359"/>
                      <a:pt x="645" y="2357"/>
                      <a:pt x="649" y="2357"/>
                    </a:cubicBezTo>
                    <a:cubicBezTo>
                      <a:pt x="660" y="2357"/>
                      <a:pt x="671" y="2370"/>
                      <a:pt x="662" y="2383"/>
                    </a:cubicBezTo>
                    <a:cubicBezTo>
                      <a:pt x="579" y="2530"/>
                      <a:pt x="515" y="2682"/>
                      <a:pt x="477" y="2841"/>
                    </a:cubicBezTo>
                    <a:cubicBezTo>
                      <a:pt x="465" y="2911"/>
                      <a:pt x="452" y="2981"/>
                      <a:pt x="445" y="3051"/>
                    </a:cubicBezTo>
                    <a:cubicBezTo>
                      <a:pt x="465" y="3013"/>
                      <a:pt x="484" y="2974"/>
                      <a:pt x="509" y="2936"/>
                    </a:cubicBezTo>
                    <a:cubicBezTo>
                      <a:pt x="642" y="2733"/>
                      <a:pt x="820" y="2568"/>
                      <a:pt x="1036" y="2453"/>
                    </a:cubicBezTo>
                    <a:cubicBezTo>
                      <a:pt x="1040" y="2451"/>
                      <a:pt x="1043" y="2450"/>
                      <a:pt x="1045" y="2450"/>
                    </a:cubicBezTo>
                    <a:cubicBezTo>
                      <a:pt x="1059" y="2450"/>
                      <a:pt x="1066" y="2473"/>
                      <a:pt x="1056" y="2479"/>
                    </a:cubicBezTo>
                    <a:cubicBezTo>
                      <a:pt x="865" y="2619"/>
                      <a:pt x="706" y="2790"/>
                      <a:pt x="585" y="2987"/>
                    </a:cubicBezTo>
                    <a:cubicBezTo>
                      <a:pt x="541" y="3063"/>
                      <a:pt x="503" y="3146"/>
                      <a:pt x="471" y="3229"/>
                    </a:cubicBezTo>
                    <a:cubicBezTo>
                      <a:pt x="458" y="3254"/>
                      <a:pt x="452" y="3273"/>
                      <a:pt x="439" y="3299"/>
                    </a:cubicBezTo>
                    <a:cubicBezTo>
                      <a:pt x="421" y="3352"/>
                      <a:pt x="409" y="3399"/>
                      <a:pt x="397" y="3452"/>
                    </a:cubicBezTo>
                    <a:lnTo>
                      <a:pt x="397" y="3452"/>
                    </a:lnTo>
                    <a:cubicBezTo>
                      <a:pt x="404" y="3424"/>
                      <a:pt x="415" y="3397"/>
                      <a:pt x="426" y="3375"/>
                    </a:cubicBezTo>
                    <a:cubicBezTo>
                      <a:pt x="445" y="3318"/>
                      <a:pt x="465" y="3267"/>
                      <a:pt x="490" y="3216"/>
                    </a:cubicBezTo>
                    <a:lnTo>
                      <a:pt x="490" y="3210"/>
                    </a:lnTo>
                    <a:cubicBezTo>
                      <a:pt x="496" y="3197"/>
                      <a:pt x="503" y="3197"/>
                      <a:pt x="515" y="3197"/>
                    </a:cubicBezTo>
                    <a:cubicBezTo>
                      <a:pt x="515" y="3203"/>
                      <a:pt x="522" y="3203"/>
                      <a:pt x="522" y="3203"/>
                    </a:cubicBezTo>
                    <a:lnTo>
                      <a:pt x="534" y="3184"/>
                    </a:lnTo>
                    <a:cubicBezTo>
                      <a:pt x="566" y="3140"/>
                      <a:pt x="598" y="3095"/>
                      <a:pt x="636" y="3057"/>
                    </a:cubicBezTo>
                    <a:cubicBezTo>
                      <a:pt x="782" y="2905"/>
                      <a:pt x="967" y="2790"/>
                      <a:pt x="1176" y="2739"/>
                    </a:cubicBezTo>
                    <a:cubicBezTo>
                      <a:pt x="1202" y="2739"/>
                      <a:pt x="1208" y="2771"/>
                      <a:pt x="1189" y="2777"/>
                    </a:cubicBezTo>
                    <a:cubicBezTo>
                      <a:pt x="1075" y="2822"/>
                      <a:pt x="973" y="2885"/>
                      <a:pt x="878" y="2962"/>
                    </a:cubicBezTo>
                    <a:cubicBezTo>
                      <a:pt x="814" y="3013"/>
                      <a:pt x="757" y="3070"/>
                      <a:pt x="706" y="3127"/>
                    </a:cubicBezTo>
                    <a:cubicBezTo>
                      <a:pt x="642" y="3203"/>
                      <a:pt x="585" y="3279"/>
                      <a:pt x="541" y="3368"/>
                    </a:cubicBezTo>
                    <a:cubicBezTo>
                      <a:pt x="522" y="3407"/>
                      <a:pt x="503" y="3445"/>
                      <a:pt x="490" y="3483"/>
                    </a:cubicBezTo>
                    <a:cubicBezTo>
                      <a:pt x="465" y="3623"/>
                      <a:pt x="452" y="3756"/>
                      <a:pt x="439" y="3896"/>
                    </a:cubicBezTo>
                    <a:cubicBezTo>
                      <a:pt x="433" y="3991"/>
                      <a:pt x="433" y="4087"/>
                      <a:pt x="439" y="4188"/>
                    </a:cubicBezTo>
                    <a:cubicBezTo>
                      <a:pt x="452" y="4125"/>
                      <a:pt x="465" y="4055"/>
                      <a:pt x="484" y="3991"/>
                    </a:cubicBezTo>
                    <a:cubicBezTo>
                      <a:pt x="486" y="3977"/>
                      <a:pt x="498" y="3970"/>
                      <a:pt x="510" y="3970"/>
                    </a:cubicBezTo>
                    <a:cubicBezTo>
                      <a:pt x="524" y="3970"/>
                      <a:pt x="538" y="3980"/>
                      <a:pt x="534" y="3998"/>
                    </a:cubicBezTo>
                    <a:cubicBezTo>
                      <a:pt x="503" y="4201"/>
                      <a:pt x="496" y="4398"/>
                      <a:pt x="515" y="4601"/>
                    </a:cubicBezTo>
                    <a:cubicBezTo>
                      <a:pt x="515" y="4639"/>
                      <a:pt x="522" y="4684"/>
                      <a:pt x="522" y="4722"/>
                    </a:cubicBezTo>
                    <a:cubicBezTo>
                      <a:pt x="547" y="4570"/>
                      <a:pt x="585" y="4423"/>
                      <a:pt x="649" y="4284"/>
                    </a:cubicBezTo>
                    <a:cubicBezTo>
                      <a:pt x="654" y="4274"/>
                      <a:pt x="662" y="4270"/>
                      <a:pt x="670" y="4270"/>
                    </a:cubicBezTo>
                    <a:cubicBezTo>
                      <a:pt x="684" y="4270"/>
                      <a:pt x="697" y="4283"/>
                      <a:pt x="693" y="4303"/>
                    </a:cubicBezTo>
                    <a:cubicBezTo>
                      <a:pt x="649" y="4442"/>
                      <a:pt x="623" y="4589"/>
                      <a:pt x="611" y="4735"/>
                    </a:cubicBezTo>
                    <a:lnTo>
                      <a:pt x="611" y="4754"/>
                    </a:lnTo>
                    <a:cubicBezTo>
                      <a:pt x="623" y="4754"/>
                      <a:pt x="630" y="4760"/>
                      <a:pt x="636" y="4773"/>
                    </a:cubicBezTo>
                    <a:cubicBezTo>
                      <a:pt x="642" y="4830"/>
                      <a:pt x="649" y="4887"/>
                      <a:pt x="662" y="4938"/>
                    </a:cubicBezTo>
                    <a:cubicBezTo>
                      <a:pt x="668" y="4932"/>
                      <a:pt x="668" y="4925"/>
                      <a:pt x="668" y="4919"/>
                    </a:cubicBezTo>
                    <a:cubicBezTo>
                      <a:pt x="681" y="4862"/>
                      <a:pt x="700" y="4811"/>
                      <a:pt x="719" y="4760"/>
                    </a:cubicBezTo>
                    <a:cubicBezTo>
                      <a:pt x="744" y="4697"/>
                      <a:pt x="776" y="4633"/>
                      <a:pt x="814" y="4576"/>
                    </a:cubicBezTo>
                    <a:cubicBezTo>
                      <a:pt x="833" y="4538"/>
                      <a:pt x="859" y="4500"/>
                      <a:pt x="878" y="4474"/>
                    </a:cubicBezTo>
                    <a:cubicBezTo>
                      <a:pt x="883" y="4467"/>
                      <a:pt x="890" y="4464"/>
                      <a:pt x="898" y="4464"/>
                    </a:cubicBezTo>
                    <a:cubicBezTo>
                      <a:pt x="915" y="4464"/>
                      <a:pt x="931" y="4482"/>
                      <a:pt x="922" y="4500"/>
                    </a:cubicBezTo>
                    <a:cubicBezTo>
                      <a:pt x="871" y="4595"/>
                      <a:pt x="827" y="4690"/>
                      <a:pt x="795" y="4792"/>
                    </a:cubicBezTo>
                    <a:cubicBezTo>
                      <a:pt x="789" y="4805"/>
                      <a:pt x="782" y="4817"/>
                      <a:pt x="782" y="4824"/>
                    </a:cubicBezTo>
                    <a:cubicBezTo>
                      <a:pt x="782" y="4830"/>
                      <a:pt x="776" y="4836"/>
                      <a:pt x="776" y="4843"/>
                    </a:cubicBezTo>
                    <a:cubicBezTo>
                      <a:pt x="808" y="4792"/>
                      <a:pt x="846" y="4754"/>
                      <a:pt x="884" y="4709"/>
                    </a:cubicBezTo>
                    <a:cubicBezTo>
                      <a:pt x="973" y="4608"/>
                      <a:pt x="1094" y="4538"/>
                      <a:pt x="1227" y="4500"/>
                    </a:cubicBezTo>
                    <a:cubicBezTo>
                      <a:pt x="1229" y="4499"/>
                      <a:pt x="1232" y="4499"/>
                      <a:pt x="1234" y="4499"/>
                    </a:cubicBezTo>
                    <a:cubicBezTo>
                      <a:pt x="1255" y="4499"/>
                      <a:pt x="1264" y="4527"/>
                      <a:pt x="1246" y="4544"/>
                    </a:cubicBezTo>
                    <a:cubicBezTo>
                      <a:pt x="1138" y="4608"/>
                      <a:pt x="1030" y="4678"/>
                      <a:pt x="935" y="4767"/>
                    </a:cubicBezTo>
                    <a:cubicBezTo>
                      <a:pt x="884" y="4811"/>
                      <a:pt x="839" y="4868"/>
                      <a:pt x="801" y="4925"/>
                    </a:cubicBezTo>
                    <a:cubicBezTo>
                      <a:pt x="801" y="4925"/>
                      <a:pt x="801" y="4938"/>
                      <a:pt x="801" y="4944"/>
                    </a:cubicBezTo>
                    <a:lnTo>
                      <a:pt x="763" y="4983"/>
                    </a:lnTo>
                    <a:cubicBezTo>
                      <a:pt x="744" y="5008"/>
                      <a:pt x="731" y="5040"/>
                      <a:pt x="719" y="5072"/>
                    </a:cubicBezTo>
                    <a:cubicBezTo>
                      <a:pt x="712" y="5078"/>
                      <a:pt x="712" y="5078"/>
                      <a:pt x="706" y="5084"/>
                    </a:cubicBezTo>
                    <a:cubicBezTo>
                      <a:pt x="712" y="5097"/>
                      <a:pt x="719" y="5116"/>
                      <a:pt x="725" y="5129"/>
                    </a:cubicBezTo>
                    <a:cubicBezTo>
                      <a:pt x="738" y="5148"/>
                      <a:pt x="744" y="5167"/>
                      <a:pt x="744" y="5186"/>
                    </a:cubicBezTo>
                    <a:cubicBezTo>
                      <a:pt x="749" y="5221"/>
                      <a:pt x="719" y="5247"/>
                      <a:pt x="691" y="5247"/>
                    </a:cubicBezTo>
                    <a:cubicBezTo>
                      <a:pt x="678" y="5247"/>
                      <a:pt x="665" y="5242"/>
                      <a:pt x="655" y="5230"/>
                    </a:cubicBezTo>
                    <a:cubicBezTo>
                      <a:pt x="636" y="5211"/>
                      <a:pt x="630" y="5186"/>
                      <a:pt x="623" y="5167"/>
                    </a:cubicBezTo>
                    <a:cubicBezTo>
                      <a:pt x="617" y="5186"/>
                      <a:pt x="598" y="5199"/>
                      <a:pt x="579" y="5199"/>
                    </a:cubicBezTo>
                    <a:cubicBezTo>
                      <a:pt x="528" y="5262"/>
                      <a:pt x="484" y="5326"/>
                      <a:pt x="439" y="5389"/>
                    </a:cubicBezTo>
                    <a:cubicBezTo>
                      <a:pt x="433" y="5408"/>
                      <a:pt x="420" y="5434"/>
                      <a:pt x="414" y="5459"/>
                    </a:cubicBezTo>
                    <a:cubicBezTo>
                      <a:pt x="407" y="5485"/>
                      <a:pt x="395" y="5510"/>
                      <a:pt x="382" y="5535"/>
                    </a:cubicBezTo>
                    <a:cubicBezTo>
                      <a:pt x="372" y="5550"/>
                      <a:pt x="359" y="5557"/>
                      <a:pt x="345" y="5557"/>
                    </a:cubicBezTo>
                    <a:cubicBezTo>
                      <a:pt x="341" y="5557"/>
                      <a:pt x="336" y="5556"/>
                      <a:pt x="331" y="5555"/>
                    </a:cubicBezTo>
                    <a:cubicBezTo>
                      <a:pt x="140" y="5898"/>
                      <a:pt x="26" y="6273"/>
                      <a:pt x="7" y="6660"/>
                    </a:cubicBezTo>
                    <a:cubicBezTo>
                      <a:pt x="1" y="6787"/>
                      <a:pt x="1" y="6921"/>
                      <a:pt x="13" y="7048"/>
                    </a:cubicBezTo>
                    <a:cubicBezTo>
                      <a:pt x="20" y="7048"/>
                      <a:pt x="26" y="7054"/>
                      <a:pt x="26" y="7061"/>
                    </a:cubicBezTo>
                    <a:cubicBezTo>
                      <a:pt x="32" y="7067"/>
                      <a:pt x="39" y="7080"/>
                      <a:pt x="39" y="7092"/>
                    </a:cubicBezTo>
                    <a:cubicBezTo>
                      <a:pt x="39" y="6978"/>
                      <a:pt x="45" y="6870"/>
                      <a:pt x="64" y="6762"/>
                    </a:cubicBezTo>
                    <a:cubicBezTo>
                      <a:pt x="67" y="6748"/>
                      <a:pt x="78" y="6741"/>
                      <a:pt x="88" y="6741"/>
                    </a:cubicBezTo>
                    <a:cubicBezTo>
                      <a:pt x="102" y="6741"/>
                      <a:pt x="115" y="6751"/>
                      <a:pt x="115" y="6768"/>
                    </a:cubicBezTo>
                    <a:cubicBezTo>
                      <a:pt x="109" y="6953"/>
                      <a:pt x="128" y="7137"/>
                      <a:pt x="172" y="7315"/>
                    </a:cubicBezTo>
                    <a:cubicBezTo>
                      <a:pt x="261" y="7633"/>
                      <a:pt x="401" y="7931"/>
                      <a:pt x="598" y="8198"/>
                    </a:cubicBezTo>
                    <a:cubicBezTo>
                      <a:pt x="687" y="8332"/>
                      <a:pt x="789" y="8459"/>
                      <a:pt x="897" y="8586"/>
                    </a:cubicBezTo>
                    <a:cubicBezTo>
                      <a:pt x="941" y="8637"/>
                      <a:pt x="992" y="8694"/>
                      <a:pt x="1043" y="8751"/>
                    </a:cubicBezTo>
                    <a:cubicBezTo>
                      <a:pt x="1017" y="8707"/>
                      <a:pt x="998" y="8675"/>
                      <a:pt x="979" y="8630"/>
                    </a:cubicBezTo>
                    <a:cubicBezTo>
                      <a:pt x="871" y="8433"/>
                      <a:pt x="789" y="8224"/>
                      <a:pt x="738" y="8007"/>
                    </a:cubicBezTo>
                    <a:cubicBezTo>
                      <a:pt x="734" y="7993"/>
                      <a:pt x="743" y="7986"/>
                      <a:pt x="754" y="7986"/>
                    </a:cubicBezTo>
                    <a:cubicBezTo>
                      <a:pt x="762" y="7986"/>
                      <a:pt x="771" y="7990"/>
                      <a:pt x="776" y="7995"/>
                    </a:cubicBezTo>
                    <a:cubicBezTo>
                      <a:pt x="878" y="8192"/>
                      <a:pt x="960" y="8401"/>
                      <a:pt x="1068" y="8598"/>
                    </a:cubicBezTo>
                    <a:cubicBezTo>
                      <a:pt x="1259" y="8948"/>
                      <a:pt x="1500" y="9272"/>
                      <a:pt x="1774" y="9564"/>
                    </a:cubicBezTo>
                    <a:cubicBezTo>
                      <a:pt x="1844" y="9634"/>
                      <a:pt x="1920" y="9704"/>
                      <a:pt x="1990" y="9774"/>
                    </a:cubicBezTo>
                    <a:cubicBezTo>
                      <a:pt x="2028" y="9807"/>
                      <a:pt x="2097" y="9869"/>
                      <a:pt x="2159" y="9869"/>
                    </a:cubicBezTo>
                    <a:cubicBezTo>
                      <a:pt x="2181" y="9869"/>
                      <a:pt x="2201" y="9862"/>
                      <a:pt x="2218" y="9844"/>
                    </a:cubicBezTo>
                    <a:cubicBezTo>
                      <a:pt x="2244" y="9812"/>
                      <a:pt x="2257" y="9768"/>
                      <a:pt x="2257" y="9723"/>
                    </a:cubicBezTo>
                    <a:cubicBezTo>
                      <a:pt x="2263" y="9672"/>
                      <a:pt x="2269" y="9615"/>
                      <a:pt x="2269" y="9558"/>
                    </a:cubicBezTo>
                    <a:cubicBezTo>
                      <a:pt x="2269" y="9450"/>
                      <a:pt x="2257" y="9342"/>
                      <a:pt x="2269" y="9228"/>
                    </a:cubicBezTo>
                    <a:cubicBezTo>
                      <a:pt x="2269" y="9205"/>
                      <a:pt x="2289" y="9192"/>
                      <a:pt x="2307" y="9192"/>
                    </a:cubicBezTo>
                    <a:cubicBezTo>
                      <a:pt x="2321" y="9192"/>
                      <a:pt x="2334" y="9199"/>
                      <a:pt x="2339" y="9215"/>
                    </a:cubicBezTo>
                    <a:cubicBezTo>
                      <a:pt x="2390" y="9355"/>
                      <a:pt x="2403" y="9495"/>
                      <a:pt x="2390" y="9641"/>
                    </a:cubicBezTo>
                    <a:cubicBezTo>
                      <a:pt x="2390" y="9742"/>
                      <a:pt x="2384" y="9882"/>
                      <a:pt x="2288" y="9958"/>
                    </a:cubicBezTo>
                    <a:cubicBezTo>
                      <a:pt x="2247" y="9989"/>
                      <a:pt x="2205" y="10002"/>
                      <a:pt x="2164" y="10002"/>
                    </a:cubicBezTo>
                    <a:cubicBezTo>
                      <a:pt x="2005" y="10002"/>
                      <a:pt x="1850" y="9818"/>
                      <a:pt x="1755" y="9717"/>
                    </a:cubicBezTo>
                    <a:cubicBezTo>
                      <a:pt x="1596" y="9558"/>
                      <a:pt x="1456" y="9386"/>
                      <a:pt x="1322" y="9202"/>
                    </a:cubicBezTo>
                    <a:cubicBezTo>
                      <a:pt x="1272" y="9132"/>
                      <a:pt x="1227" y="9062"/>
                      <a:pt x="1183" y="8992"/>
                    </a:cubicBezTo>
                    <a:cubicBezTo>
                      <a:pt x="1173" y="9002"/>
                      <a:pt x="1157" y="9008"/>
                      <a:pt x="1144" y="9008"/>
                    </a:cubicBezTo>
                    <a:cubicBezTo>
                      <a:pt x="1140" y="9008"/>
                      <a:pt x="1135" y="9007"/>
                      <a:pt x="1132" y="9005"/>
                    </a:cubicBezTo>
                    <a:cubicBezTo>
                      <a:pt x="1049" y="8948"/>
                      <a:pt x="979" y="8884"/>
                      <a:pt x="922" y="8808"/>
                    </a:cubicBezTo>
                    <a:cubicBezTo>
                      <a:pt x="859" y="8738"/>
                      <a:pt x="789" y="8668"/>
                      <a:pt x="731" y="8586"/>
                    </a:cubicBezTo>
                    <a:cubicBezTo>
                      <a:pt x="503" y="8332"/>
                      <a:pt x="325" y="8039"/>
                      <a:pt x="185" y="7728"/>
                    </a:cubicBezTo>
                    <a:cubicBezTo>
                      <a:pt x="128" y="7588"/>
                      <a:pt x="83" y="7436"/>
                      <a:pt x="58" y="7283"/>
                    </a:cubicBezTo>
                    <a:lnTo>
                      <a:pt x="58" y="7334"/>
                    </a:lnTo>
                    <a:cubicBezTo>
                      <a:pt x="58" y="7340"/>
                      <a:pt x="58" y="7340"/>
                      <a:pt x="58" y="7340"/>
                    </a:cubicBezTo>
                    <a:cubicBezTo>
                      <a:pt x="102" y="7556"/>
                      <a:pt x="191" y="7753"/>
                      <a:pt x="248" y="7963"/>
                    </a:cubicBezTo>
                    <a:cubicBezTo>
                      <a:pt x="257" y="7983"/>
                      <a:pt x="239" y="7996"/>
                      <a:pt x="220" y="7996"/>
                    </a:cubicBezTo>
                    <a:cubicBezTo>
                      <a:pt x="210" y="7996"/>
                      <a:pt x="198" y="7991"/>
                      <a:pt x="191" y="7982"/>
                    </a:cubicBezTo>
                    <a:cubicBezTo>
                      <a:pt x="153" y="7938"/>
                      <a:pt x="121" y="7880"/>
                      <a:pt x="96" y="7823"/>
                    </a:cubicBezTo>
                    <a:lnTo>
                      <a:pt x="96" y="7823"/>
                    </a:lnTo>
                    <a:cubicBezTo>
                      <a:pt x="121" y="8090"/>
                      <a:pt x="166" y="8357"/>
                      <a:pt x="229" y="8618"/>
                    </a:cubicBezTo>
                    <a:cubicBezTo>
                      <a:pt x="274" y="8783"/>
                      <a:pt x="318" y="8948"/>
                      <a:pt x="369" y="9107"/>
                    </a:cubicBezTo>
                    <a:cubicBezTo>
                      <a:pt x="395" y="9189"/>
                      <a:pt x="426" y="9272"/>
                      <a:pt x="452" y="9355"/>
                    </a:cubicBezTo>
                    <a:cubicBezTo>
                      <a:pt x="477" y="9412"/>
                      <a:pt x="496" y="9475"/>
                      <a:pt x="503" y="9545"/>
                    </a:cubicBezTo>
                    <a:cubicBezTo>
                      <a:pt x="507" y="9546"/>
                      <a:pt x="512" y="9546"/>
                      <a:pt x="517" y="9546"/>
                    </a:cubicBezTo>
                    <a:cubicBezTo>
                      <a:pt x="559" y="9546"/>
                      <a:pt x="610" y="9521"/>
                      <a:pt x="604" y="9475"/>
                    </a:cubicBezTo>
                    <a:cubicBezTo>
                      <a:pt x="599" y="9455"/>
                      <a:pt x="615" y="9434"/>
                      <a:pt x="635" y="9434"/>
                    </a:cubicBezTo>
                    <a:cubicBezTo>
                      <a:pt x="640" y="9434"/>
                      <a:pt x="644" y="9435"/>
                      <a:pt x="649" y="9437"/>
                    </a:cubicBezTo>
                    <a:cubicBezTo>
                      <a:pt x="547" y="9209"/>
                      <a:pt x="458" y="8980"/>
                      <a:pt x="382" y="8751"/>
                    </a:cubicBezTo>
                    <a:cubicBezTo>
                      <a:pt x="374" y="8731"/>
                      <a:pt x="386" y="8718"/>
                      <a:pt x="400" y="8718"/>
                    </a:cubicBezTo>
                    <a:cubicBezTo>
                      <a:pt x="407" y="8718"/>
                      <a:pt x="415" y="8723"/>
                      <a:pt x="420" y="8732"/>
                    </a:cubicBezTo>
                    <a:cubicBezTo>
                      <a:pt x="528" y="8954"/>
                      <a:pt x="636" y="9183"/>
                      <a:pt x="751" y="9406"/>
                    </a:cubicBezTo>
                    <a:cubicBezTo>
                      <a:pt x="928" y="9780"/>
                      <a:pt x="1157" y="10130"/>
                      <a:pt x="1430" y="10441"/>
                    </a:cubicBezTo>
                    <a:cubicBezTo>
                      <a:pt x="1558" y="10588"/>
                      <a:pt x="1704" y="10721"/>
                      <a:pt x="1863" y="10835"/>
                    </a:cubicBezTo>
                    <a:cubicBezTo>
                      <a:pt x="1986" y="10923"/>
                      <a:pt x="2134" y="11010"/>
                      <a:pt x="2287" y="11010"/>
                    </a:cubicBezTo>
                    <a:cubicBezTo>
                      <a:pt x="2323" y="11010"/>
                      <a:pt x="2360" y="11005"/>
                      <a:pt x="2396" y="10994"/>
                    </a:cubicBezTo>
                    <a:cubicBezTo>
                      <a:pt x="2401" y="10993"/>
                      <a:pt x="2405" y="10992"/>
                      <a:pt x="2408" y="10992"/>
                    </a:cubicBezTo>
                    <a:cubicBezTo>
                      <a:pt x="2441" y="10992"/>
                      <a:pt x="2463" y="11035"/>
                      <a:pt x="2435" y="11058"/>
                    </a:cubicBezTo>
                    <a:cubicBezTo>
                      <a:pt x="2375" y="11108"/>
                      <a:pt x="2307" y="11127"/>
                      <a:pt x="2238" y="11127"/>
                    </a:cubicBezTo>
                    <a:cubicBezTo>
                      <a:pt x="2086" y="11127"/>
                      <a:pt x="1925" y="11033"/>
                      <a:pt x="1812" y="10950"/>
                    </a:cubicBezTo>
                    <a:cubicBezTo>
                      <a:pt x="1303" y="10594"/>
                      <a:pt x="948" y="10073"/>
                      <a:pt x="687" y="9507"/>
                    </a:cubicBezTo>
                    <a:cubicBezTo>
                      <a:pt x="681" y="9564"/>
                      <a:pt x="649" y="9609"/>
                      <a:pt x="598" y="9634"/>
                    </a:cubicBezTo>
                    <a:cubicBezTo>
                      <a:pt x="579" y="9647"/>
                      <a:pt x="554" y="9660"/>
                      <a:pt x="528" y="9660"/>
                    </a:cubicBezTo>
                    <a:cubicBezTo>
                      <a:pt x="592" y="9831"/>
                      <a:pt x="655" y="10003"/>
                      <a:pt x="731" y="10168"/>
                    </a:cubicBezTo>
                    <a:cubicBezTo>
                      <a:pt x="795" y="10308"/>
                      <a:pt x="865" y="10441"/>
                      <a:pt x="941" y="10575"/>
                    </a:cubicBezTo>
                    <a:cubicBezTo>
                      <a:pt x="948" y="10588"/>
                      <a:pt x="960" y="10600"/>
                      <a:pt x="967" y="10619"/>
                    </a:cubicBezTo>
                    <a:cubicBezTo>
                      <a:pt x="1094" y="10829"/>
                      <a:pt x="1253" y="11020"/>
                      <a:pt x="1430" y="11191"/>
                    </a:cubicBezTo>
                    <a:cubicBezTo>
                      <a:pt x="1577" y="11325"/>
                      <a:pt x="1736" y="11433"/>
                      <a:pt x="1907" y="11528"/>
                    </a:cubicBezTo>
                    <a:cubicBezTo>
                      <a:pt x="1996" y="11573"/>
                      <a:pt x="2085" y="11611"/>
                      <a:pt x="2180" y="11636"/>
                    </a:cubicBezTo>
                    <a:cubicBezTo>
                      <a:pt x="2219" y="11655"/>
                      <a:pt x="2262" y="11664"/>
                      <a:pt x="2302" y="11664"/>
                    </a:cubicBezTo>
                    <a:cubicBezTo>
                      <a:pt x="2315" y="11664"/>
                      <a:pt x="2327" y="11663"/>
                      <a:pt x="2339" y="11661"/>
                    </a:cubicBezTo>
                    <a:cubicBezTo>
                      <a:pt x="2371" y="11649"/>
                      <a:pt x="2403" y="11611"/>
                      <a:pt x="2384" y="11579"/>
                    </a:cubicBezTo>
                    <a:cubicBezTo>
                      <a:pt x="2361" y="11542"/>
                      <a:pt x="2397" y="11513"/>
                      <a:pt x="2433" y="11513"/>
                    </a:cubicBezTo>
                    <a:cubicBezTo>
                      <a:pt x="2447" y="11513"/>
                      <a:pt x="2462" y="11517"/>
                      <a:pt x="2473" y="11528"/>
                    </a:cubicBezTo>
                    <a:cubicBezTo>
                      <a:pt x="2543" y="11623"/>
                      <a:pt x="2492" y="11757"/>
                      <a:pt x="2377" y="11782"/>
                    </a:cubicBezTo>
                    <a:cubicBezTo>
                      <a:pt x="2351" y="11790"/>
                      <a:pt x="2325" y="11794"/>
                      <a:pt x="2297" y="11794"/>
                    </a:cubicBezTo>
                    <a:cubicBezTo>
                      <a:pt x="2198" y="11794"/>
                      <a:pt x="2094" y="11747"/>
                      <a:pt x="2009" y="11712"/>
                    </a:cubicBezTo>
                    <a:lnTo>
                      <a:pt x="2009" y="11712"/>
                    </a:lnTo>
                    <a:cubicBezTo>
                      <a:pt x="2168" y="11871"/>
                      <a:pt x="2339" y="12024"/>
                      <a:pt x="2530" y="12157"/>
                    </a:cubicBezTo>
                    <a:cubicBezTo>
                      <a:pt x="2555" y="12176"/>
                      <a:pt x="2581" y="12195"/>
                      <a:pt x="2606" y="12208"/>
                    </a:cubicBezTo>
                    <a:cubicBezTo>
                      <a:pt x="2612" y="12214"/>
                      <a:pt x="2616" y="12217"/>
                      <a:pt x="2620" y="12217"/>
                    </a:cubicBezTo>
                    <a:cubicBezTo>
                      <a:pt x="2625" y="12217"/>
                      <a:pt x="2628" y="12212"/>
                      <a:pt x="2632" y="12202"/>
                    </a:cubicBezTo>
                    <a:cubicBezTo>
                      <a:pt x="2638" y="12144"/>
                      <a:pt x="2638" y="12094"/>
                      <a:pt x="2632" y="12043"/>
                    </a:cubicBezTo>
                    <a:cubicBezTo>
                      <a:pt x="2625" y="11979"/>
                      <a:pt x="2612" y="11922"/>
                      <a:pt x="2600" y="11865"/>
                    </a:cubicBezTo>
                    <a:cubicBezTo>
                      <a:pt x="2581" y="11808"/>
                      <a:pt x="2568" y="11757"/>
                      <a:pt x="2562" y="11700"/>
                    </a:cubicBezTo>
                    <a:cubicBezTo>
                      <a:pt x="2562" y="11680"/>
                      <a:pt x="2577" y="11664"/>
                      <a:pt x="2593" y="11664"/>
                    </a:cubicBezTo>
                    <a:cubicBezTo>
                      <a:pt x="2597" y="11664"/>
                      <a:pt x="2602" y="11665"/>
                      <a:pt x="2606" y="11668"/>
                    </a:cubicBezTo>
                    <a:cubicBezTo>
                      <a:pt x="2689" y="11763"/>
                      <a:pt x="2733" y="11884"/>
                      <a:pt x="2740" y="12011"/>
                    </a:cubicBezTo>
                    <a:cubicBezTo>
                      <a:pt x="2746" y="12094"/>
                      <a:pt x="2765" y="12233"/>
                      <a:pt x="2689" y="12297"/>
                    </a:cubicBezTo>
                    <a:cubicBezTo>
                      <a:pt x="2670" y="12313"/>
                      <a:pt x="2644" y="12321"/>
                      <a:pt x="2619" y="12321"/>
                    </a:cubicBezTo>
                    <a:cubicBezTo>
                      <a:pt x="2593" y="12321"/>
                      <a:pt x="2568" y="12313"/>
                      <a:pt x="2549" y="12297"/>
                    </a:cubicBezTo>
                    <a:cubicBezTo>
                      <a:pt x="2504" y="12265"/>
                      <a:pt x="2460" y="12233"/>
                      <a:pt x="2415" y="12195"/>
                    </a:cubicBezTo>
                    <a:cubicBezTo>
                      <a:pt x="2327" y="12132"/>
                      <a:pt x="2244" y="12055"/>
                      <a:pt x="2168" y="11979"/>
                    </a:cubicBezTo>
                    <a:cubicBezTo>
                      <a:pt x="2168" y="12024"/>
                      <a:pt x="2161" y="12068"/>
                      <a:pt x="2136" y="12106"/>
                    </a:cubicBezTo>
                    <a:cubicBezTo>
                      <a:pt x="2123" y="12119"/>
                      <a:pt x="2117" y="12132"/>
                      <a:pt x="2104" y="12144"/>
                    </a:cubicBezTo>
                    <a:lnTo>
                      <a:pt x="2161" y="12265"/>
                    </a:lnTo>
                    <a:cubicBezTo>
                      <a:pt x="2288" y="12532"/>
                      <a:pt x="2403" y="12805"/>
                      <a:pt x="2492" y="13091"/>
                    </a:cubicBezTo>
                    <a:cubicBezTo>
                      <a:pt x="2555" y="13276"/>
                      <a:pt x="2606" y="13466"/>
                      <a:pt x="2657" y="13663"/>
                    </a:cubicBezTo>
                    <a:cubicBezTo>
                      <a:pt x="2663" y="13676"/>
                      <a:pt x="2663" y="13695"/>
                      <a:pt x="2670" y="13708"/>
                    </a:cubicBezTo>
                    <a:cubicBezTo>
                      <a:pt x="2663" y="13530"/>
                      <a:pt x="2670" y="13346"/>
                      <a:pt x="2682" y="13161"/>
                    </a:cubicBezTo>
                    <a:cubicBezTo>
                      <a:pt x="2685" y="13147"/>
                      <a:pt x="2695" y="13140"/>
                      <a:pt x="2704" y="13140"/>
                    </a:cubicBezTo>
                    <a:cubicBezTo>
                      <a:pt x="2715" y="13140"/>
                      <a:pt x="2727" y="13150"/>
                      <a:pt x="2727" y="13168"/>
                    </a:cubicBezTo>
                    <a:cubicBezTo>
                      <a:pt x="2727" y="13625"/>
                      <a:pt x="2765" y="14089"/>
                      <a:pt x="2835" y="14547"/>
                    </a:cubicBezTo>
                    <a:cubicBezTo>
                      <a:pt x="2867" y="14750"/>
                      <a:pt x="2898" y="14947"/>
                      <a:pt x="2943" y="15150"/>
                    </a:cubicBezTo>
                    <a:cubicBezTo>
                      <a:pt x="3070" y="15735"/>
                      <a:pt x="3242" y="16320"/>
                      <a:pt x="3439" y="16885"/>
                    </a:cubicBezTo>
                    <a:cubicBezTo>
                      <a:pt x="3578" y="17266"/>
                      <a:pt x="3718" y="17641"/>
                      <a:pt x="3864" y="18016"/>
                    </a:cubicBezTo>
                    <a:cubicBezTo>
                      <a:pt x="3896" y="18086"/>
                      <a:pt x="3928" y="18175"/>
                      <a:pt x="3998" y="18207"/>
                    </a:cubicBezTo>
                    <a:cubicBezTo>
                      <a:pt x="4011" y="18211"/>
                      <a:pt x="4023" y="18213"/>
                      <a:pt x="4033" y="18213"/>
                    </a:cubicBezTo>
                    <a:cubicBezTo>
                      <a:pt x="4104" y="18213"/>
                      <a:pt x="4121" y="18128"/>
                      <a:pt x="4138" y="18067"/>
                    </a:cubicBezTo>
                    <a:cubicBezTo>
                      <a:pt x="4188" y="17870"/>
                      <a:pt x="4220" y="17673"/>
                      <a:pt x="4233" y="17470"/>
                    </a:cubicBezTo>
                    <a:cubicBezTo>
                      <a:pt x="4233" y="17457"/>
                      <a:pt x="4239" y="17451"/>
                      <a:pt x="4246" y="17438"/>
                    </a:cubicBezTo>
                    <a:cubicBezTo>
                      <a:pt x="4201" y="17387"/>
                      <a:pt x="4163" y="17330"/>
                      <a:pt x="4125" y="17266"/>
                    </a:cubicBezTo>
                    <a:cubicBezTo>
                      <a:pt x="4036" y="17133"/>
                      <a:pt x="3960" y="16987"/>
                      <a:pt x="3896" y="16834"/>
                    </a:cubicBezTo>
                    <a:cubicBezTo>
                      <a:pt x="3763" y="16517"/>
                      <a:pt x="3655" y="16192"/>
                      <a:pt x="3572" y="15862"/>
                    </a:cubicBezTo>
                    <a:cubicBezTo>
                      <a:pt x="3477" y="15506"/>
                      <a:pt x="3413" y="15150"/>
                      <a:pt x="3369" y="14794"/>
                    </a:cubicBezTo>
                    <a:cubicBezTo>
                      <a:pt x="3312" y="14362"/>
                      <a:pt x="3286" y="13937"/>
                      <a:pt x="3299" y="13504"/>
                    </a:cubicBezTo>
                    <a:cubicBezTo>
                      <a:pt x="3305" y="13212"/>
                      <a:pt x="3337" y="12920"/>
                      <a:pt x="3388" y="12627"/>
                    </a:cubicBezTo>
                    <a:cubicBezTo>
                      <a:pt x="3388" y="12613"/>
                      <a:pt x="3398" y="12607"/>
                      <a:pt x="3409" y="12607"/>
                    </a:cubicBezTo>
                    <a:cubicBezTo>
                      <a:pt x="3422" y="12607"/>
                      <a:pt x="3436" y="12616"/>
                      <a:pt x="3432" y="12634"/>
                    </a:cubicBezTo>
                    <a:cubicBezTo>
                      <a:pt x="3426" y="12716"/>
                      <a:pt x="3426" y="12805"/>
                      <a:pt x="3420" y="12894"/>
                    </a:cubicBezTo>
                    <a:cubicBezTo>
                      <a:pt x="3400" y="13161"/>
                      <a:pt x="3394" y="13434"/>
                      <a:pt x="3394" y="13701"/>
                    </a:cubicBezTo>
                    <a:cubicBezTo>
                      <a:pt x="3400" y="14470"/>
                      <a:pt x="3515" y="15239"/>
                      <a:pt x="3725" y="15983"/>
                    </a:cubicBezTo>
                    <a:cubicBezTo>
                      <a:pt x="3807" y="16301"/>
                      <a:pt x="3915" y="16606"/>
                      <a:pt x="4055" y="16904"/>
                    </a:cubicBezTo>
                    <a:cubicBezTo>
                      <a:pt x="4119" y="17044"/>
                      <a:pt x="4201" y="17184"/>
                      <a:pt x="4290" y="17311"/>
                    </a:cubicBezTo>
                    <a:cubicBezTo>
                      <a:pt x="4335" y="17374"/>
                      <a:pt x="4385" y="17432"/>
                      <a:pt x="4436" y="17489"/>
                    </a:cubicBezTo>
                    <a:cubicBezTo>
                      <a:pt x="4455" y="17508"/>
                      <a:pt x="4487" y="17546"/>
                      <a:pt x="4519" y="17552"/>
                    </a:cubicBezTo>
                    <a:cubicBezTo>
                      <a:pt x="4521" y="17553"/>
                      <a:pt x="4523" y="17553"/>
                      <a:pt x="4525" y="17553"/>
                    </a:cubicBezTo>
                    <a:cubicBezTo>
                      <a:pt x="4557" y="17553"/>
                      <a:pt x="4557" y="17506"/>
                      <a:pt x="4563" y="17483"/>
                    </a:cubicBezTo>
                    <a:cubicBezTo>
                      <a:pt x="4627" y="17133"/>
                      <a:pt x="4652" y="16777"/>
                      <a:pt x="4633" y="16421"/>
                    </a:cubicBezTo>
                    <a:cubicBezTo>
                      <a:pt x="4608" y="15716"/>
                      <a:pt x="4481" y="15017"/>
                      <a:pt x="4360" y="14318"/>
                    </a:cubicBezTo>
                    <a:cubicBezTo>
                      <a:pt x="4335" y="14172"/>
                      <a:pt x="4309" y="14032"/>
                      <a:pt x="4284" y="13886"/>
                    </a:cubicBezTo>
                    <a:cubicBezTo>
                      <a:pt x="4246" y="13689"/>
                      <a:pt x="4208" y="13492"/>
                      <a:pt x="4157" y="13301"/>
                    </a:cubicBezTo>
                    <a:cubicBezTo>
                      <a:pt x="4119" y="13129"/>
                      <a:pt x="4074" y="12964"/>
                      <a:pt x="4023" y="12799"/>
                    </a:cubicBezTo>
                    <a:cubicBezTo>
                      <a:pt x="3972" y="12634"/>
                      <a:pt x="3915" y="12475"/>
                      <a:pt x="3871" y="12310"/>
                    </a:cubicBezTo>
                    <a:cubicBezTo>
                      <a:pt x="3859" y="12268"/>
                      <a:pt x="3893" y="12244"/>
                      <a:pt x="3928" y="12244"/>
                    </a:cubicBezTo>
                    <a:cubicBezTo>
                      <a:pt x="3951" y="12244"/>
                      <a:pt x="3975" y="12255"/>
                      <a:pt x="3985" y="12278"/>
                    </a:cubicBezTo>
                    <a:cubicBezTo>
                      <a:pt x="4030" y="12354"/>
                      <a:pt x="4061" y="12443"/>
                      <a:pt x="4093" y="12526"/>
                    </a:cubicBezTo>
                    <a:cubicBezTo>
                      <a:pt x="4163" y="12729"/>
                      <a:pt x="4220" y="12932"/>
                      <a:pt x="4277" y="13136"/>
                    </a:cubicBezTo>
                    <a:cubicBezTo>
                      <a:pt x="4405" y="13631"/>
                      <a:pt x="4487" y="14140"/>
                      <a:pt x="4570" y="14642"/>
                    </a:cubicBezTo>
                    <a:cubicBezTo>
                      <a:pt x="4671" y="15201"/>
                      <a:pt x="4735" y="15767"/>
                      <a:pt x="4767" y="16332"/>
                    </a:cubicBezTo>
                    <a:cubicBezTo>
                      <a:pt x="4773" y="16339"/>
                      <a:pt x="4779" y="16351"/>
                      <a:pt x="4779" y="16358"/>
                    </a:cubicBezTo>
                    <a:cubicBezTo>
                      <a:pt x="4773" y="16409"/>
                      <a:pt x="4779" y="16453"/>
                      <a:pt x="4792" y="16504"/>
                    </a:cubicBezTo>
                    <a:cubicBezTo>
                      <a:pt x="4797" y="16529"/>
                      <a:pt x="4830" y="16554"/>
                      <a:pt x="4856" y="16554"/>
                    </a:cubicBezTo>
                    <a:cubicBezTo>
                      <a:pt x="4863" y="16554"/>
                      <a:pt x="4869" y="16552"/>
                      <a:pt x="4875" y="16548"/>
                    </a:cubicBezTo>
                    <a:cubicBezTo>
                      <a:pt x="4900" y="16536"/>
                      <a:pt x="4913" y="16485"/>
                      <a:pt x="4919" y="16453"/>
                    </a:cubicBezTo>
                    <a:cubicBezTo>
                      <a:pt x="4932" y="16409"/>
                      <a:pt x="4938" y="16358"/>
                      <a:pt x="4951" y="16307"/>
                    </a:cubicBezTo>
                    <a:cubicBezTo>
                      <a:pt x="4983" y="16123"/>
                      <a:pt x="5002" y="15932"/>
                      <a:pt x="5002" y="15741"/>
                    </a:cubicBezTo>
                    <a:cubicBezTo>
                      <a:pt x="5002" y="15398"/>
                      <a:pt x="4970" y="15055"/>
                      <a:pt x="4913" y="14712"/>
                    </a:cubicBezTo>
                    <a:cubicBezTo>
                      <a:pt x="4868" y="14400"/>
                      <a:pt x="4811" y="14095"/>
                      <a:pt x="4748" y="13790"/>
                    </a:cubicBezTo>
                    <a:cubicBezTo>
                      <a:pt x="4735" y="13733"/>
                      <a:pt x="4729" y="13676"/>
                      <a:pt x="4710" y="13619"/>
                    </a:cubicBezTo>
                    <a:cubicBezTo>
                      <a:pt x="4659" y="13384"/>
                      <a:pt x="4595" y="13155"/>
                      <a:pt x="4506" y="12926"/>
                    </a:cubicBezTo>
                    <a:cubicBezTo>
                      <a:pt x="4455" y="12786"/>
                      <a:pt x="4392" y="12653"/>
                      <a:pt x="4316" y="12526"/>
                    </a:cubicBezTo>
                    <a:cubicBezTo>
                      <a:pt x="4252" y="12405"/>
                      <a:pt x="4163" y="12297"/>
                      <a:pt x="4093" y="12183"/>
                    </a:cubicBezTo>
                    <a:lnTo>
                      <a:pt x="4049" y="12214"/>
                    </a:lnTo>
                    <a:cubicBezTo>
                      <a:pt x="4039" y="12222"/>
                      <a:pt x="4027" y="12226"/>
                      <a:pt x="4015" y="12226"/>
                    </a:cubicBezTo>
                    <a:cubicBezTo>
                      <a:pt x="3989" y="12226"/>
                      <a:pt x="3964" y="12209"/>
                      <a:pt x="3960" y="12183"/>
                    </a:cubicBezTo>
                    <a:cubicBezTo>
                      <a:pt x="3953" y="12157"/>
                      <a:pt x="3953" y="12132"/>
                      <a:pt x="3947" y="12106"/>
                    </a:cubicBezTo>
                    <a:cubicBezTo>
                      <a:pt x="3922" y="11941"/>
                      <a:pt x="3922" y="11776"/>
                      <a:pt x="3941" y="11611"/>
                    </a:cubicBezTo>
                    <a:lnTo>
                      <a:pt x="3941" y="11611"/>
                    </a:lnTo>
                    <a:cubicBezTo>
                      <a:pt x="3756" y="11820"/>
                      <a:pt x="3553" y="12005"/>
                      <a:pt x="3331" y="12170"/>
                    </a:cubicBezTo>
                    <a:cubicBezTo>
                      <a:pt x="3266" y="12211"/>
                      <a:pt x="3195" y="12286"/>
                      <a:pt x="3114" y="12286"/>
                    </a:cubicBezTo>
                    <a:cubicBezTo>
                      <a:pt x="3108" y="12286"/>
                      <a:pt x="3102" y="12285"/>
                      <a:pt x="3095" y="12284"/>
                    </a:cubicBezTo>
                    <a:cubicBezTo>
                      <a:pt x="3006" y="12265"/>
                      <a:pt x="2994" y="12164"/>
                      <a:pt x="3006" y="12087"/>
                    </a:cubicBezTo>
                    <a:cubicBezTo>
                      <a:pt x="3013" y="11947"/>
                      <a:pt x="3045" y="11808"/>
                      <a:pt x="3102" y="11681"/>
                    </a:cubicBezTo>
                    <a:lnTo>
                      <a:pt x="3102" y="11681"/>
                    </a:lnTo>
                    <a:cubicBezTo>
                      <a:pt x="3035" y="11727"/>
                      <a:pt x="2961" y="11748"/>
                      <a:pt x="2888" y="11748"/>
                    </a:cubicBezTo>
                    <a:cubicBezTo>
                      <a:pt x="2870" y="11748"/>
                      <a:pt x="2852" y="11747"/>
                      <a:pt x="2835" y="11744"/>
                    </a:cubicBezTo>
                    <a:cubicBezTo>
                      <a:pt x="2809" y="11744"/>
                      <a:pt x="2790" y="11719"/>
                      <a:pt x="2790" y="11693"/>
                    </a:cubicBezTo>
                    <a:cubicBezTo>
                      <a:pt x="2829" y="11388"/>
                      <a:pt x="2930" y="11096"/>
                      <a:pt x="3089" y="10835"/>
                    </a:cubicBezTo>
                    <a:cubicBezTo>
                      <a:pt x="3095" y="10828"/>
                      <a:pt x="3102" y="10825"/>
                      <a:pt x="3110" y="10825"/>
                    </a:cubicBezTo>
                    <a:cubicBezTo>
                      <a:pt x="3126" y="10825"/>
                      <a:pt x="3142" y="10841"/>
                      <a:pt x="3134" y="10854"/>
                    </a:cubicBezTo>
                    <a:cubicBezTo>
                      <a:pt x="3006" y="11102"/>
                      <a:pt x="2924" y="11376"/>
                      <a:pt x="2892" y="11649"/>
                    </a:cubicBezTo>
                    <a:cubicBezTo>
                      <a:pt x="3038" y="11636"/>
                      <a:pt x="3159" y="11503"/>
                      <a:pt x="3242" y="11395"/>
                    </a:cubicBezTo>
                    <a:cubicBezTo>
                      <a:pt x="3458" y="11115"/>
                      <a:pt x="3667" y="10829"/>
                      <a:pt x="3858" y="10537"/>
                    </a:cubicBezTo>
                    <a:cubicBezTo>
                      <a:pt x="3953" y="10397"/>
                      <a:pt x="4030" y="10251"/>
                      <a:pt x="4080" y="10092"/>
                    </a:cubicBezTo>
                    <a:cubicBezTo>
                      <a:pt x="4125" y="9927"/>
                      <a:pt x="4138" y="9761"/>
                      <a:pt x="4125" y="9596"/>
                    </a:cubicBezTo>
                    <a:cubicBezTo>
                      <a:pt x="4121" y="9565"/>
                      <a:pt x="4146" y="9546"/>
                      <a:pt x="4170" y="9546"/>
                    </a:cubicBezTo>
                    <a:cubicBezTo>
                      <a:pt x="4185" y="9546"/>
                      <a:pt x="4200" y="9554"/>
                      <a:pt x="4208" y="9571"/>
                    </a:cubicBezTo>
                    <a:cubicBezTo>
                      <a:pt x="4316" y="9755"/>
                      <a:pt x="4265" y="9990"/>
                      <a:pt x="4201" y="10181"/>
                    </a:cubicBezTo>
                    <a:cubicBezTo>
                      <a:pt x="4188" y="10206"/>
                      <a:pt x="4182" y="10232"/>
                      <a:pt x="4169" y="10251"/>
                    </a:cubicBezTo>
                    <a:cubicBezTo>
                      <a:pt x="4157" y="10333"/>
                      <a:pt x="4144" y="10403"/>
                      <a:pt x="4125" y="10492"/>
                    </a:cubicBezTo>
                    <a:cubicBezTo>
                      <a:pt x="4099" y="10581"/>
                      <a:pt x="4080" y="10670"/>
                      <a:pt x="4061" y="10759"/>
                    </a:cubicBezTo>
                    <a:cubicBezTo>
                      <a:pt x="4042" y="10829"/>
                      <a:pt x="4030" y="10899"/>
                      <a:pt x="4030" y="10969"/>
                    </a:cubicBezTo>
                    <a:cubicBezTo>
                      <a:pt x="4035" y="11022"/>
                      <a:pt x="4056" y="11042"/>
                      <a:pt x="4084" y="11042"/>
                    </a:cubicBezTo>
                    <a:cubicBezTo>
                      <a:pt x="4154" y="11042"/>
                      <a:pt x="4267" y="10922"/>
                      <a:pt x="4303" y="10886"/>
                    </a:cubicBezTo>
                    <a:cubicBezTo>
                      <a:pt x="4398" y="10785"/>
                      <a:pt x="4481" y="10683"/>
                      <a:pt x="4557" y="10568"/>
                    </a:cubicBezTo>
                    <a:cubicBezTo>
                      <a:pt x="4703" y="10340"/>
                      <a:pt x="4824" y="10092"/>
                      <a:pt x="4907" y="9831"/>
                    </a:cubicBezTo>
                    <a:cubicBezTo>
                      <a:pt x="5002" y="9545"/>
                      <a:pt x="5065" y="9247"/>
                      <a:pt x="5097" y="8948"/>
                    </a:cubicBezTo>
                    <a:cubicBezTo>
                      <a:pt x="5116" y="8789"/>
                      <a:pt x="5123" y="8630"/>
                      <a:pt x="5129" y="8471"/>
                    </a:cubicBezTo>
                    <a:cubicBezTo>
                      <a:pt x="5135" y="8395"/>
                      <a:pt x="5135" y="8313"/>
                      <a:pt x="5142" y="8236"/>
                    </a:cubicBezTo>
                    <a:lnTo>
                      <a:pt x="5142" y="8236"/>
                    </a:lnTo>
                    <a:cubicBezTo>
                      <a:pt x="5097" y="8401"/>
                      <a:pt x="5027" y="8560"/>
                      <a:pt x="4945" y="8713"/>
                    </a:cubicBezTo>
                    <a:cubicBezTo>
                      <a:pt x="4934" y="8735"/>
                      <a:pt x="4915" y="8746"/>
                      <a:pt x="4896" y="8746"/>
                    </a:cubicBezTo>
                    <a:cubicBezTo>
                      <a:pt x="4881" y="8746"/>
                      <a:pt x="4867" y="8739"/>
                      <a:pt x="4856" y="8726"/>
                    </a:cubicBezTo>
                    <a:cubicBezTo>
                      <a:pt x="4799" y="8643"/>
                      <a:pt x="4760" y="8541"/>
                      <a:pt x="4748" y="8440"/>
                    </a:cubicBezTo>
                    <a:cubicBezTo>
                      <a:pt x="4678" y="8649"/>
                      <a:pt x="4563" y="8846"/>
                      <a:pt x="4417" y="9012"/>
                    </a:cubicBezTo>
                    <a:cubicBezTo>
                      <a:pt x="4347" y="9094"/>
                      <a:pt x="4265" y="9164"/>
                      <a:pt x="4182" y="9228"/>
                    </a:cubicBezTo>
                    <a:cubicBezTo>
                      <a:pt x="4131" y="9259"/>
                      <a:pt x="4068" y="9290"/>
                      <a:pt x="4009" y="9290"/>
                    </a:cubicBezTo>
                    <a:cubicBezTo>
                      <a:pt x="3973" y="9290"/>
                      <a:pt x="3938" y="9278"/>
                      <a:pt x="3909" y="9247"/>
                    </a:cubicBezTo>
                    <a:cubicBezTo>
                      <a:pt x="3883" y="9221"/>
                      <a:pt x="3864" y="9189"/>
                      <a:pt x="3864" y="9151"/>
                    </a:cubicBezTo>
                    <a:cubicBezTo>
                      <a:pt x="3655" y="9672"/>
                      <a:pt x="3324" y="10130"/>
                      <a:pt x="2892" y="10486"/>
                    </a:cubicBezTo>
                    <a:cubicBezTo>
                      <a:pt x="2805" y="10558"/>
                      <a:pt x="2693" y="10650"/>
                      <a:pt x="2573" y="10650"/>
                    </a:cubicBezTo>
                    <a:cubicBezTo>
                      <a:pt x="2545" y="10650"/>
                      <a:pt x="2515" y="10644"/>
                      <a:pt x="2485" y="10632"/>
                    </a:cubicBezTo>
                    <a:cubicBezTo>
                      <a:pt x="2365" y="10581"/>
                      <a:pt x="2333" y="10435"/>
                      <a:pt x="2333" y="10321"/>
                    </a:cubicBezTo>
                    <a:cubicBezTo>
                      <a:pt x="2339" y="10143"/>
                      <a:pt x="2371" y="9971"/>
                      <a:pt x="2415" y="9806"/>
                    </a:cubicBezTo>
                    <a:cubicBezTo>
                      <a:pt x="2447" y="9660"/>
                      <a:pt x="2498" y="9520"/>
                      <a:pt x="2549" y="9380"/>
                    </a:cubicBezTo>
                    <a:cubicBezTo>
                      <a:pt x="2485" y="9310"/>
                      <a:pt x="2485" y="9202"/>
                      <a:pt x="2485" y="9113"/>
                    </a:cubicBezTo>
                    <a:cubicBezTo>
                      <a:pt x="2485" y="8992"/>
                      <a:pt x="2485" y="8865"/>
                      <a:pt x="2498" y="8745"/>
                    </a:cubicBezTo>
                    <a:cubicBezTo>
                      <a:pt x="2530" y="8236"/>
                      <a:pt x="2663" y="7734"/>
                      <a:pt x="2892" y="7277"/>
                    </a:cubicBezTo>
                    <a:cubicBezTo>
                      <a:pt x="2896" y="7268"/>
                      <a:pt x="2903" y="7265"/>
                      <a:pt x="2911" y="7265"/>
                    </a:cubicBezTo>
                    <a:cubicBezTo>
                      <a:pt x="2925" y="7265"/>
                      <a:pt x="2941" y="7279"/>
                      <a:pt x="2937" y="7296"/>
                    </a:cubicBezTo>
                    <a:cubicBezTo>
                      <a:pt x="2848" y="7537"/>
                      <a:pt x="2771" y="7779"/>
                      <a:pt x="2714" y="8027"/>
                    </a:cubicBezTo>
                    <a:cubicBezTo>
                      <a:pt x="2663" y="8249"/>
                      <a:pt x="2632" y="8471"/>
                      <a:pt x="2612" y="8700"/>
                    </a:cubicBezTo>
                    <a:cubicBezTo>
                      <a:pt x="2600" y="8808"/>
                      <a:pt x="2600" y="8923"/>
                      <a:pt x="2600" y="9037"/>
                    </a:cubicBezTo>
                    <a:cubicBezTo>
                      <a:pt x="2606" y="9088"/>
                      <a:pt x="2606" y="9145"/>
                      <a:pt x="2606" y="9196"/>
                    </a:cubicBezTo>
                    <a:cubicBezTo>
                      <a:pt x="2606" y="9228"/>
                      <a:pt x="2612" y="9253"/>
                      <a:pt x="2625" y="9285"/>
                    </a:cubicBezTo>
                    <a:cubicBezTo>
                      <a:pt x="2632" y="9285"/>
                      <a:pt x="2638" y="9291"/>
                      <a:pt x="2638" y="9298"/>
                    </a:cubicBezTo>
                    <a:cubicBezTo>
                      <a:pt x="2645" y="9303"/>
                      <a:pt x="2652" y="9305"/>
                      <a:pt x="2661" y="9305"/>
                    </a:cubicBezTo>
                    <a:cubicBezTo>
                      <a:pt x="2724" y="9305"/>
                      <a:pt x="2826" y="9172"/>
                      <a:pt x="2854" y="9139"/>
                    </a:cubicBezTo>
                    <a:cubicBezTo>
                      <a:pt x="2924" y="9062"/>
                      <a:pt x="2987" y="8980"/>
                      <a:pt x="3051" y="8897"/>
                    </a:cubicBezTo>
                    <a:cubicBezTo>
                      <a:pt x="3115" y="8815"/>
                      <a:pt x="3172" y="8726"/>
                      <a:pt x="3223" y="8630"/>
                    </a:cubicBezTo>
                    <a:cubicBezTo>
                      <a:pt x="3273" y="8541"/>
                      <a:pt x="3324" y="8452"/>
                      <a:pt x="3381" y="8363"/>
                    </a:cubicBezTo>
                    <a:cubicBezTo>
                      <a:pt x="3390" y="8352"/>
                      <a:pt x="3402" y="8348"/>
                      <a:pt x="3415" y="8348"/>
                    </a:cubicBezTo>
                    <a:cubicBezTo>
                      <a:pt x="3439" y="8348"/>
                      <a:pt x="3464" y="8366"/>
                      <a:pt x="3464" y="8395"/>
                    </a:cubicBezTo>
                    <a:cubicBezTo>
                      <a:pt x="3432" y="8529"/>
                      <a:pt x="3375" y="8649"/>
                      <a:pt x="3305" y="8757"/>
                    </a:cubicBezTo>
                    <a:cubicBezTo>
                      <a:pt x="3229" y="8878"/>
                      <a:pt x="3153" y="8986"/>
                      <a:pt x="3064" y="9094"/>
                    </a:cubicBezTo>
                    <a:cubicBezTo>
                      <a:pt x="2994" y="9183"/>
                      <a:pt x="2911" y="9272"/>
                      <a:pt x="2829" y="9348"/>
                    </a:cubicBezTo>
                    <a:cubicBezTo>
                      <a:pt x="2784" y="9398"/>
                      <a:pt x="2723" y="9424"/>
                      <a:pt x="2660" y="9424"/>
                    </a:cubicBezTo>
                    <a:cubicBezTo>
                      <a:pt x="2642" y="9424"/>
                      <a:pt x="2624" y="9422"/>
                      <a:pt x="2606" y="9418"/>
                    </a:cubicBezTo>
                    <a:cubicBezTo>
                      <a:pt x="2562" y="9571"/>
                      <a:pt x="2530" y="9723"/>
                      <a:pt x="2504" y="9876"/>
                    </a:cubicBezTo>
                    <a:cubicBezTo>
                      <a:pt x="2485" y="9965"/>
                      <a:pt x="2473" y="10047"/>
                      <a:pt x="2466" y="10136"/>
                    </a:cubicBezTo>
                    <a:cubicBezTo>
                      <a:pt x="2454" y="10213"/>
                      <a:pt x="2447" y="10295"/>
                      <a:pt x="2454" y="10371"/>
                    </a:cubicBezTo>
                    <a:cubicBezTo>
                      <a:pt x="2454" y="10422"/>
                      <a:pt x="2479" y="10473"/>
                      <a:pt x="2517" y="10505"/>
                    </a:cubicBezTo>
                    <a:cubicBezTo>
                      <a:pt x="2533" y="10515"/>
                      <a:pt x="2549" y="10520"/>
                      <a:pt x="2566" y="10520"/>
                    </a:cubicBezTo>
                    <a:cubicBezTo>
                      <a:pt x="2611" y="10520"/>
                      <a:pt x="2658" y="10490"/>
                      <a:pt x="2695" y="10467"/>
                    </a:cubicBezTo>
                    <a:cubicBezTo>
                      <a:pt x="2803" y="10384"/>
                      <a:pt x="2905" y="10295"/>
                      <a:pt x="3006" y="10200"/>
                    </a:cubicBezTo>
                    <a:cubicBezTo>
                      <a:pt x="3394" y="9819"/>
                      <a:pt x="3680" y="9336"/>
                      <a:pt x="3833" y="8808"/>
                    </a:cubicBezTo>
                    <a:cubicBezTo>
                      <a:pt x="3871" y="8681"/>
                      <a:pt x="3902" y="8548"/>
                      <a:pt x="3922" y="8414"/>
                    </a:cubicBezTo>
                    <a:cubicBezTo>
                      <a:pt x="3947" y="8281"/>
                      <a:pt x="3966" y="8141"/>
                      <a:pt x="3991" y="8001"/>
                    </a:cubicBezTo>
                    <a:cubicBezTo>
                      <a:pt x="3995" y="7982"/>
                      <a:pt x="4011" y="7973"/>
                      <a:pt x="4027" y="7973"/>
                    </a:cubicBezTo>
                    <a:cubicBezTo>
                      <a:pt x="4044" y="7973"/>
                      <a:pt x="4061" y="7982"/>
                      <a:pt x="4068" y="8001"/>
                    </a:cubicBezTo>
                    <a:cubicBezTo>
                      <a:pt x="4080" y="8084"/>
                      <a:pt x="4080" y="8173"/>
                      <a:pt x="4080" y="8255"/>
                    </a:cubicBezTo>
                    <a:cubicBezTo>
                      <a:pt x="4074" y="8344"/>
                      <a:pt x="4061" y="8427"/>
                      <a:pt x="4049" y="8510"/>
                    </a:cubicBezTo>
                    <a:cubicBezTo>
                      <a:pt x="4030" y="8624"/>
                      <a:pt x="3998" y="8732"/>
                      <a:pt x="3966" y="8846"/>
                    </a:cubicBezTo>
                    <a:cubicBezTo>
                      <a:pt x="3966" y="8878"/>
                      <a:pt x="3960" y="8916"/>
                      <a:pt x="3960" y="8954"/>
                    </a:cubicBezTo>
                    <a:cubicBezTo>
                      <a:pt x="3953" y="9012"/>
                      <a:pt x="3953" y="9075"/>
                      <a:pt x="3953" y="9132"/>
                    </a:cubicBezTo>
                    <a:cubicBezTo>
                      <a:pt x="3960" y="9171"/>
                      <a:pt x="3981" y="9184"/>
                      <a:pt x="4006" y="9184"/>
                    </a:cubicBezTo>
                    <a:cubicBezTo>
                      <a:pt x="4027" y="9184"/>
                      <a:pt x="4051" y="9175"/>
                      <a:pt x="4074" y="9164"/>
                    </a:cubicBezTo>
                    <a:cubicBezTo>
                      <a:pt x="4157" y="9107"/>
                      <a:pt x="4227" y="9043"/>
                      <a:pt x="4290" y="8973"/>
                    </a:cubicBezTo>
                    <a:cubicBezTo>
                      <a:pt x="4354" y="8904"/>
                      <a:pt x="4417" y="8821"/>
                      <a:pt x="4468" y="8738"/>
                    </a:cubicBezTo>
                    <a:cubicBezTo>
                      <a:pt x="4570" y="8573"/>
                      <a:pt x="4640" y="8395"/>
                      <a:pt x="4684" y="8204"/>
                    </a:cubicBezTo>
                    <a:cubicBezTo>
                      <a:pt x="4735" y="7976"/>
                      <a:pt x="4760" y="7747"/>
                      <a:pt x="4754" y="7518"/>
                    </a:cubicBezTo>
                    <a:cubicBezTo>
                      <a:pt x="4748" y="7397"/>
                      <a:pt x="4741" y="7277"/>
                      <a:pt x="4735" y="7162"/>
                    </a:cubicBezTo>
                    <a:cubicBezTo>
                      <a:pt x="4722" y="7042"/>
                      <a:pt x="4716" y="6927"/>
                      <a:pt x="4716" y="6806"/>
                    </a:cubicBezTo>
                    <a:cubicBezTo>
                      <a:pt x="4720" y="6785"/>
                      <a:pt x="4737" y="6773"/>
                      <a:pt x="4756" y="6773"/>
                    </a:cubicBezTo>
                    <a:cubicBezTo>
                      <a:pt x="4770" y="6773"/>
                      <a:pt x="4784" y="6780"/>
                      <a:pt x="4792" y="6794"/>
                    </a:cubicBezTo>
                    <a:cubicBezTo>
                      <a:pt x="4837" y="6946"/>
                      <a:pt x="4862" y="7099"/>
                      <a:pt x="4868" y="7258"/>
                    </a:cubicBezTo>
                    <a:cubicBezTo>
                      <a:pt x="4881" y="7410"/>
                      <a:pt x="4887" y="7563"/>
                      <a:pt x="4881" y="7715"/>
                    </a:cubicBezTo>
                    <a:cubicBezTo>
                      <a:pt x="4875" y="7887"/>
                      <a:pt x="4856" y="8052"/>
                      <a:pt x="4818" y="8224"/>
                    </a:cubicBezTo>
                    <a:cubicBezTo>
                      <a:pt x="4830" y="8224"/>
                      <a:pt x="4837" y="8243"/>
                      <a:pt x="4837" y="8255"/>
                    </a:cubicBezTo>
                    <a:cubicBezTo>
                      <a:pt x="4830" y="8370"/>
                      <a:pt x="4849" y="8484"/>
                      <a:pt x="4900" y="8592"/>
                    </a:cubicBezTo>
                    <a:cubicBezTo>
                      <a:pt x="5034" y="8306"/>
                      <a:pt x="5110" y="8001"/>
                      <a:pt x="5129" y="7690"/>
                    </a:cubicBezTo>
                    <a:cubicBezTo>
                      <a:pt x="5135" y="7518"/>
                      <a:pt x="5129" y="7353"/>
                      <a:pt x="5104" y="7181"/>
                    </a:cubicBezTo>
                    <a:cubicBezTo>
                      <a:pt x="5091" y="7099"/>
                      <a:pt x="5072" y="7010"/>
                      <a:pt x="5053" y="6927"/>
                    </a:cubicBezTo>
                    <a:cubicBezTo>
                      <a:pt x="5027" y="6851"/>
                      <a:pt x="5008" y="6768"/>
                      <a:pt x="5002" y="6692"/>
                    </a:cubicBezTo>
                    <a:cubicBezTo>
                      <a:pt x="5002" y="6677"/>
                      <a:pt x="5013" y="6671"/>
                      <a:pt x="5024" y="6671"/>
                    </a:cubicBezTo>
                    <a:cubicBezTo>
                      <a:pt x="5033" y="6671"/>
                      <a:pt x="5041" y="6674"/>
                      <a:pt x="5046" y="6679"/>
                    </a:cubicBezTo>
                    <a:cubicBezTo>
                      <a:pt x="5097" y="6749"/>
                      <a:pt x="5129" y="6825"/>
                      <a:pt x="5154" y="6908"/>
                    </a:cubicBezTo>
                    <a:cubicBezTo>
                      <a:pt x="5180" y="6997"/>
                      <a:pt x="5199" y="7080"/>
                      <a:pt x="5212" y="7169"/>
                    </a:cubicBezTo>
                    <a:cubicBezTo>
                      <a:pt x="5243" y="7347"/>
                      <a:pt x="5250" y="7518"/>
                      <a:pt x="5243" y="7696"/>
                    </a:cubicBezTo>
                    <a:cubicBezTo>
                      <a:pt x="5237" y="7734"/>
                      <a:pt x="5237" y="7772"/>
                      <a:pt x="5231" y="7810"/>
                    </a:cubicBezTo>
                    <a:cubicBezTo>
                      <a:pt x="5250" y="7810"/>
                      <a:pt x="5262" y="7823"/>
                      <a:pt x="5262" y="7836"/>
                    </a:cubicBezTo>
                    <a:cubicBezTo>
                      <a:pt x="5256" y="7887"/>
                      <a:pt x="5243" y="7969"/>
                      <a:pt x="5288" y="8007"/>
                    </a:cubicBezTo>
                    <a:cubicBezTo>
                      <a:pt x="5299" y="8017"/>
                      <a:pt x="5309" y="8021"/>
                      <a:pt x="5318" y="8021"/>
                    </a:cubicBezTo>
                    <a:cubicBezTo>
                      <a:pt x="5344" y="8021"/>
                      <a:pt x="5361" y="7985"/>
                      <a:pt x="5370" y="7957"/>
                    </a:cubicBezTo>
                    <a:cubicBezTo>
                      <a:pt x="5396" y="7868"/>
                      <a:pt x="5415" y="7779"/>
                      <a:pt x="5428" y="7690"/>
                    </a:cubicBezTo>
                    <a:cubicBezTo>
                      <a:pt x="5472" y="7359"/>
                      <a:pt x="5453" y="7022"/>
                      <a:pt x="5351" y="6705"/>
                    </a:cubicBezTo>
                    <a:cubicBezTo>
                      <a:pt x="5307" y="6552"/>
                      <a:pt x="5237" y="6400"/>
                      <a:pt x="5161" y="6260"/>
                    </a:cubicBezTo>
                    <a:cubicBezTo>
                      <a:pt x="5123" y="6190"/>
                      <a:pt x="5078" y="6120"/>
                      <a:pt x="5034" y="6050"/>
                    </a:cubicBezTo>
                    <a:cubicBezTo>
                      <a:pt x="4983" y="5987"/>
                      <a:pt x="4938" y="5923"/>
                      <a:pt x="4894" y="5853"/>
                    </a:cubicBezTo>
                    <a:cubicBezTo>
                      <a:pt x="4879" y="5829"/>
                      <a:pt x="4902" y="5809"/>
                      <a:pt x="4924" y="5809"/>
                    </a:cubicBezTo>
                    <a:cubicBezTo>
                      <a:pt x="4931" y="5809"/>
                      <a:pt x="4939" y="5811"/>
                      <a:pt x="4945" y="5815"/>
                    </a:cubicBezTo>
                    <a:cubicBezTo>
                      <a:pt x="5034" y="5879"/>
                      <a:pt x="5110" y="5968"/>
                      <a:pt x="5173" y="6057"/>
                    </a:cubicBezTo>
                    <a:cubicBezTo>
                      <a:pt x="5231" y="6152"/>
                      <a:pt x="5288" y="6247"/>
                      <a:pt x="5339" y="6343"/>
                    </a:cubicBezTo>
                    <a:cubicBezTo>
                      <a:pt x="5510" y="6698"/>
                      <a:pt x="5587" y="7092"/>
                      <a:pt x="5561" y="7486"/>
                    </a:cubicBezTo>
                    <a:cubicBezTo>
                      <a:pt x="5555" y="7588"/>
                      <a:pt x="5542" y="7690"/>
                      <a:pt x="5523" y="7785"/>
                    </a:cubicBezTo>
                    <a:cubicBezTo>
                      <a:pt x="5510" y="7880"/>
                      <a:pt x="5485" y="7969"/>
                      <a:pt x="5440" y="8052"/>
                    </a:cubicBezTo>
                    <a:cubicBezTo>
                      <a:pt x="5419" y="8095"/>
                      <a:pt x="5374" y="8121"/>
                      <a:pt x="5327" y="8121"/>
                    </a:cubicBezTo>
                    <a:cubicBezTo>
                      <a:pt x="5305" y="8121"/>
                      <a:pt x="5283" y="8115"/>
                      <a:pt x="5262" y="8103"/>
                    </a:cubicBezTo>
                    <a:lnTo>
                      <a:pt x="5262" y="8103"/>
                    </a:lnTo>
                    <a:cubicBezTo>
                      <a:pt x="5275" y="8268"/>
                      <a:pt x="5275" y="8433"/>
                      <a:pt x="5262" y="8592"/>
                    </a:cubicBezTo>
                    <a:cubicBezTo>
                      <a:pt x="5250" y="8789"/>
                      <a:pt x="5231" y="8986"/>
                      <a:pt x="5205" y="9177"/>
                    </a:cubicBezTo>
                    <a:cubicBezTo>
                      <a:pt x="5154" y="9501"/>
                      <a:pt x="5065" y="9819"/>
                      <a:pt x="4938" y="10117"/>
                    </a:cubicBezTo>
                    <a:cubicBezTo>
                      <a:pt x="4945" y="10124"/>
                      <a:pt x="4951" y="10130"/>
                      <a:pt x="4951" y="10143"/>
                    </a:cubicBezTo>
                    <a:lnTo>
                      <a:pt x="4951" y="10168"/>
                    </a:lnTo>
                    <a:cubicBezTo>
                      <a:pt x="5072" y="10066"/>
                      <a:pt x="5167" y="9933"/>
                      <a:pt x="5231" y="9787"/>
                    </a:cubicBezTo>
                    <a:cubicBezTo>
                      <a:pt x="5301" y="9628"/>
                      <a:pt x="5358" y="9463"/>
                      <a:pt x="5409" y="9298"/>
                    </a:cubicBezTo>
                    <a:cubicBezTo>
                      <a:pt x="5472" y="9101"/>
                      <a:pt x="5536" y="8904"/>
                      <a:pt x="5574" y="8700"/>
                    </a:cubicBezTo>
                    <a:cubicBezTo>
                      <a:pt x="5618" y="8503"/>
                      <a:pt x="5644" y="8300"/>
                      <a:pt x="5644" y="8096"/>
                    </a:cubicBezTo>
                    <a:cubicBezTo>
                      <a:pt x="5644" y="8001"/>
                      <a:pt x="5637" y="7899"/>
                      <a:pt x="5618" y="7804"/>
                    </a:cubicBezTo>
                    <a:cubicBezTo>
                      <a:pt x="5612" y="7772"/>
                      <a:pt x="5606" y="7734"/>
                      <a:pt x="5593" y="7715"/>
                    </a:cubicBezTo>
                    <a:cubicBezTo>
                      <a:pt x="5593" y="7715"/>
                      <a:pt x="5587" y="7728"/>
                      <a:pt x="5587" y="7728"/>
                    </a:cubicBezTo>
                    <a:cubicBezTo>
                      <a:pt x="5582" y="7734"/>
                      <a:pt x="5576" y="7737"/>
                      <a:pt x="5570" y="7737"/>
                    </a:cubicBezTo>
                    <a:cubicBezTo>
                      <a:pt x="5558" y="7737"/>
                      <a:pt x="5546" y="7726"/>
                      <a:pt x="5555" y="7709"/>
                    </a:cubicBezTo>
                    <a:cubicBezTo>
                      <a:pt x="5561" y="7677"/>
                      <a:pt x="5567" y="7652"/>
                      <a:pt x="5574" y="7626"/>
                    </a:cubicBezTo>
                    <a:cubicBezTo>
                      <a:pt x="5574" y="7601"/>
                      <a:pt x="5574" y="7569"/>
                      <a:pt x="5574" y="7544"/>
                    </a:cubicBezTo>
                    <a:cubicBezTo>
                      <a:pt x="5580" y="7518"/>
                      <a:pt x="5593" y="7505"/>
                      <a:pt x="5612" y="7499"/>
                    </a:cubicBezTo>
                    <a:cubicBezTo>
                      <a:pt x="5663" y="7321"/>
                      <a:pt x="5688" y="7131"/>
                      <a:pt x="5682" y="6946"/>
                    </a:cubicBezTo>
                    <a:cubicBezTo>
                      <a:pt x="5656" y="6482"/>
                      <a:pt x="5517" y="6037"/>
                      <a:pt x="5269" y="5650"/>
                    </a:cubicBezTo>
                    <a:cubicBezTo>
                      <a:pt x="5142" y="5453"/>
                      <a:pt x="5008" y="5262"/>
                      <a:pt x="4856" y="5078"/>
                    </a:cubicBezTo>
                    <a:cubicBezTo>
                      <a:pt x="4703" y="4906"/>
                      <a:pt x="4557" y="4716"/>
                      <a:pt x="4424" y="4525"/>
                    </a:cubicBezTo>
                    <a:cubicBezTo>
                      <a:pt x="4409" y="4501"/>
                      <a:pt x="4424" y="4472"/>
                      <a:pt x="4447" y="4472"/>
                    </a:cubicBezTo>
                    <a:cubicBezTo>
                      <a:pt x="4454" y="4472"/>
                      <a:pt x="4461" y="4475"/>
                      <a:pt x="4468" y="4481"/>
                    </a:cubicBezTo>
                    <a:cubicBezTo>
                      <a:pt x="4678" y="4658"/>
                      <a:pt x="4868" y="4862"/>
                      <a:pt x="5034" y="5091"/>
                    </a:cubicBezTo>
                    <a:cubicBezTo>
                      <a:pt x="5307" y="5421"/>
                      <a:pt x="5523" y="5796"/>
                      <a:pt x="5669" y="6203"/>
                    </a:cubicBezTo>
                    <a:cubicBezTo>
                      <a:pt x="5663" y="6158"/>
                      <a:pt x="5656" y="6114"/>
                      <a:pt x="5650" y="6076"/>
                    </a:cubicBezTo>
                    <a:cubicBezTo>
                      <a:pt x="5567" y="5618"/>
                      <a:pt x="5364" y="5199"/>
                      <a:pt x="5053" y="4855"/>
                    </a:cubicBezTo>
                    <a:cubicBezTo>
                      <a:pt x="4913" y="4697"/>
                      <a:pt x="4748" y="4557"/>
                      <a:pt x="4570" y="4442"/>
                    </a:cubicBezTo>
                    <a:cubicBezTo>
                      <a:pt x="4379" y="4334"/>
                      <a:pt x="4182" y="4233"/>
                      <a:pt x="3985" y="4144"/>
                    </a:cubicBezTo>
                    <a:lnTo>
                      <a:pt x="3979" y="4137"/>
                    </a:lnTo>
                    <a:cubicBezTo>
                      <a:pt x="3966" y="4125"/>
                      <a:pt x="3979" y="4099"/>
                      <a:pt x="3998" y="4099"/>
                    </a:cubicBezTo>
                    <a:cubicBezTo>
                      <a:pt x="4074" y="4106"/>
                      <a:pt x="4144" y="4125"/>
                      <a:pt x="4214" y="4150"/>
                    </a:cubicBezTo>
                    <a:lnTo>
                      <a:pt x="4220" y="4137"/>
                    </a:lnTo>
                    <a:cubicBezTo>
                      <a:pt x="4233" y="4118"/>
                      <a:pt x="4246" y="4099"/>
                      <a:pt x="4258" y="4080"/>
                    </a:cubicBezTo>
                    <a:cubicBezTo>
                      <a:pt x="4271" y="4048"/>
                      <a:pt x="4277" y="4017"/>
                      <a:pt x="4284" y="3985"/>
                    </a:cubicBezTo>
                    <a:cubicBezTo>
                      <a:pt x="4284" y="3979"/>
                      <a:pt x="4290" y="3972"/>
                      <a:pt x="4290" y="3959"/>
                    </a:cubicBezTo>
                    <a:cubicBezTo>
                      <a:pt x="4296" y="3921"/>
                      <a:pt x="4296" y="3877"/>
                      <a:pt x="4290" y="3839"/>
                    </a:cubicBezTo>
                    <a:cubicBezTo>
                      <a:pt x="4284" y="3813"/>
                      <a:pt x="4277" y="3794"/>
                      <a:pt x="4277" y="3769"/>
                    </a:cubicBezTo>
                    <a:cubicBezTo>
                      <a:pt x="4271" y="3750"/>
                      <a:pt x="4265" y="3731"/>
                      <a:pt x="4265" y="3705"/>
                    </a:cubicBezTo>
                    <a:cubicBezTo>
                      <a:pt x="4269" y="3692"/>
                      <a:pt x="4284" y="3681"/>
                      <a:pt x="4299" y="3681"/>
                    </a:cubicBezTo>
                    <a:cubicBezTo>
                      <a:pt x="4304" y="3681"/>
                      <a:pt x="4310" y="3683"/>
                      <a:pt x="4316" y="3686"/>
                    </a:cubicBezTo>
                    <a:cubicBezTo>
                      <a:pt x="4335" y="3705"/>
                      <a:pt x="4354" y="3724"/>
                      <a:pt x="4360" y="3756"/>
                    </a:cubicBezTo>
                    <a:cubicBezTo>
                      <a:pt x="4373" y="3775"/>
                      <a:pt x="4379" y="3801"/>
                      <a:pt x="4379" y="3826"/>
                    </a:cubicBezTo>
                    <a:cubicBezTo>
                      <a:pt x="4385" y="3845"/>
                      <a:pt x="4385" y="3858"/>
                      <a:pt x="4385" y="3877"/>
                    </a:cubicBezTo>
                    <a:cubicBezTo>
                      <a:pt x="4405" y="3839"/>
                      <a:pt x="4417" y="3794"/>
                      <a:pt x="4430" y="3756"/>
                    </a:cubicBezTo>
                    <a:cubicBezTo>
                      <a:pt x="4417" y="3750"/>
                      <a:pt x="4411" y="3737"/>
                      <a:pt x="4417" y="3724"/>
                    </a:cubicBezTo>
                    <a:cubicBezTo>
                      <a:pt x="4430" y="3705"/>
                      <a:pt x="4443" y="3693"/>
                      <a:pt x="4455" y="3673"/>
                    </a:cubicBezTo>
                    <a:cubicBezTo>
                      <a:pt x="4455" y="3667"/>
                      <a:pt x="4455" y="3661"/>
                      <a:pt x="4455" y="3661"/>
                    </a:cubicBezTo>
                    <a:cubicBezTo>
                      <a:pt x="4468" y="3604"/>
                      <a:pt x="4474" y="3553"/>
                      <a:pt x="4481" y="3502"/>
                    </a:cubicBezTo>
                    <a:cubicBezTo>
                      <a:pt x="4487" y="3451"/>
                      <a:pt x="4481" y="3394"/>
                      <a:pt x="4487" y="3343"/>
                    </a:cubicBezTo>
                    <a:cubicBezTo>
                      <a:pt x="4491" y="3336"/>
                      <a:pt x="4498" y="3331"/>
                      <a:pt x="4505" y="3331"/>
                    </a:cubicBezTo>
                    <a:cubicBezTo>
                      <a:pt x="4511" y="3331"/>
                      <a:pt x="4516" y="3334"/>
                      <a:pt x="4519" y="3343"/>
                    </a:cubicBezTo>
                    <a:cubicBezTo>
                      <a:pt x="4532" y="3394"/>
                      <a:pt x="4538" y="3445"/>
                      <a:pt x="4538" y="3502"/>
                    </a:cubicBezTo>
                    <a:lnTo>
                      <a:pt x="4538" y="3521"/>
                    </a:lnTo>
                    <a:cubicBezTo>
                      <a:pt x="4621" y="3337"/>
                      <a:pt x="4652" y="3133"/>
                      <a:pt x="4627" y="2930"/>
                    </a:cubicBezTo>
                    <a:cubicBezTo>
                      <a:pt x="4614" y="2866"/>
                      <a:pt x="4602" y="2809"/>
                      <a:pt x="4576" y="2752"/>
                    </a:cubicBezTo>
                    <a:cubicBezTo>
                      <a:pt x="4564" y="2715"/>
                      <a:pt x="4594" y="2686"/>
                      <a:pt x="4623" y="2686"/>
                    </a:cubicBezTo>
                    <a:cubicBezTo>
                      <a:pt x="4638" y="2686"/>
                      <a:pt x="4652" y="2694"/>
                      <a:pt x="4659" y="2714"/>
                    </a:cubicBezTo>
                    <a:cubicBezTo>
                      <a:pt x="4697" y="2816"/>
                      <a:pt x="4716" y="2924"/>
                      <a:pt x="4716" y="3032"/>
                    </a:cubicBezTo>
                    <a:cubicBezTo>
                      <a:pt x="4741" y="2911"/>
                      <a:pt x="4748" y="2784"/>
                      <a:pt x="4741" y="2663"/>
                    </a:cubicBezTo>
                    <a:lnTo>
                      <a:pt x="4741" y="2663"/>
                    </a:lnTo>
                    <a:cubicBezTo>
                      <a:pt x="4719" y="2664"/>
                      <a:pt x="4696" y="2665"/>
                      <a:pt x="4673" y="2665"/>
                    </a:cubicBezTo>
                    <a:cubicBezTo>
                      <a:pt x="4567" y="2665"/>
                      <a:pt x="4458" y="2653"/>
                      <a:pt x="4354" y="2638"/>
                    </a:cubicBezTo>
                    <a:cubicBezTo>
                      <a:pt x="4284" y="2631"/>
                      <a:pt x="4214" y="2612"/>
                      <a:pt x="4144" y="2600"/>
                    </a:cubicBezTo>
                    <a:cubicBezTo>
                      <a:pt x="4099" y="2587"/>
                      <a:pt x="4061" y="2574"/>
                      <a:pt x="4023" y="2561"/>
                    </a:cubicBezTo>
                    <a:lnTo>
                      <a:pt x="4017" y="2561"/>
                    </a:lnTo>
                    <a:cubicBezTo>
                      <a:pt x="3979" y="2555"/>
                      <a:pt x="3947" y="2536"/>
                      <a:pt x="3934" y="2504"/>
                    </a:cubicBezTo>
                    <a:cubicBezTo>
                      <a:pt x="3922" y="2472"/>
                      <a:pt x="3915" y="2434"/>
                      <a:pt x="3928" y="2403"/>
                    </a:cubicBezTo>
                    <a:cubicBezTo>
                      <a:pt x="3941" y="2314"/>
                      <a:pt x="4023" y="2263"/>
                      <a:pt x="4087" y="2206"/>
                    </a:cubicBezTo>
                    <a:cubicBezTo>
                      <a:pt x="4144" y="2148"/>
                      <a:pt x="4195" y="2078"/>
                      <a:pt x="4227" y="2002"/>
                    </a:cubicBezTo>
                    <a:cubicBezTo>
                      <a:pt x="4239" y="1964"/>
                      <a:pt x="4252" y="1926"/>
                      <a:pt x="4258" y="1888"/>
                    </a:cubicBezTo>
                    <a:lnTo>
                      <a:pt x="4258" y="1869"/>
                    </a:lnTo>
                    <a:cubicBezTo>
                      <a:pt x="4246" y="1856"/>
                      <a:pt x="4246" y="1837"/>
                      <a:pt x="4258" y="1831"/>
                    </a:cubicBezTo>
                    <a:cubicBezTo>
                      <a:pt x="4258" y="1805"/>
                      <a:pt x="4258" y="1780"/>
                      <a:pt x="4271" y="1754"/>
                    </a:cubicBezTo>
                    <a:cubicBezTo>
                      <a:pt x="4277" y="1742"/>
                      <a:pt x="4284" y="1735"/>
                      <a:pt x="4296" y="1729"/>
                    </a:cubicBezTo>
                    <a:cubicBezTo>
                      <a:pt x="4309" y="1710"/>
                      <a:pt x="4322" y="1697"/>
                      <a:pt x="4335" y="1684"/>
                    </a:cubicBezTo>
                    <a:cubicBezTo>
                      <a:pt x="4328" y="1678"/>
                      <a:pt x="4322" y="1672"/>
                      <a:pt x="4322" y="1659"/>
                    </a:cubicBezTo>
                    <a:cubicBezTo>
                      <a:pt x="4303" y="1602"/>
                      <a:pt x="4284" y="1545"/>
                      <a:pt x="4265" y="1494"/>
                    </a:cubicBezTo>
                    <a:cubicBezTo>
                      <a:pt x="4220" y="1392"/>
                      <a:pt x="4176" y="1290"/>
                      <a:pt x="4119" y="1195"/>
                    </a:cubicBezTo>
                    <a:cubicBezTo>
                      <a:pt x="4074" y="1119"/>
                      <a:pt x="4030" y="1043"/>
                      <a:pt x="3979" y="966"/>
                    </a:cubicBezTo>
                    <a:cubicBezTo>
                      <a:pt x="3966" y="954"/>
                      <a:pt x="3960" y="947"/>
                      <a:pt x="3947" y="928"/>
                    </a:cubicBezTo>
                    <a:cubicBezTo>
                      <a:pt x="3934" y="916"/>
                      <a:pt x="3922" y="896"/>
                      <a:pt x="3909" y="884"/>
                    </a:cubicBezTo>
                    <a:cubicBezTo>
                      <a:pt x="3902" y="871"/>
                      <a:pt x="3890" y="858"/>
                      <a:pt x="3877" y="846"/>
                    </a:cubicBezTo>
                    <a:lnTo>
                      <a:pt x="3877" y="846"/>
                    </a:lnTo>
                    <a:cubicBezTo>
                      <a:pt x="3909" y="896"/>
                      <a:pt x="3922" y="960"/>
                      <a:pt x="3909" y="1024"/>
                    </a:cubicBezTo>
                    <a:cubicBezTo>
                      <a:pt x="3904" y="1033"/>
                      <a:pt x="3893" y="1039"/>
                      <a:pt x="3882" y="1039"/>
                    </a:cubicBezTo>
                    <a:cubicBezTo>
                      <a:pt x="3878" y="1039"/>
                      <a:pt x="3874" y="1038"/>
                      <a:pt x="3871" y="1036"/>
                    </a:cubicBezTo>
                    <a:cubicBezTo>
                      <a:pt x="3845" y="1011"/>
                      <a:pt x="3826" y="979"/>
                      <a:pt x="3814" y="947"/>
                    </a:cubicBezTo>
                    <a:cubicBezTo>
                      <a:pt x="3807" y="916"/>
                      <a:pt x="3794" y="884"/>
                      <a:pt x="3775" y="858"/>
                    </a:cubicBezTo>
                    <a:cubicBezTo>
                      <a:pt x="3750" y="795"/>
                      <a:pt x="3712" y="738"/>
                      <a:pt x="3674" y="680"/>
                    </a:cubicBezTo>
                    <a:lnTo>
                      <a:pt x="3642" y="642"/>
                    </a:lnTo>
                    <a:cubicBezTo>
                      <a:pt x="3604" y="610"/>
                      <a:pt x="3566" y="579"/>
                      <a:pt x="3528" y="553"/>
                    </a:cubicBezTo>
                    <a:cubicBezTo>
                      <a:pt x="3489" y="528"/>
                      <a:pt x="3445" y="502"/>
                      <a:pt x="3407" y="477"/>
                    </a:cubicBezTo>
                    <a:lnTo>
                      <a:pt x="3407" y="477"/>
                    </a:lnTo>
                    <a:cubicBezTo>
                      <a:pt x="3439" y="515"/>
                      <a:pt x="3458" y="572"/>
                      <a:pt x="3464" y="623"/>
                    </a:cubicBezTo>
                    <a:cubicBezTo>
                      <a:pt x="3464" y="642"/>
                      <a:pt x="3445" y="649"/>
                      <a:pt x="3432" y="649"/>
                    </a:cubicBezTo>
                    <a:cubicBezTo>
                      <a:pt x="3375" y="604"/>
                      <a:pt x="3331" y="547"/>
                      <a:pt x="3292" y="490"/>
                    </a:cubicBezTo>
                    <a:cubicBezTo>
                      <a:pt x="3280" y="464"/>
                      <a:pt x="3261" y="439"/>
                      <a:pt x="3242" y="420"/>
                    </a:cubicBezTo>
                    <a:cubicBezTo>
                      <a:pt x="3238" y="427"/>
                      <a:pt x="3230" y="430"/>
                      <a:pt x="3221" y="430"/>
                    </a:cubicBezTo>
                    <a:cubicBezTo>
                      <a:pt x="3215" y="430"/>
                      <a:pt x="3209" y="429"/>
                      <a:pt x="3203" y="426"/>
                    </a:cubicBezTo>
                    <a:cubicBezTo>
                      <a:pt x="3070" y="312"/>
                      <a:pt x="2924" y="204"/>
                      <a:pt x="2771" y="115"/>
                    </a:cubicBezTo>
                    <a:cubicBezTo>
                      <a:pt x="2701" y="70"/>
                      <a:pt x="2619" y="39"/>
                      <a:pt x="2536" y="19"/>
                    </a:cubicBezTo>
                    <a:cubicBezTo>
                      <a:pt x="2492" y="13"/>
                      <a:pt x="2454" y="0"/>
                      <a:pt x="2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76"/>
              <p:cNvSpPr/>
              <p:nvPr/>
            </p:nvSpPr>
            <p:spPr>
              <a:xfrm>
                <a:off x="770692" y="3475773"/>
                <a:ext cx="66696" cy="41862"/>
              </a:xfrm>
              <a:custGeom>
                <a:rect b="b" l="l" r="r" t="t"/>
                <a:pathLst>
                  <a:path extrusionOk="0" h="236" w="376">
                    <a:moveTo>
                      <a:pt x="357" y="0"/>
                    </a:moveTo>
                    <a:lnTo>
                      <a:pt x="293" y="19"/>
                    </a:lnTo>
                    <a:lnTo>
                      <a:pt x="172" y="57"/>
                    </a:lnTo>
                    <a:cubicBezTo>
                      <a:pt x="134" y="70"/>
                      <a:pt x="96" y="83"/>
                      <a:pt x="52" y="95"/>
                    </a:cubicBezTo>
                    <a:cubicBezTo>
                      <a:pt x="32" y="102"/>
                      <a:pt x="20" y="108"/>
                      <a:pt x="1" y="108"/>
                    </a:cubicBezTo>
                    <a:cubicBezTo>
                      <a:pt x="26" y="153"/>
                      <a:pt x="52" y="191"/>
                      <a:pt x="77" y="235"/>
                    </a:cubicBezTo>
                    <a:cubicBezTo>
                      <a:pt x="96" y="229"/>
                      <a:pt x="109" y="222"/>
                      <a:pt x="128" y="216"/>
                    </a:cubicBezTo>
                    <a:lnTo>
                      <a:pt x="185" y="197"/>
                    </a:lnTo>
                    <a:lnTo>
                      <a:pt x="249" y="184"/>
                    </a:lnTo>
                    <a:lnTo>
                      <a:pt x="280" y="172"/>
                    </a:lnTo>
                    <a:cubicBezTo>
                      <a:pt x="293" y="165"/>
                      <a:pt x="306" y="165"/>
                      <a:pt x="325" y="165"/>
                    </a:cubicBezTo>
                    <a:lnTo>
                      <a:pt x="331" y="165"/>
                    </a:lnTo>
                    <a:cubicBezTo>
                      <a:pt x="350" y="159"/>
                      <a:pt x="363" y="159"/>
                      <a:pt x="376" y="159"/>
                    </a:cubicBezTo>
                    <a:lnTo>
                      <a:pt x="369" y="95"/>
                    </a:lnTo>
                    <a:cubicBezTo>
                      <a:pt x="363" y="70"/>
                      <a:pt x="363" y="32"/>
                      <a:pt x="3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76"/>
              <p:cNvSpPr/>
              <p:nvPr/>
            </p:nvSpPr>
            <p:spPr>
              <a:xfrm>
                <a:off x="830469" y="3353912"/>
                <a:ext cx="192992" cy="253480"/>
              </a:xfrm>
              <a:custGeom>
                <a:rect b="b" l="l" r="r" t="t"/>
                <a:pathLst>
                  <a:path extrusionOk="0" h="1429" w="1088">
                    <a:moveTo>
                      <a:pt x="70" y="1"/>
                    </a:moveTo>
                    <a:cubicBezTo>
                      <a:pt x="51" y="32"/>
                      <a:pt x="26" y="64"/>
                      <a:pt x="0" y="96"/>
                    </a:cubicBezTo>
                    <a:cubicBezTo>
                      <a:pt x="13" y="134"/>
                      <a:pt x="26" y="179"/>
                      <a:pt x="32" y="217"/>
                    </a:cubicBezTo>
                    <a:cubicBezTo>
                      <a:pt x="45" y="261"/>
                      <a:pt x="58" y="306"/>
                      <a:pt x="64" y="357"/>
                    </a:cubicBezTo>
                    <a:cubicBezTo>
                      <a:pt x="70" y="382"/>
                      <a:pt x="77" y="414"/>
                      <a:pt x="83" y="446"/>
                    </a:cubicBezTo>
                    <a:cubicBezTo>
                      <a:pt x="89" y="452"/>
                      <a:pt x="96" y="458"/>
                      <a:pt x="96" y="465"/>
                    </a:cubicBezTo>
                    <a:cubicBezTo>
                      <a:pt x="109" y="471"/>
                      <a:pt x="115" y="477"/>
                      <a:pt x="115" y="490"/>
                    </a:cubicBezTo>
                    <a:cubicBezTo>
                      <a:pt x="128" y="566"/>
                      <a:pt x="134" y="649"/>
                      <a:pt x="134" y="725"/>
                    </a:cubicBezTo>
                    <a:cubicBezTo>
                      <a:pt x="134" y="801"/>
                      <a:pt x="140" y="878"/>
                      <a:pt x="153" y="948"/>
                    </a:cubicBezTo>
                    <a:cubicBezTo>
                      <a:pt x="159" y="1024"/>
                      <a:pt x="172" y="1100"/>
                      <a:pt x="191" y="1170"/>
                    </a:cubicBezTo>
                    <a:cubicBezTo>
                      <a:pt x="204" y="1240"/>
                      <a:pt x="223" y="1310"/>
                      <a:pt x="255" y="1373"/>
                    </a:cubicBezTo>
                    <a:cubicBezTo>
                      <a:pt x="273" y="1406"/>
                      <a:pt x="299" y="1428"/>
                      <a:pt x="325" y="1428"/>
                    </a:cubicBezTo>
                    <a:cubicBezTo>
                      <a:pt x="344" y="1428"/>
                      <a:pt x="362" y="1416"/>
                      <a:pt x="375" y="1386"/>
                    </a:cubicBezTo>
                    <a:cubicBezTo>
                      <a:pt x="394" y="1310"/>
                      <a:pt x="394" y="1240"/>
                      <a:pt x="382" y="1164"/>
                    </a:cubicBezTo>
                    <a:cubicBezTo>
                      <a:pt x="375" y="1087"/>
                      <a:pt x="363" y="1011"/>
                      <a:pt x="350" y="935"/>
                    </a:cubicBezTo>
                    <a:cubicBezTo>
                      <a:pt x="331" y="865"/>
                      <a:pt x="293" y="789"/>
                      <a:pt x="318" y="725"/>
                    </a:cubicBezTo>
                    <a:cubicBezTo>
                      <a:pt x="322" y="708"/>
                      <a:pt x="338" y="700"/>
                      <a:pt x="354" y="700"/>
                    </a:cubicBezTo>
                    <a:cubicBezTo>
                      <a:pt x="361" y="700"/>
                      <a:pt x="369" y="702"/>
                      <a:pt x="375" y="706"/>
                    </a:cubicBezTo>
                    <a:cubicBezTo>
                      <a:pt x="375" y="712"/>
                      <a:pt x="382" y="712"/>
                      <a:pt x="388" y="719"/>
                    </a:cubicBezTo>
                    <a:cubicBezTo>
                      <a:pt x="394" y="700"/>
                      <a:pt x="401" y="681"/>
                      <a:pt x="407" y="662"/>
                    </a:cubicBezTo>
                    <a:cubicBezTo>
                      <a:pt x="426" y="611"/>
                      <a:pt x="445" y="560"/>
                      <a:pt x="471" y="509"/>
                    </a:cubicBezTo>
                    <a:cubicBezTo>
                      <a:pt x="522" y="414"/>
                      <a:pt x="591" y="337"/>
                      <a:pt x="680" y="280"/>
                    </a:cubicBezTo>
                    <a:cubicBezTo>
                      <a:pt x="750" y="236"/>
                      <a:pt x="827" y="210"/>
                      <a:pt x="905" y="210"/>
                    </a:cubicBezTo>
                    <a:cubicBezTo>
                      <a:pt x="928" y="210"/>
                      <a:pt x="950" y="213"/>
                      <a:pt x="973" y="217"/>
                    </a:cubicBezTo>
                    <a:cubicBezTo>
                      <a:pt x="984" y="217"/>
                      <a:pt x="1006" y="220"/>
                      <a:pt x="1028" y="220"/>
                    </a:cubicBezTo>
                    <a:cubicBezTo>
                      <a:pt x="1058" y="220"/>
                      <a:pt x="1087" y="214"/>
                      <a:pt x="1087" y="185"/>
                    </a:cubicBezTo>
                    <a:cubicBezTo>
                      <a:pt x="1087" y="166"/>
                      <a:pt x="1068" y="147"/>
                      <a:pt x="1055" y="134"/>
                    </a:cubicBezTo>
                    <a:cubicBezTo>
                      <a:pt x="1036" y="121"/>
                      <a:pt x="1030" y="109"/>
                      <a:pt x="1030" y="90"/>
                    </a:cubicBezTo>
                    <a:cubicBezTo>
                      <a:pt x="1005" y="45"/>
                      <a:pt x="966" y="13"/>
                      <a:pt x="922" y="1"/>
                    </a:cubicBezTo>
                    <a:cubicBezTo>
                      <a:pt x="846" y="1"/>
                      <a:pt x="769" y="26"/>
                      <a:pt x="712" y="77"/>
                    </a:cubicBezTo>
                    <a:cubicBezTo>
                      <a:pt x="642" y="121"/>
                      <a:pt x="579" y="172"/>
                      <a:pt x="515" y="223"/>
                    </a:cubicBezTo>
                    <a:cubicBezTo>
                      <a:pt x="452" y="274"/>
                      <a:pt x="388" y="331"/>
                      <a:pt x="325" y="382"/>
                    </a:cubicBezTo>
                    <a:cubicBezTo>
                      <a:pt x="318" y="382"/>
                      <a:pt x="312" y="382"/>
                      <a:pt x="312" y="388"/>
                    </a:cubicBezTo>
                    <a:cubicBezTo>
                      <a:pt x="318" y="401"/>
                      <a:pt x="318" y="420"/>
                      <a:pt x="318" y="433"/>
                    </a:cubicBezTo>
                    <a:cubicBezTo>
                      <a:pt x="313" y="458"/>
                      <a:pt x="293" y="475"/>
                      <a:pt x="272" y="475"/>
                    </a:cubicBezTo>
                    <a:cubicBezTo>
                      <a:pt x="266" y="475"/>
                      <a:pt x="260" y="474"/>
                      <a:pt x="255" y="471"/>
                    </a:cubicBezTo>
                    <a:cubicBezTo>
                      <a:pt x="204" y="446"/>
                      <a:pt x="191" y="382"/>
                      <a:pt x="172" y="337"/>
                    </a:cubicBezTo>
                    <a:cubicBezTo>
                      <a:pt x="159" y="287"/>
                      <a:pt x="140" y="242"/>
                      <a:pt x="128" y="198"/>
                    </a:cubicBezTo>
                    <a:cubicBezTo>
                      <a:pt x="109" y="153"/>
                      <a:pt x="96" y="102"/>
                      <a:pt x="83" y="52"/>
                    </a:cubicBezTo>
                    <a:cubicBezTo>
                      <a:pt x="83" y="39"/>
                      <a:pt x="77" y="20"/>
                      <a:pt x="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76"/>
              <p:cNvSpPr/>
              <p:nvPr/>
            </p:nvSpPr>
            <p:spPr>
              <a:xfrm>
                <a:off x="936364" y="3409078"/>
                <a:ext cx="71308" cy="30687"/>
              </a:xfrm>
              <a:custGeom>
                <a:rect b="b" l="l" r="r" t="t"/>
                <a:pathLst>
                  <a:path extrusionOk="0" h="173" w="402">
                    <a:moveTo>
                      <a:pt x="309" y="1"/>
                    </a:moveTo>
                    <a:cubicBezTo>
                      <a:pt x="276" y="1"/>
                      <a:pt x="242" y="6"/>
                      <a:pt x="211" y="14"/>
                    </a:cubicBezTo>
                    <a:cubicBezTo>
                      <a:pt x="128" y="46"/>
                      <a:pt x="52" y="96"/>
                      <a:pt x="1" y="173"/>
                    </a:cubicBezTo>
                    <a:cubicBezTo>
                      <a:pt x="64" y="141"/>
                      <a:pt x="134" y="115"/>
                      <a:pt x="198" y="90"/>
                    </a:cubicBezTo>
                    <a:cubicBezTo>
                      <a:pt x="268" y="65"/>
                      <a:pt x="338" y="33"/>
                      <a:pt x="401" y="7"/>
                    </a:cubicBezTo>
                    <a:lnTo>
                      <a:pt x="369" y="7"/>
                    </a:lnTo>
                    <a:cubicBezTo>
                      <a:pt x="350" y="3"/>
                      <a:pt x="330" y="1"/>
                      <a:pt x="30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76"/>
              <p:cNvSpPr/>
              <p:nvPr/>
            </p:nvSpPr>
            <p:spPr>
              <a:xfrm>
                <a:off x="911708" y="3347172"/>
                <a:ext cx="386694" cy="142261"/>
              </a:xfrm>
              <a:custGeom>
                <a:rect b="b" l="l" r="r" t="t"/>
                <a:pathLst>
                  <a:path extrusionOk="0" h="802" w="2180">
                    <a:moveTo>
                      <a:pt x="2180" y="1"/>
                    </a:moveTo>
                    <a:lnTo>
                      <a:pt x="2103" y="13"/>
                    </a:lnTo>
                    <a:cubicBezTo>
                      <a:pt x="2008" y="32"/>
                      <a:pt x="1906" y="58"/>
                      <a:pt x="1805" y="83"/>
                    </a:cubicBezTo>
                    <a:cubicBezTo>
                      <a:pt x="1614" y="128"/>
                      <a:pt x="1417" y="178"/>
                      <a:pt x="1227" y="236"/>
                    </a:cubicBezTo>
                    <a:cubicBezTo>
                      <a:pt x="1036" y="287"/>
                      <a:pt x="852" y="350"/>
                      <a:pt x="661" y="414"/>
                    </a:cubicBezTo>
                    <a:cubicBezTo>
                      <a:pt x="566" y="445"/>
                      <a:pt x="470" y="484"/>
                      <a:pt x="375" y="515"/>
                    </a:cubicBezTo>
                    <a:cubicBezTo>
                      <a:pt x="280" y="553"/>
                      <a:pt x="191" y="585"/>
                      <a:pt x="95" y="611"/>
                    </a:cubicBezTo>
                    <a:lnTo>
                      <a:pt x="89" y="611"/>
                    </a:lnTo>
                    <a:cubicBezTo>
                      <a:pt x="70" y="649"/>
                      <a:pt x="45" y="693"/>
                      <a:pt x="32" y="719"/>
                    </a:cubicBezTo>
                    <a:cubicBezTo>
                      <a:pt x="25" y="744"/>
                      <a:pt x="13" y="776"/>
                      <a:pt x="0" y="801"/>
                    </a:cubicBezTo>
                    <a:lnTo>
                      <a:pt x="121" y="782"/>
                    </a:lnTo>
                    <a:cubicBezTo>
                      <a:pt x="159" y="769"/>
                      <a:pt x="197" y="763"/>
                      <a:pt x="229" y="750"/>
                    </a:cubicBezTo>
                    <a:cubicBezTo>
                      <a:pt x="324" y="725"/>
                      <a:pt x="419" y="693"/>
                      <a:pt x="508" y="661"/>
                    </a:cubicBezTo>
                    <a:cubicBezTo>
                      <a:pt x="852" y="547"/>
                      <a:pt x="1188" y="426"/>
                      <a:pt x="1525" y="293"/>
                    </a:cubicBezTo>
                    <a:cubicBezTo>
                      <a:pt x="1690" y="223"/>
                      <a:pt x="1856" y="153"/>
                      <a:pt x="2021" y="77"/>
                    </a:cubicBezTo>
                    <a:lnTo>
                      <a:pt x="21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76"/>
              <p:cNvSpPr/>
              <p:nvPr/>
            </p:nvSpPr>
            <p:spPr>
              <a:xfrm>
                <a:off x="1039067" y="3339367"/>
                <a:ext cx="324787" cy="129667"/>
              </a:xfrm>
              <a:custGeom>
                <a:rect b="b" l="l" r="r" t="t"/>
                <a:pathLst>
                  <a:path extrusionOk="0" h="731" w="1831">
                    <a:moveTo>
                      <a:pt x="1760" y="0"/>
                    </a:moveTo>
                    <a:cubicBezTo>
                      <a:pt x="1691" y="45"/>
                      <a:pt x="1621" y="83"/>
                      <a:pt x="1544" y="121"/>
                    </a:cubicBezTo>
                    <a:cubicBezTo>
                      <a:pt x="1449" y="159"/>
                      <a:pt x="1354" y="203"/>
                      <a:pt x="1265" y="248"/>
                    </a:cubicBezTo>
                    <a:cubicBezTo>
                      <a:pt x="934" y="394"/>
                      <a:pt x="597" y="521"/>
                      <a:pt x="261" y="642"/>
                    </a:cubicBezTo>
                    <a:cubicBezTo>
                      <a:pt x="172" y="674"/>
                      <a:pt x="89" y="705"/>
                      <a:pt x="0" y="731"/>
                    </a:cubicBezTo>
                    <a:cubicBezTo>
                      <a:pt x="375" y="655"/>
                      <a:pt x="744" y="547"/>
                      <a:pt x="1106" y="413"/>
                    </a:cubicBezTo>
                    <a:cubicBezTo>
                      <a:pt x="1297" y="343"/>
                      <a:pt x="1481" y="261"/>
                      <a:pt x="1659" y="178"/>
                    </a:cubicBezTo>
                    <a:cubicBezTo>
                      <a:pt x="1710" y="146"/>
                      <a:pt x="1830" y="95"/>
                      <a:pt x="1786" y="32"/>
                    </a:cubicBezTo>
                    <a:cubicBezTo>
                      <a:pt x="1779" y="19"/>
                      <a:pt x="1773" y="6"/>
                      <a:pt x="17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76"/>
              <p:cNvSpPr/>
              <p:nvPr/>
            </p:nvSpPr>
            <p:spPr>
              <a:xfrm>
                <a:off x="74124" y="2352597"/>
                <a:ext cx="20399" cy="59423"/>
              </a:xfrm>
              <a:custGeom>
                <a:rect b="b" l="l" r="r" t="t"/>
                <a:pathLst>
                  <a:path extrusionOk="0" h="335" w="115">
                    <a:moveTo>
                      <a:pt x="82" y="1"/>
                    </a:moveTo>
                    <a:cubicBezTo>
                      <a:pt x="71" y="1"/>
                      <a:pt x="58" y="12"/>
                      <a:pt x="58" y="28"/>
                    </a:cubicBezTo>
                    <a:cubicBezTo>
                      <a:pt x="45" y="73"/>
                      <a:pt x="32" y="123"/>
                      <a:pt x="19" y="174"/>
                    </a:cubicBezTo>
                    <a:cubicBezTo>
                      <a:pt x="7" y="219"/>
                      <a:pt x="0" y="270"/>
                      <a:pt x="7" y="320"/>
                    </a:cubicBezTo>
                    <a:cubicBezTo>
                      <a:pt x="7" y="330"/>
                      <a:pt x="13" y="335"/>
                      <a:pt x="20" y="335"/>
                    </a:cubicBezTo>
                    <a:cubicBezTo>
                      <a:pt x="27" y="335"/>
                      <a:pt x="35" y="330"/>
                      <a:pt x="39" y="320"/>
                    </a:cubicBezTo>
                    <a:cubicBezTo>
                      <a:pt x="58" y="276"/>
                      <a:pt x="77" y="225"/>
                      <a:pt x="89" y="174"/>
                    </a:cubicBezTo>
                    <a:lnTo>
                      <a:pt x="115" y="28"/>
                    </a:lnTo>
                    <a:cubicBezTo>
                      <a:pt x="115" y="15"/>
                      <a:pt x="108" y="3"/>
                      <a:pt x="89" y="3"/>
                    </a:cubicBezTo>
                    <a:cubicBezTo>
                      <a:pt x="87" y="1"/>
                      <a:pt x="85" y="1"/>
                      <a:pt x="8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76"/>
              <p:cNvSpPr/>
              <p:nvPr/>
            </p:nvSpPr>
            <p:spPr>
              <a:xfrm>
                <a:off x="42551" y="2267987"/>
                <a:ext cx="71130" cy="143148"/>
              </a:xfrm>
              <a:custGeom>
                <a:rect b="b" l="l" r="r" t="t"/>
                <a:pathLst>
                  <a:path extrusionOk="0" h="807" w="401">
                    <a:moveTo>
                      <a:pt x="359" y="0"/>
                    </a:moveTo>
                    <a:cubicBezTo>
                      <a:pt x="351" y="0"/>
                      <a:pt x="344" y="3"/>
                      <a:pt x="337" y="9"/>
                    </a:cubicBezTo>
                    <a:cubicBezTo>
                      <a:pt x="236" y="105"/>
                      <a:pt x="159" y="225"/>
                      <a:pt x="102" y="353"/>
                    </a:cubicBezTo>
                    <a:cubicBezTo>
                      <a:pt x="70" y="416"/>
                      <a:pt x="51" y="480"/>
                      <a:pt x="32" y="550"/>
                    </a:cubicBezTo>
                    <a:cubicBezTo>
                      <a:pt x="13" y="613"/>
                      <a:pt x="0" y="689"/>
                      <a:pt x="7" y="759"/>
                    </a:cubicBezTo>
                    <a:cubicBezTo>
                      <a:pt x="10" y="791"/>
                      <a:pt x="34" y="807"/>
                      <a:pt x="58" y="807"/>
                    </a:cubicBezTo>
                    <a:cubicBezTo>
                      <a:pt x="82" y="807"/>
                      <a:pt x="105" y="791"/>
                      <a:pt x="109" y="759"/>
                    </a:cubicBezTo>
                    <a:cubicBezTo>
                      <a:pt x="128" y="696"/>
                      <a:pt x="128" y="632"/>
                      <a:pt x="140" y="569"/>
                    </a:cubicBezTo>
                    <a:cubicBezTo>
                      <a:pt x="153" y="505"/>
                      <a:pt x="172" y="441"/>
                      <a:pt x="197" y="384"/>
                    </a:cubicBezTo>
                    <a:cubicBezTo>
                      <a:pt x="242" y="264"/>
                      <a:pt x="306" y="149"/>
                      <a:pt x="382" y="47"/>
                    </a:cubicBezTo>
                    <a:cubicBezTo>
                      <a:pt x="401" y="24"/>
                      <a:pt x="381" y="0"/>
                      <a:pt x="35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76"/>
              <p:cNvSpPr/>
              <p:nvPr/>
            </p:nvSpPr>
            <p:spPr>
              <a:xfrm>
                <a:off x="707013" y="2106747"/>
                <a:ext cx="94367" cy="84434"/>
              </a:xfrm>
              <a:custGeom>
                <a:rect b="b" l="l" r="r" t="t"/>
                <a:pathLst>
                  <a:path extrusionOk="0" h="476" w="532">
                    <a:moveTo>
                      <a:pt x="48" y="1"/>
                    </a:moveTo>
                    <a:cubicBezTo>
                      <a:pt x="22" y="1"/>
                      <a:pt x="1" y="32"/>
                      <a:pt x="23" y="54"/>
                    </a:cubicBezTo>
                    <a:cubicBezTo>
                      <a:pt x="55" y="86"/>
                      <a:pt x="86" y="118"/>
                      <a:pt x="118" y="156"/>
                    </a:cubicBezTo>
                    <a:cubicBezTo>
                      <a:pt x="150" y="188"/>
                      <a:pt x="182" y="219"/>
                      <a:pt x="214" y="251"/>
                    </a:cubicBezTo>
                    <a:cubicBezTo>
                      <a:pt x="252" y="289"/>
                      <a:pt x="277" y="315"/>
                      <a:pt x="315" y="353"/>
                    </a:cubicBezTo>
                    <a:lnTo>
                      <a:pt x="360" y="404"/>
                    </a:lnTo>
                    <a:cubicBezTo>
                      <a:pt x="379" y="423"/>
                      <a:pt x="398" y="442"/>
                      <a:pt x="417" y="461"/>
                    </a:cubicBezTo>
                    <a:cubicBezTo>
                      <a:pt x="430" y="470"/>
                      <a:pt x="444" y="475"/>
                      <a:pt x="458" y="475"/>
                    </a:cubicBezTo>
                    <a:cubicBezTo>
                      <a:pt x="472" y="475"/>
                      <a:pt x="487" y="470"/>
                      <a:pt x="499" y="461"/>
                    </a:cubicBezTo>
                    <a:cubicBezTo>
                      <a:pt x="525" y="442"/>
                      <a:pt x="531" y="410"/>
                      <a:pt x="519" y="385"/>
                    </a:cubicBezTo>
                    <a:cubicBezTo>
                      <a:pt x="487" y="340"/>
                      <a:pt x="449" y="296"/>
                      <a:pt x="411" y="264"/>
                    </a:cubicBezTo>
                    <a:cubicBezTo>
                      <a:pt x="372" y="232"/>
                      <a:pt x="341" y="194"/>
                      <a:pt x="302" y="162"/>
                    </a:cubicBezTo>
                    <a:cubicBezTo>
                      <a:pt x="226" y="105"/>
                      <a:pt x="150" y="54"/>
                      <a:pt x="61" y="3"/>
                    </a:cubicBezTo>
                    <a:cubicBezTo>
                      <a:pt x="57" y="2"/>
                      <a:pt x="52" y="1"/>
                      <a:pt x="4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76"/>
              <p:cNvSpPr/>
              <p:nvPr/>
            </p:nvSpPr>
            <p:spPr>
              <a:xfrm>
                <a:off x="703111" y="1974066"/>
                <a:ext cx="25011" cy="36186"/>
              </a:xfrm>
              <a:custGeom>
                <a:rect b="b" l="l" r="r" t="t"/>
                <a:pathLst>
                  <a:path extrusionOk="0" h="204" w="141">
                    <a:moveTo>
                      <a:pt x="34" y="1"/>
                    </a:moveTo>
                    <a:cubicBezTo>
                      <a:pt x="29" y="1"/>
                      <a:pt x="24" y="3"/>
                      <a:pt x="19" y="8"/>
                    </a:cubicBezTo>
                    <a:cubicBezTo>
                      <a:pt x="0" y="14"/>
                      <a:pt x="0" y="33"/>
                      <a:pt x="13" y="46"/>
                    </a:cubicBezTo>
                    <a:cubicBezTo>
                      <a:pt x="19" y="59"/>
                      <a:pt x="32" y="71"/>
                      <a:pt x="45" y="84"/>
                    </a:cubicBezTo>
                    <a:lnTo>
                      <a:pt x="51" y="90"/>
                    </a:lnTo>
                    <a:cubicBezTo>
                      <a:pt x="51" y="97"/>
                      <a:pt x="58" y="103"/>
                      <a:pt x="58" y="116"/>
                    </a:cubicBezTo>
                    <a:cubicBezTo>
                      <a:pt x="64" y="122"/>
                      <a:pt x="70" y="141"/>
                      <a:pt x="77" y="154"/>
                    </a:cubicBezTo>
                    <a:cubicBezTo>
                      <a:pt x="83" y="167"/>
                      <a:pt x="77" y="160"/>
                      <a:pt x="77" y="167"/>
                    </a:cubicBezTo>
                    <a:cubicBezTo>
                      <a:pt x="83" y="179"/>
                      <a:pt x="83" y="186"/>
                      <a:pt x="89" y="192"/>
                    </a:cubicBezTo>
                    <a:lnTo>
                      <a:pt x="102" y="198"/>
                    </a:lnTo>
                    <a:cubicBezTo>
                      <a:pt x="105" y="202"/>
                      <a:pt x="110" y="203"/>
                      <a:pt x="115" y="203"/>
                    </a:cubicBezTo>
                    <a:cubicBezTo>
                      <a:pt x="120" y="203"/>
                      <a:pt x="124" y="202"/>
                      <a:pt x="127" y="198"/>
                    </a:cubicBezTo>
                    <a:cubicBezTo>
                      <a:pt x="134" y="186"/>
                      <a:pt x="140" y="173"/>
                      <a:pt x="140" y="160"/>
                    </a:cubicBezTo>
                    <a:cubicBezTo>
                      <a:pt x="140" y="154"/>
                      <a:pt x="140" y="148"/>
                      <a:pt x="134" y="141"/>
                    </a:cubicBezTo>
                    <a:cubicBezTo>
                      <a:pt x="127" y="122"/>
                      <a:pt x="121" y="109"/>
                      <a:pt x="115" y="90"/>
                    </a:cubicBezTo>
                    <a:cubicBezTo>
                      <a:pt x="102" y="65"/>
                      <a:pt x="83" y="33"/>
                      <a:pt x="58" y="14"/>
                    </a:cubicBezTo>
                    <a:cubicBezTo>
                      <a:pt x="50" y="6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76"/>
              <p:cNvSpPr/>
              <p:nvPr/>
            </p:nvSpPr>
            <p:spPr>
              <a:xfrm>
                <a:off x="797831" y="1663118"/>
                <a:ext cx="26075" cy="15964"/>
              </a:xfrm>
              <a:custGeom>
                <a:rect b="b" l="l" r="r" t="t"/>
                <a:pathLst>
                  <a:path extrusionOk="0" h="90" w="147">
                    <a:moveTo>
                      <a:pt x="32" y="0"/>
                    </a:moveTo>
                    <a:cubicBezTo>
                      <a:pt x="19" y="0"/>
                      <a:pt x="13" y="7"/>
                      <a:pt x="7" y="20"/>
                    </a:cubicBezTo>
                    <a:cubicBezTo>
                      <a:pt x="0" y="32"/>
                      <a:pt x="7" y="45"/>
                      <a:pt x="19" y="51"/>
                    </a:cubicBezTo>
                    <a:cubicBezTo>
                      <a:pt x="32" y="64"/>
                      <a:pt x="45" y="70"/>
                      <a:pt x="64" y="83"/>
                    </a:cubicBezTo>
                    <a:lnTo>
                      <a:pt x="70" y="89"/>
                    </a:lnTo>
                    <a:lnTo>
                      <a:pt x="134" y="89"/>
                    </a:lnTo>
                    <a:cubicBezTo>
                      <a:pt x="140" y="83"/>
                      <a:pt x="140" y="77"/>
                      <a:pt x="146" y="70"/>
                    </a:cubicBezTo>
                    <a:cubicBezTo>
                      <a:pt x="146" y="64"/>
                      <a:pt x="146" y="64"/>
                      <a:pt x="146" y="58"/>
                    </a:cubicBezTo>
                    <a:cubicBezTo>
                      <a:pt x="146" y="45"/>
                      <a:pt x="140" y="39"/>
                      <a:pt x="134" y="32"/>
                    </a:cubicBezTo>
                    <a:cubicBezTo>
                      <a:pt x="127" y="32"/>
                      <a:pt x="121" y="26"/>
                      <a:pt x="115" y="20"/>
                    </a:cubicBezTo>
                    <a:lnTo>
                      <a:pt x="115" y="20"/>
                    </a:lnTo>
                    <a:lnTo>
                      <a:pt x="121" y="26"/>
                    </a:lnTo>
                    <a:cubicBezTo>
                      <a:pt x="115" y="20"/>
                      <a:pt x="108" y="13"/>
                      <a:pt x="102" y="13"/>
                    </a:cubicBezTo>
                    <a:lnTo>
                      <a:pt x="89" y="13"/>
                    </a:lnTo>
                    <a:lnTo>
                      <a:pt x="70" y="7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76"/>
              <p:cNvSpPr/>
              <p:nvPr/>
            </p:nvSpPr>
            <p:spPr>
              <a:xfrm>
                <a:off x="68448" y="1877217"/>
                <a:ext cx="17029" cy="45410"/>
              </a:xfrm>
              <a:custGeom>
                <a:rect b="b" l="l" r="r" t="t"/>
                <a:pathLst>
                  <a:path extrusionOk="0" h="256" w="96">
                    <a:moveTo>
                      <a:pt x="96" y="1"/>
                    </a:moveTo>
                    <a:lnTo>
                      <a:pt x="77" y="14"/>
                    </a:lnTo>
                    <a:cubicBezTo>
                      <a:pt x="64" y="39"/>
                      <a:pt x="58" y="64"/>
                      <a:pt x="45" y="90"/>
                    </a:cubicBezTo>
                    <a:cubicBezTo>
                      <a:pt x="27" y="137"/>
                      <a:pt x="15" y="190"/>
                      <a:pt x="3" y="244"/>
                    </a:cubicBezTo>
                    <a:lnTo>
                      <a:pt x="3" y="244"/>
                    </a:lnTo>
                    <a:cubicBezTo>
                      <a:pt x="10" y="216"/>
                      <a:pt x="21" y="188"/>
                      <a:pt x="32" y="160"/>
                    </a:cubicBezTo>
                    <a:cubicBezTo>
                      <a:pt x="51" y="109"/>
                      <a:pt x="71" y="52"/>
                      <a:pt x="96" y="1"/>
                    </a:cubicBezTo>
                    <a:close/>
                    <a:moveTo>
                      <a:pt x="3" y="244"/>
                    </a:moveTo>
                    <a:cubicBezTo>
                      <a:pt x="2" y="248"/>
                      <a:pt x="1" y="251"/>
                      <a:pt x="1" y="255"/>
                    </a:cubicBezTo>
                    <a:cubicBezTo>
                      <a:pt x="1" y="251"/>
                      <a:pt x="2" y="248"/>
                      <a:pt x="3" y="244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76"/>
              <p:cNvSpPr/>
              <p:nvPr/>
            </p:nvSpPr>
            <p:spPr>
              <a:xfrm>
                <a:off x="89911" y="1872782"/>
                <a:ext cx="3548" cy="2483"/>
              </a:xfrm>
              <a:custGeom>
                <a:rect b="b" l="l" r="r" t="t"/>
                <a:pathLst>
                  <a:path extrusionOk="0" h="14" w="20">
                    <a:moveTo>
                      <a:pt x="19" y="0"/>
                    </a:moveTo>
                    <a:lnTo>
                      <a:pt x="0" y="13"/>
                    </a:lnTo>
                    <a:lnTo>
                      <a:pt x="13" y="1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76"/>
              <p:cNvSpPr/>
              <p:nvPr/>
            </p:nvSpPr>
            <p:spPr>
              <a:xfrm>
                <a:off x="75189" y="1785333"/>
                <a:ext cx="312548" cy="398756"/>
              </a:xfrm>
              <a:custGeom>
                <a:rect b="b" l="l" r="r" t="t"/>
                <a:pathLst>
                  <a:path extrusionOk="0" h="2248" w="1762">
                    <a:moveTo>
                      <a:pt x="937" y="1"/>
                    </a:moveTo>
                    <a:cubicBezTo>
                      <a:pt x="827" y="1"/>
                      <a:pt x="718" y="27"/>
                      <a:pt x="617" y="74"/>
                    </a:cubicBezTo>
                    <a:lnTo>
                      <a:pt x="503" y="144"/>
                    </a:lnTo>
                    <a:cubicBezTo>
                      <a:pt x="433" y="195"/>
                      <a:pt x="369" y="252"/>
                      <a:pt x="312" y="316"/>
                    </a:cubicBezTo>
                    <a:cubicBezTo>
                      <a:pt x="236" y="398"/>
                      <a:pt x="172" y="481"/>
                      <a:pt x="122" y="576"/>
                    </a:cubicBezTo>
                    <a:cubicBezTo>
                      <a:pt x="102" y="621"/>
                      <a:pt x="83" y="659"/>
                      <a:pt x="64" y="697"/>
                    </a:cubicBezTo>
                    <a:cubicBezTo>
                      <a:pt x="39" y="843"/>
                      <a:pt x="20" y="989"/>
                      <a:pt x="7" y="1135"/>
                    </a:cubicBezTo>
                    <a:cubicBezTo>
                      <a:pt x="1" y="1237"/>
                      <a:pt x="1" y="1339"/>
                      <a:pt x="7" y="1447"/>
                    </a:cubicBezTo>
                    <a:cubicBezTo>
                      <a:pt x="20" y="1377"/>
                      <a:pt x="33" y="1307"/>
                      <a:pt x="52" y="1237"/>
                    </a:cubicBezTo>
                    <a:cubicBezTo>
                      <a:pt x="58" y="1222"/>
                      <a:pt x="74" y="1214"/>
                      <a:pt x="88" y="1214"/>
                    </a:cubicBezTo>
                    <a:cubicBezTo>
                      <a:pt x="104" y="1214"/>
                      <a:pt x="118" y="1223"/>
                      <a:pt x="115" y="1243"/>
                    </a:cubicBezTo>
                    <a:cubicBezTo>
                      <a:pt x="77" y="1459"/>
                      <a:pt x="71" y="1675"/>
                      <a:pt x="90" y="1885"/>
                    </a:cubicBezTo>
                    <a:cubicBezTo>
                      <a:pt x="90" y="1930"/>
                      <a:pt x="96" y="1968"/>
                      <a:pt x="102" y="2012"/>
                    </a:cubicBezTo>
                    <a:cubicBezTo>
                      <a:pt x="128" y="1853"/>
                      <a:pt x="172" y="1695"/>
                      <a:pt x="242" y="1548"/>
                    </a:cubicBezTo>
                    <a:cubicBezTo>
                      <a:pt x="247" y="1537"/>
                      <a:pt x="256" y="1532"/>
                      <a:pt x="265" y="1532"/>
                    </a:cubicBezTo>
                    <a:cubicBezTo>
                      <a:pt x="280" y="1532"/>
                      <a:pt x="297" y="1547"/>
                      <a:pt x="293" y="1567"/>
                    </a:cubicBezTo>
                    <a:cubicBezTo>
                      <a:pt x="242" y="1720"/>
                      <a:pt x="210" y="1872"/>
                      <a:pt x="204" y="2031"/>
                    </a:cubicBezTo>
                    <a:lnTo>
                      <a:pt x="204" y="2050"/>
                    </a:lnTo>
                    <a:cubicBezTo>
                      <a:pt x="217" y="2050"/>
                      <a:pt x="223" y="2063"/>
                      <a:pt x="230" y="2069"/>
                    </a:cubicBezTo>
                    <a:cubicBezTo>
                      <a:pt x="236" y="2133"/>
                      <a:pt x="249" y="2190"/>
                      <a:pt x="261" y="2247"/>
                    </a:cubicBezTo>
                    <a:cubicBezTo>
                      <a:pt x="261" y="2241"/>
                      <a:pt x="268" y="2235"/>
                      <a:pt x="268" y="2222"/>
                    </a:cubicBezTo>
                    <a:cubicBezTo>
                      <a:pt x="280" y="2171"/>
                      <a:pt x="306" y="2114"/>
                      <a:pt x="325" y="2063"/>
                    </a:cubicBezTo>
                    <a:cubicBezTo>
                      <a:pt x="376" y="1955"/>
                      <a:pt x="433" y="1847"/>
                      <a:pt x="503" y="1752"/>
                    </a:cubicBezTo>
                    <a:cubicBezTo>
                      <a:pt x="508" y="1744"/>
                      <a:pt x="516" y="1741"/>
                      <a:pt x="525" y="1741"/>
                    </a:cubicBezTo>
                    <a:cubicBezTo>
                      <a:pt x="546" y="1741"/>
                      <a:pt x="569" y="1761"/>
                      <a:pt x="560" y="1783"/>
                    </a:cubicBezTo>
                    <a:cubicBezTo>
                      <a:pt x="496" y="1879"/>
                      <a:pt x="446" y="1987"/>
                      <a:pt x="407" y="2095"/>
                    </a:cubicBezTo>
                    <a:lnTo>
                      <a:pt x="395" y="2127"/>
                    </a:lnTo>
                    <a:cubicBezTo>
                      <a:pt x="693" y="1803"/>
                      <a:pt x="1030" y="1504"/>
                      <a:pt x="1399" y="1256"/>
                    </a:cubicBezTo>
                    <a:cubicBezTo>
                      <a:pt x="1501" y="1192"/>
                      <a:pt x="1589" y="1116"/>
                      <a:pt x="1672" y="1027"/>
                    </a:cubicBezTo>
                    <a:cubicBezTo>
                      <a:pt x="1742" y="938"/>
                      <a:pt x="1761" y="818"/>
                      <a:pt x="1717" y="710"/>
                    </a:cubicBezTo>
                    <a:cubicBezTo>
                      <a:pt x="1698" y="671"/>
                      <a:pt x="1672" y="646"/>
                      <a:pt x="1640" y="621"/>
                    </a:cubicBezTo>
                    <a:cubicBezTo>
                      <a:pt x="1698" y="582"/>
                      <a:pt x="1704" y="506"/>
                      <a:pt x="1659" y="455"/>
                    </a:cubicBezTo>
                    <a:cubicBezTo>
                      <a:pt x="1608" y="404"/>
                      <a:pt x="1526" y="397"/>
                      <a:pt x="1451" y="397"/>
                    </a:cubicBezTo>
                    <a:cubicBezTo>
                      <a:pt x="1424" y="397"/>
                      <a:pt x="1397" y="398"/>
                      <a:pt x="1373" y="398"/>
                    </a:cubicBezTo>
                    <a:lnTo>
                      <a:pt x="1284" y="398"/>
                    </a:lnTo>
                    <a:lnTo>
                      <a:pt x="1291" y="392"/>
                    </a:lnTo>
                    <a:cubicBezTo>
                      <a:pt x="1338" y="357"/>
                      <a:pt x="1314" y="289"/>
                      <a:pt x="1260" y="289"/>
                    </a:cubicBezTo>
                    <a:cubicBezTo>
                      <a:pt x="1256" y="289"/>
                      <a:pt x="1251" y="289"/>
                      <a:pt x="1246" y="290"/>
                    </a:cubicBezTo>
                    <a:cubicBezTo>
                      <a:pt x="1183" y="290"/>
                      <a:pt x="1126" y="303"/>
                      <a:pt x="1068" y="309"/>
                    </a:cubicBezTo>
                    <a:cubicBezTo>
                      <a:pt x="1113" y="277"/>
                      <a:pt x="1145" y="252"/>
                      <a:pt x="1189" y="201"/>
                    </a:cubicBezTo>
                    <a:cubicBezTo>
                      <a:pt x="1235" y="155"/>
                      <a:pt x="1177" y="104"/>
                      <a:pt x="1128" y="104"/>
                    </a:cubicBezTo>
                    <a:cubicBezTo>
                      <a:pt x="1123" y="104"/>
                      <a:pt x="1118" y="105"/>
                      <a:pt x="1113" y="106"/>
                    </a:cubicBezTo>
                    <a:lnTo>
                      <a:pt x="1107" y="106"/>
                    </a:lnTo>
                    <a:cubicBezTo>
                      <a:pt x="1143" y="69"/>
                      <a:pt x="1110" y="4"/>
                      <a:pt x="1057" y="4"/>
                    </a:cubicBezTo>
                    <a:cubicBezTo>
                      <a:pt x="1054" y="4"/>
                      <a:pt x="1052" y="4"/>
                      <a:pt x="1049" y="4"/>
                    </a:cubicBezTo>
                    <a:cubicBezTo>
                      <a:pt x="1037" y="10"/>
                      <a:pt x="1018" y="17"/>
                      <a:pt x="998" y="17"/>
                    </a:cubicBezTo>
                    <a:lnTo>
                      <a:pt x="1005" y="4"/>
                    </a:lnTo>
                    <a:cubicBezTo>
                      <a:pt x="982" y="2"/>
                      <a:pt x="960" y="1"/>
                      <a:pt x="9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76"/>
              <p:cNvSpPr/>
              <p:nvPr/>
            </p:nvSpPr>
            <p:spPr>
              <a:xfrm>
                <a:off x="548613" y="1800588"/>
                <a:ext cx="275298" cy="243724"/>
              </a:xfrm>
              <a:custGeom>
                <a:rect b="b" l="l" r="r" t="t"/>
                <a:pathLst>
                  <a:path extrusionOk="0" h="1374" w="1552">
                    <a:moveTo>
                      <a:pt x="1399" y="1"/>
                    </a:moveTo>
                    <a:lnTo>
                      <a:pt x="1373" y="477"/>
                    </a:lnTo>
                    <a:cubicBezTo>
                      <a:pt x="1373" y="547"/>
                      <a:pt x="1361" y="611"/>
                      <a:pt x="1323" y="668"/>
                    </a:cubicBezTo>
                    <a:cubicBezTo>
                      <a:pt x="1280" y="716"/>
                      <a:pt x="1221" y="741"/>
                      <a:pt x="1158" y="741"/>
                    </a:cubicBezTo>
                    <a:cubicBezTo>
                      <a:pt x="1145" y="741"/>
                      <a:pt x="1132" y="740"/>
                      <a:pt x="1119" y="738"/>
                    </a:cubicBezTo>
                    <a:cubicBezTo>
                      <a:pt x="1043" y="725"/>
                      <a:pt x="973" y="693"/>
                      <a:pt x="910" y="655"/>
                    </a:cubicBezTo>
                    <a:lnTo>
                      <a:pt x="910" y="655"/>
                    </a:lnTo>
                    <a:cubicBezTo>
                      <a:pt x="941" y="782"/>
                      <a:pt x="967" y="935"/>
                      <a:pt x="871" y="1030"/>
                    </a:cubicBezTo>
                    <a:cubicBezTo>
                      <a:pt x="807" y="1077"/>
                      <a:pt x="728" y="1107"/>
                      <a:pt x="646" y="1107"/>
                    </a:cubicBezTo>
                    <a:cubicBezTo>
                      <a:pt x="639" y="1107"/>
                      <a:pt x="631" y="1107"/>
                      <a:pt x="624" y="1106"/>
                    </a:cubicBezTo>
                    <a:lnTo>
                      <a:pt x="1" y="1138"/>
                    </a:lnTo>
                    <a:lnTo>
                      <a:pt x="878" y="1361"/>
                    </a:lnTo>
                    <a:cubicBezTo>
                      <a:pt x="861" y="1344"/>
                      <a:pt x="869" y="1322"/>
                      <a:pt x="889" y="1322"/>
                    </a:cubicBezTo>
                    <a:cubicBezTo>
                      <a:pt x="892" y="1322"/>
                      <a:pt x="894" y="1322"/>
                      <a:pt x="897" y="1323"/>
                    </a:cubicBezTo>
                    <a:cubicBezTo>
                      <a:pt x="967" y="1329"/>
                      <a:pt x="1043" y="1348"/>
                      <a:pt x="1113" y="1373"/>
                    </a:cubicBezTo>
                    <a:lnTo>
                      <a:pt x="1119" y="1354"/>
                    </a:lnTo>
                    <a:cubicBezTo>
                      <a:pt x="1132" y="1335"/>
                      <a:pt x="1145" y="1323"/>
                      <a:pt x="1151" y="1297"/>
                    </a:cubicBezTo>
                    <a:cubicBezTo>
                      <a:pt x="1170" y="1265"/>
                      <a:pt x="1183" y="1221"/>
                      <a:pt x="1183" y="1183"/>
                    </a:cubicBezTo>
                    <a:cubicBezTo>
                      <a:pt x="1189" y="1138"/>
                      <a:pt x="1189" y="1100"/>
                      <a:pt x="1183" y="1056"/>
                    </a:cubicBezTo>
                    <a:cubicBezTo>
                      <a:pt x="1183" y="1037"/>
                      <a:pt x="1176" y="1011"/>
                      <a:pt x="1170" y="992"/>
                    </a:cubicBezTo>
                    <a:cubicBezTo>
                      <a:pt x="1164" y="967"/>
                      <a:pt x="1164" y="948"/>
                      <a:pt x="1164" y="929"/>
                    </a:cubicBezTo>
                    <a:cubicBezTo>
                      <a:pt x="1164" y="912"/>
                      <a:pt x="1175" y="900"/>
                      <a:pt x="1188" y="900"/>
                    </a:cubicBezTo>
                    <a:cubicBezTo>
                      <a:pt x="1195" y="900"/>
                      <a:pt x="1202" y="903"/>
                      <a:pt x="1208" y="909"/>
                    </a:cubicBezTo>
                    <a:cubicBezTo>
                      <a:pt x="1234" y="922"/>
                      <a:pt x="1246" y="948"/>
                      <a:pt x="1259" y="973"/>
                    </a:cubicBezTo>
                    <a:cubicBezTo>
                      <a:pt x="1265" y="998"/>
                      <a:pt x="1272" y="1018"/>
                      <a:pt x="1278" y="1043"/>
                    </a:cubicBezTo>
                    <a:cubicBezTo>
                      <a:pt x="1284" y="1062"/>
                      <a:pt x="1284" y="1081"/>
                      <a:pt x="1284" y="1094"/>
                    </a:cubicBezTo>
                    <a:cubicBezTo>
                      <a:pt x="1297" y="1056"/>
                      <a:pt x="1310" y="1018"/>
                      <a:pt x="1323" y="979"/>
                    </a:cubicBezTo>
                    <a:cubicBezTo>
                      <a:pt x="1310" y="973"/>
                      <a:pt x="1304" y="954"/>
                      <a:pt x="1316" y="948"/>
                    </a:cubicBezTo>
                    <a:cubicBezTo>
                      <a:pt x="1329" y="929"/>
                      <a:pt x="1335" y="909"/>
                      <a:pt x="1348" y="890"/>
                    </a:cubicBezTo>
                    <a:cubicBezTo>
                      <a:pt x="1348" y="884"/>
                      <a:pt x="1348" y="884"/>
                      <a:pt x="1354" y="878"/>
                    </a:cubicBezTo>
                    <a:cubicBezTo>
                      <a:pt x="1361" y="827"/>
                      <a:pt x="1367" y="776"/>
                      <a:pt x="1373" y="725"/>
                    </a:cubicBezTo>
                    <a:cubicBezTo>
                      <a:pt x="1380" y="674"/>
                      <a:pt x="1380" y="617"/>
                      <a:pt x="1386" y="566"/>
                    </a:cubicBezTo>
                    <a:cubicBezTo>
                      <a:pt x="1386" y="555"/>
                      <a:pt x="1395" y="548"/>
                      <a:pt x="1403" y="548"/>
                    </a:cubicBezTo>
                    <a:cubicBezTo>
                      <a:pt x="1409" y="548"/>
                      <a:pt x="1415" y="552"/>
                      <a:pt x="1418" y="560"/>
                    </a:cubicBezTo>
                    <a:cubicBezTo>
                      <a:pt x="1431" y="611"/>
                      <a:pt x="1437" y="668"/>
                      <a:pt x="1431" y="719"/>
                    </a:cubicBezTo>
                    <a:lnTo>
                      <a:pt x="1431" y="744"/>
                    </a:lnTo>
                    <a:cubicBezTo>
                      <a:pt x="1520" y="560"/>
                      <a:pt x="1551" y="350"/>
                      <a:pt x="1520" y="153"/>
                    </a:cubicBezTo>
                    <a:cubicBezTo>
                      <a:pt x="1494" y="96"/>
                      <a:pt x="1450" y="39"/>
                      <a:pt x="139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76"/>
              <p:cNvSpPr/>
              <p:nvPr/>
            </p:nvSpPr>
            <p:spPr>
              <a:xfrm>
                <a:off x="106762" y="2119696"/>
                <a:ext cx="36363" cy="64390"/>
              </a:xfrm>
              <a:custGeom>
                <a:rect b="b" l="l" r="r" t="t"/>
                <a:pathLst>
                  <a:path extrusionOk="0" h="363" w="205">
                    <a:moveTo>
                      <a:pt x="204" y="0"/>
                    </a:moveTo>
                    <a:lnTo>
                      <a:pt x="204" y="0"/>
                    </a:lnTo>
                    <a:cubicBezTo>
                      <a:pt x="134" y="51"/>
                      <a:pt x="64" y="102"/>
                      <a:pt x="1" y="165"/>
                    </a:cubicBezTo>
                    <a:lnTo>
                      <a:pt x="1" y="178"/>
                    </a:lnTo>
                    <a:cubicBezTo>
                      <a:pt x="13" y="178"/>
                      <a:pt x="20" y="191"/>
                      <a:pt x="20" y="204"/>
                    </a:cubicBezTo>
                    <a:cubicBezTo>
                      <a:pt x="26" y="254"/>
                      <a:pt x="39" y="312"/>
                      <a:pt x="52" y="362"/>
                    </a:cubicBezTo>
                    <a:cubicBezTo>
                      <a:pt x="52" y="356"/>
                      <a:pt x="58" y="350"/>
                      <a:pt x="58" y="343"/>
                    </a:cubicBezTo>
                    <a:cubicBezTo>
                      <a:pt x="71" y="292"/>
                      <a:pt x="90" y="242"/>
                      <a:pt x="109" y="191"/>
                    </a:cubicBezTo>
                    <a:cubicBezTo>
                      <a:pt x="134" y="121"/>
                      <a:pt x="166" y="57"/>
                      <a:pt x="204" y="0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76"/>
              <p:cNvSpPr/>
              <p:nvPr/>
            </p:nvSpPr>
            <p:spPr>
              <a:xfrm>
                <a:off x="-2503" y="1983645"/>
                <a:ext cx="1010193" cy="1526022"/>
              </a:xfrm>
              <a:custGeom>
                <a:rect b="b" l="l" r="r" t="t"/>
                <a:pathLst>
                  <a:path extrusionOk="0" h="8603" w="5695">
                    <a:moveTo>
                      <a:pt x="3179" y="0"/>
                    </a:moveTo>
                    <a:cubicBezTo>
                      <a:pt x="2400" y="0"/>
                      <a:pt x="1614" y="258"/>
                      <a:pt x="928" y="704"/>
                    </a:cubicBezTo>
                    <a:cubicBezTo>
                      <a:pt x="877" y="799"/>
                      <a:pt x="833" y="894"/>
                      <a:pt x="795" y="996"/>
                    </a:cubicBezTo>
                    <a:cubicBezTo>
                      <a:pt x="795" y="1009"/>
                      <a:pt x="788" y="1021"/>
                      <a:pt x="788" y="1028"/>
                    </a:cubicBezTo>
                    <a:cubicBezTo>
                      <a:pt x="782" y="1034"/>
                      <a:pt x="782" y="1040"/>
                      <a:pt x="782" y="1047"/>
                    </a:cubicBezTo>
                    <a:cubicBezTo>
                      <a:pt x="814" y="1002"/>
                      <a:pt x="845" y="958"/>
                      <a:pt x="890" y="920"/>
                    </a:cubicBezTo>
                    <a:cubicBezTo>
                      <a:pt x="979" y="818"/>
                      <a:pt x="1100" y="742"/>
                      <a:pt x="1233" y="704"/>
                    </a:cubicBezTo>
                    <a:cubicBezTo>
                      <a:pt x="1259" y="704"/>
                      <a:pt x="1271" y="729"/>
                      <a:pt x="1252" y="748"/>
                    </a:cubicBezTo>
                    <a:cubicBezTo>
                      <a:pt x="1138" y="812"/>
                      <a:pt x="1036" y="888"/>
                      <a:pt x="941" y="971"/>
                    </a:cubicBezTo>
                    <a:cubicBezTo>
                      <a:pt x="890" y="1015"/>
                      <a:pt x="845" y="1072"/>
                      <a:pt x="801" y="1129"/>
                    </a:cubicBezTo>
                    <a:cubicBezTo>
                      <a:pt x="807" y="1136"/>
                      <a:pt x="807" y="1142"/>
                      <a:pt x="801" y="1148"/>
                    </a:cubicBezTo>
                    <a:lnTo>
                      <a:pt x="769" y="1187"/>
                    </a:lnTo>
                    <a:cubicBezTo>
                      <a:pt x="750" y="1218"/>
                      <a:pt x="737" y="1244"/>
                      <a:pt x="718" y="1276"/>
                    </a:cubicBezTo>
                    <a:cubicBezTo>
                      <a:pt x="718" y="1282"/>
                      <a:pt x="712" y="1282"/>
                      <a:pt x="712" y="1288"/>
                    </a:cubicBezTo>
                    <a:cubicBezTo>
                      <a:pt x="718" y="1307"/>
                      <a:pt x="725" y="1320"/>
                      <a:pt x="731" y="1339"/>
                    </a:cubicBezTo>
                    <a:cubicBezTo>
                      <a:pt x="737" y="1352"/>
                      <a:pt x="744" y="1371"/>
                      <a:pt x="750" y="1396"/>
                    </a:cubicBezTo>
                    <a:cubicBezTo>
                      <a:pt x="754" y="1430"/>
                      <a:pt x="728" y="1453"/>
                      <a:pt x="698" y="1453"/>
                    </a:cubicBezTo>
                    <a:cubicBezTo>
                      <a:pt x="683" y="1453"/>
                      <a:pt x="668" y="1447"/>
                      <a:pt x="655" y="1434"/>
                    </a:cubicBezTo>
                    <a:cubicBezTo>
                      <a:pt x="642" y="1415"/>
                      <a:pt x="636" y="1396"/>
                      <a:pt x="629" y="1371"/>
                    </a:cubicBezTo>
                    <a:cubicBezTo>
                      <a:pt x="624" y="1387"/>
                      <a:pt x="609" y="1404"/>
                      <a:pt x="593" y="1404"/>
                    </a:cubicBezTo>
                    <a:cubicBezTo>
                      <a:pt x="590" y="1404"/>
                      <a:pt x="587" y="1404"/>
                      <a:pt x="585" y="1403"/>
                    </a:cubicBezTo>
                    <a:cubicBezTo>
                      <a:pt x="534" y="1466"/>
                      <a:pt x="490" y="1530"/>
                      <a:pt x="445" y="1593"/>
                    </a:cubicBezTo>
                    <a:cubicBezTo>
                      <a:pt x="432" y="1619"/>
                      <a:pt x="426" y="1638"/>
                      <a:pt x="420" y="1663"/>
                    </a:cubicBezTo>
                    <a:cubicBezTo>
                      <a:pt x="413" y="1689"/>
                      <a:pt x="401" y="1720"/>
                      <a:pt x="388" y="1739"/>
                    </a:cubicBezTo>
                    <a:cubicBezTo>
                      <a:pt x="375" y="1759"/>
                      <a:pt x="356" y="1765"/>
                      <a:pt x="337" y="1765"/>
                    </a:cubicBezTo>
                    <a:cubicBezTo>
                      <a:pt x="146" y="2102"/>
                      <a:pt x="32" y="2477"/>
                      <a:pt x="13" y="2871"/>
                    </a:cubicBezTo>
                    <a:cubicBezTo>
                      <a:pt x="0" y="2998"/>
                      <a:pt x="7" y="3125"/>
                      <a:pt x="19" y="3252"/>
                    </a:cubicBezTo>
                    <a:cubicBezTo>
                      <a:pt x="26" y="3258"/>
                      <a:pt x="26" y="3258"/>
                      <a:pt x="32" y="3265"/>
                    </a:cubicBezTo>
                    <a:cubicBezTo>
                      <a:pt x="38" y="3277"/>
                      <a:pt x="38" y="3284"/>
                      <a:pt x="45" y="3296"/>
                    </a:cubicBezTo>
                    <a:cubicBezTo>
                      <a:pt x="45" y="3182"/>
                      <a:pt x="51" y="3074"/>
                      <a:pt x="70" y="2966"/>
                    </a:cubicBezTo>
                    <a:cubicBezTo>
                      <a:pt x="73" y="2952"/>
                      <a:pt x="84" y="2945"/>
                      <a:pt x="94" y="2945"/>
                    </a:cubicBezTo>
                    <a:cubicBezTo>
                      <a:pt x="108" y="2945"/>
                      <a:pt x="121" y="2955"/>
                      <a:pt x="121" y="2972"/>
                    </a:cubicBezTo>
                    <a:cubicBezTo>
                      <a:pt x="108" y="3157"/>
                      <a:pt x="127" y="3341"/>
                      <a:pt x="178" y="3519"/>
                    </a:cubicBezTo>
                    <a:cubicBezTo>
                      <a:pt x="261" y="3837"/>
                      <a:pt x="407" y="4135"/>
                      <a:pt x="604" y="4402"/>
                    </a:cubicBezTo>
                    <a:cubicBezTo>
                      <a:pt x="693" y="4536"/>
                      <a:pt x="795" y="4663"/>
                      <a:pt x="903" y="4790"/>
                    </a:cubicBezTo>
                    <a:cubicBezTo>
                      <a:pt x="947" y="4847"/>
                      <a:pt x="998" y="4904"/>
                      <a:pt x="1049" y="4961"/>
                    </a:cubicBezTo>
                    <a:cubicBezTo>
                      <a:pt x="1023" y="4917"/>
                      <a:pt x="1004" y="4879"/>
                      <a:pt x="979" y="4834"/>
                    </a:cubicBezTo>
                    <a:cubicBezTo>
                      <a:pt x="871" y="4637"/>
                      <a:pt x="795" y="4428"/>
                      <a:pt x="744" y="4211"/>
                    </a:cubicBezTo>
                    <a:cubicBezTo>
                      <a:pt x="740" y="4200"/>
                      <a:pt x="749" y="4194"/>
                      <a:pt x="760" y="4194"/>
                    </a:cubicBezTo>
                    <a:cubicBezTo>
                      <a:pt x="768" y="4194"/>
                      <a:pt x="777" y="4197"/>
                      <a:pt x="782" y="4205"/>
                    </a:cubicBezTo>
                    <a:cubicBezTo>
                      <a:pt x="884" y="4402"/>
                      <a:pt x="966" y="4605"/>
                      <a:pt x="1074" y="4802"/>
                    </a:cubicBezTo>
                    <a:cubicBezTo>
                      <a:pt x="1265" y="5152"/>
                      <a:pt x="1500" y="5476"/>
                      <a:pt x="1780" y="5768"/>
                    </a:cubicBezTo>
                    <a:cubicBezTo>
                      <a:pt x="1850" y="5838"/>
                      <a:pt x="1919" y="5908"/>
                      <a:pt x="1996" y="5978"/>
                    </a:cubicBezTo>
                    <a:cubicBezTo>
                      <a:pt x="2034" y="6012"/>
                      <a:pt x="2107" y="6076"/>
                      <a:pt x="2170" y="6076"/>
                    </a:cubicBezTo>
                    <a:cubicBezTo>
                      <a:pt x="2189" y="6076"/>
                      <a:pt x="2208" y="6069"/>
                      <a:pt x="2224" y="6054"/>
                    </a:cubicBezTo>
                    <a:cubicBezTo>
                      <a:pt x="2250" y="6016"/>
                      <a:pt x="2263" y="5972"/>
                      <a:pt x="2263" y="5927"/>
                    </a:cubicBezTo>
                    <a:cubicBezTo>
                      <a:pt x="2263" y="5876"/>
                      <a:pt x="2269" y="5819"/>
                      <a:pt x="2269" y="5768"/>
                    </a:cubicBezTo>
                    <a:cubicBezTo>
                      <a:pt x="2275" y="5654"/>
                      <a:pt x="2263" y="5546"/>
                      <a:pt x="2269" y="5432"/>
                    </a:cubicBezTo>
                    <a:cubicBezTo>
                      <a:pt x="2272" y="5411"/>
                      <a:pt x="2291" y="5400"/>
                      <a:pt x="2309" y="5400"/>
                    </a:cubicBezTo>
                    <a:cubicBezTo>
                      <a:pt x="2324" y="5400"/>
                      <a:pt x="2339" y="5408"/>
                      <a:pt x="2345" y="5425"/>
                    </a:cubicBezTo>
                    <a:cubicBezTo>
                      <a:pt x="2390" y="5559"/>
                      <a:pt x="2409" y="5699"/>
                      <a:pt x="2396" y="5845"/>
                    </a:cubicBezTo>
                    <a:cubicBezTo>
                      <a:pt x="2390" y="5953"/>
                      <a:pt x="2390" y="6093"/>
                      <a:pt x="2294" y="6162"/>
                    </a:cubicBezTo>
                    <a:cubicBezTo>
                      <a:pt x="2253" y="6193"/>
                      <a:pt x="2211" y="6206"/>
                      <a:pt x="2170" y="6206"/>
                    </a:cubicBezTo>
                    <a:cubicBezTo>
                      <a:pt x="2011" y="6206"/>
                      <a:pt x="1855" y="6022"/>
                      <a:pt x="1754" y="5921"/>
                    </a:cubicBezTo>
                    <a:cubicBezTo>
                      <a:pt x="1602" y="5762"/>
                      <a:pt x="1456" y="5590"/>
                      <a:pt x="1328" y="5413"/>
                    </a:cubicBezTo>
                    <a:cubicBezTo>
                      <a:pt x="1278" y="5343"/>
                      <a:pt x="1233" y="5273"/>
                      <a:pt x="1189" y="5196"/>
                    </a:cubicBezTo>
                    <a:cubicBezTo>
                      <a:pt x="1181" y="5209"/>
                      <a:pt x="1167" y="5213"/>
                      <a:pt x="1156" y="5213"/>
                    </a:cubicBezTo>
                    <a:cubicBezTo>
                      <a:pt x="1149" y="5213"/>
                      <a:pt x="1142" y="5212"/>
                      <a:pt x="1138" y="5209"/>
                    </a:cubicBezTo>
                    <a:cubicBezTo>
                      <a:pt x="1055" y="5152"/>
                      <a:pt x="985" y="5088"/>
                      <a:pt x="928" y="5012"/>
                    </a:cubicBezTo>
                    <a:cubicBezTo>
                      <a:pt x="858" y="4942"/>
                      <a:pt x="795" y="4872"/>
                      <a:pt x="731" y="4790"/>
                    </a:cubicBezTo>
                    <a:cubicBezTo>
                      <a:pt x="509" y="4536"/>
                      <a:pt x="331" y="4250"/>
                      <a:pt x="191" y="3938"/>
                    </a:cubicBezTo>
                    <a:cubicBezTo>
                      <a:pt x="134" y="3792"/>
                      <a:pt x="89" y="3640"/>
                      <a:pt x="64" y="3487"/>
                    </a:cubicBezTo>
                    <a:lnTo>
                      <a:pt x="64" y="3544"/>
                    </a:lnTo>
                    <a:cubicBezTo>
                      <a:pt x="108" y="3760"/>
                      <a:pt x="197" y="3957"/>
                      <a:pt x="254" y="4167"/>
                    </a:cubicBezTo>
                    <a:cubicBezTo>
                      <a:pt x="259" y="4189"/>
                      <a:pt x="240" y="4204"/>
                      <a:pt x="221" y="4204"/>
                    </a:cubicBezTo>
                    <a:cubicBezTo>
                      <a:pt x="212" y="4204"/>
                      <a:pt x="203" y="4201"/>
                      <a:pt x="197" y="4192"/>
                    </a:cubicBezTo>
                    <a:cubicBezTo>
                      <a:pt x="159" y="4142"/>
                      <a:pt x="127" y="4084"/>
                      <a:pt x="102" y="4034"/>
                    </a:cubicBezTo>
                    <a:lnTo>
                      <a:pt x="102" y="4034"/>
                    </a:lnTo>
                    <a:cubicBezTo>
                      <a:pt x="127" y="4300"/>
                      <a:pt x="172" y="4561"/>
                      <a:pt x="235" y="4828"/>
                    </a:cubicBezTo>
                    <a:cubicBezTo>
                      <a:pt x="274" y="4987"/>
                      <a:pt x="324" y="5152"/>
                      <a:pt x="375" y="5311"/>
                    </a:cubicBezTo>
                    <a:cubicBezTo>
                      <a:pt x="401" y="5393"/>
                      <a:pt x="426" y="5482"/>
                      <a:pt x="458" y="5559"/>
                    </a:cubicBezTo>
                    <a:cubicBezTo>
                      <a:pt x="483" y="5616"/>
                      <a:pt x="502" y="5679"/>
                      <a:pt x="509" y="5749"/>
                    </a:cubicBezTo>
                    <a:cubicBezTo>
                      <a:pt x="516" y="5751"/>
                      <a:pt x="524" y="5753"/>
                      <a:pt x="532" y="5753"/>
                    </a:cubicBezTo>
                    <a:cubicBezTo>
                      <a:pt x="571" y="5753"/>
                      <a:pt x="609" y="5727"/>
                      <a:pt x="604" y="5679"/>
                    </a:cubicBezTo>
                    <a:cubicBezTo>
                      <a:pt x="604" y="5657"/>
                      <a:pt x="623" y="5640"/>
                      <a:pt x="645" y="5640"/>
                    </a:cubicBezTo>
                    <a:cubicBezTo>
                      <a:pt x="648" y="5640"/>
                      <a:pt x="651" y="5640"/>
                      <a:pt x="655" y="5641"/>
                    </a:cubicBezTo>
                    <a:cubicBezTo>
                      <a:pt x="553" y="5413"/>
                      <a:pt x="464" y="5184"/>
                      <a:pt x="382" y="4955"/>
                    </a:cubicBezTo>
                    <a:cubicBezTo>
                      <a:pt x="377" y="4938"/>
                      <a:pt x="393" y="4924"/>
                      <a:pt x="407" y="4924"/>
                    </a:cubicBezTo>
                    <a:cubicBezTo>
                      <a:pt x="415" y="4924"/>
                      <a:pt x="422" y="4927"/>
                      <a:pt x="426" y="4936"/>
                    </a:cubicBezTo>
                    <a:cubicBezTo>
                      <a:pt x="534" y="5158"/>
                      <a:pt x="642" y="5387"/>
                      <a:pt x="750" y="5610"/>
                    </a:cubicBezTo>
                    <a:cubicBezTo>
                      <a:pt x="934" y="5984"/>
                      <a:pt x="1163" y="6334"/>
                      <a:pt x="1430" y="6652"/>
                    </a:cubicBezTo>
                    <a:cubicBezTo>
                      <a:pt x="1564" y="6798"/>
                      <a:pt x="1710" y="6925"/>
                      <a:pt x="1869" y="7039"/>
                    </a:cubicBezTo>
                    <a:cubicBezTo>
                      <a:pt x="1991" y="7126"/>
                      <a:pt x="2133" y="7216"/>
                      <a:pt x="2286" y="7216"/>
                    </a:cubicBezTo>
                    <a:cubicBezTo>
                      <a:pt x="2324" y="7216"/>
                      <a:pt x="2363" y="7211"/>
                      <a:pt x="2402" y="7198"/>
                    </a:cubicBezTo>
                    <a:cubicBezTo>
                      <a:pt x="2407" y="7197"/>
                      <a:pt x="2411" y="7196"/>
                      <a:pt x="2414" y="7196"/>
                    </a:cubicBezTo>
                    <a:cubicBezTo>
                      <a:pt x="2447" y="7196"/>
                      <a:pt x="2469" y="7239"/>
                      <a:pt x="2441" y="7262"/>
                    </a:cubicBezTo>
                    <a:cubicBezTo>
                      <a:pt x="2381" y="7314"/>
                      <a:pt x="2313" y="7334"/>
                      <a:pt x="2244" y="7334"/>
                    </a:cubicBezTo>
                    <a:cubicBezTo>
                      <a:pt x="2092" y="7334"/>
                      <a:pt x="1931" y="7237"/>
                      <a:pt x="1818" y="7154"/>
                    </a:cubicBezTo>
                    <a:cubicBezTo>
                      <a:pt x="1303" y="6798"/>
                      <a:pt x="954" y="6277"/>
                      <a:pt x="693" y="5718"/>
                    </a:cubicBezTo>
                    <a:cubicBezTo>
                      <a:pt x="687" y="5768"/>
                      <a:pt x="655" y="5819"/>
                      <a:pt x="604" y="5845"/>
                    </a:cubicBezTo>
                    <a:cubicBezTo>
                      <a:pt x="579" y="5857"/>
                      <a:pt x="553" y="5864"/>
                      <a:pt x="528" y="5864"/>
                    </a:cubicBezTo>
                    <a:cubicBezTo>
                      <a:pt x="591" y="6035"/>
                      <a:pt x="661" y="6207"/>
                      <a:pt x="737" y="6372"/>
                    </a:cubicBezTo>
                    <a:cubicBezTo>
                      <a:pt x="795" y="6512"/>
                      <a:pt x="865" y="6645"/>
                      <a:pt x="947" y="6779"/>
                    </a:cubicBezTo>
                    <a:cubicBezTo>
                      <a:pt x="954" y="6792"/>
                      <a:pt x="966" y="6811"/>
                      <a:pt x="973" y="6823"/>
                    </a:cubicBezTo>
                    <a:cubicBezTo>
                      <a:pt x="1100" y="7033"/>
                      <a:pt x="1259" y="7224"/>
                      <a:pt x="1436" y="7395"/>
                    </a:cubicBezTo>
                    <a:cubicBezTo>
                      <a:pt x="1576" y="7529"/>
                      <a:pt x="1742" y="7643"/>
                      <a:pt x="1913" y="7732"/>
                    </a:cubicBezTo>
                    <a:cubicBezTo>
                      <a:pt x="2002" y="7777"/>
                      <a:pt x="2091" y="7815"/>
                      <a:pt x="2186" y="7846"/>
                    </a:cubicBezTo>
                    <a:cubicBezTo>
                      <a:pt x="2224" y="7861"/>
                      <a:pt x="2266" y="7868"/>
                      <a:pt x="2306" y="7868"/>
                    </a:cubicBezTo>
                    <a:cubicBezTo>
                      <a:pt x="2319" y="7868"/>
                      <a:pt x="2333" y="7867"/>
                      <a:pt x="2345" y="7865"/>
                    </a:cubicBezTo>
                    <a:cubicBezTo>
                      <a:pt x="2377" y="7859"/>
                      <a:pt x="2409" y="7821"/>
                      <a:pt x="2390" y="7789"/>
                    </a:cubicBezTo>
                    <a:cubicBezTo>
                      <a:pt x="2367" y="7748"/>
                      <a:pt x="2403" y="7717"/>
                      <a:pt x="2440" y="7717"/>
                    </a:cubicBezTo>
                    <a:cubicBezTo>
                      <a:pt x="2454" y="7717"/>
                      <a:pt x="2468" y="7721"/>
                      <a:pt x="2479" y="7732"/>
                    </a:cubicBezTo>
                    <a:cubicBezTo>
                      <a:pt x="2549" y="7827"/>
                      <a:pt x="2498" y="7967"/>
                      <a:pt x="2383" y="7986"/>
                    </a:cubicBezTo>
                    <a:cubicBezTo>
                      <a:pt x="2357" y="7994"/>
                      <a:pt x="2331" y="7998"/>
                      <a:pt x="2303" y="7998"/>
                    </a:cubicBezTo>
                    <a:cubicBezTo>
                      <a:pt x="2204" y="7998"/>
                      <a:pt x="2100" y="7951"/>
                      <a:pt x="2015" y="7916"/>
                    </a:cubicBezTo>
                    <a:lnTo>
                      <a:pt x="2015" y="7916"/>
                    </a:lnTo>
                    <a:cubicBezTo>
                      <a:pt x="2174" y="8082"/>
                      <a:pt x="2345" y="8228"/>
                      <a:pt x="2530" y="8361"/>
                    </a:cubicBezTo>
                    <a:cubicBezTo>
                      <a:pt x="2561" y="8380"/>
                      <a:pt x="2587" y="8399"/>
                      <a:pt x="2612" y="8412"/>
                    </a:cubicBezTo>
                    <a:cubicBezTo>
                      <a:pt x="2618" y="8418"/>
                      <a:pt x="2622" y="8421"/>
                      <a:pt x="2625" y="8421"/>
                    </a:cubicBezTo>
                    <a:cubicBezTo>
                      <a:pt x="2629" y="8421"/>
                      <a:pt x="2631" y="8416"/>
                      <a:pt x="2631" y="8406"/>
                    </a:cubicBezTo>
                    <a:cubicBezTo>
                      <a:pt x="2644" y="8355"/>
                      <a:pt x="2644" y="8298"/>
                      <a:pt x="2631" y="8247"/>
                    </a:cubicBezTo>
                    <a:cubicBezTo>
                      <a:pt x="2631" y="8190"/>
                      <a:pt x="2618" y="8126"/>
                      <a:pt x="2606" y="8069"/>
                    </a:cubicBezTo>
                    <a:cubicBezTo>
                      <a:pt x="2587" y="8018"/>
                      <a:pt x="2574" y="7961"/>
                      <a:pt x="2568" y="7904"/>
                    </a:cubicBezTo>
                    <a:cubicBezTo>
                      <a:pt x="2563" y="7885"/>
                      <a:pt x="2578" y="7870"/>
                      <a:pt x="2594" y="7870"/>
                    </a:cubicBezTo>
                    <a:cubicBezTo>
                      <a:pt x="2600" y="7870"/>
                      <a:pt x="2607" y="7873"/>
                      <a:pt x="2612" y="7878"/>
                    </a:cubicBezTo>
                    <a:cubicBezTo>
                      <a:pt x="2695" y="7967"/>
                      <a:pt x="2739" y="8094"/>
                      <a:pt x="2739" y="8215"/>
                    </a:cubicBezTo>
                    <a:cubicBezTo>
                      <a:pt x="2752" y="8298"/>
                      <a:pt x="2765" y="8437"/>
                      <a:pt x="2695" y="8501"/>
                    </a:cubicBezTo>
                    <a:cubicBezTo>
                      <a:pt x="2672" y="8517"/>
                      <a:pt x="2647" y="8525"/>
                      <a:pt x="2622" y="8525"/>
                    </a:cubicBezTo>
                    <a:cubicBezTo>
                      <a:pt x="2596" y="8525"/>
                      <a:pt x="2571" y="8517"/>
                      <a:pt x="2549" y="8501"/>
                    </a:cubicBezTo>
                    <a:cubicBezTo>
                      <a:pt x="2504" y="8469"/>
                      <a:pt x="2460" y="8437"/>
                      <a:pt x="2421" y="8406"/>
                    </a:cubicBezTo>
                    <a:cubicBezTo>
                      <a:pt x="2333" y="8336"/>
                      <a:pt x="2250" y="8266"/>
                      <a:pt x="2167" y="8183"/>
                    </a:cubicBezTo>
                    <a:lnTo>
                      <a:pt x="2167" y="8183"/>
                    </a:lnTo>
                    <a:cubicBezTo>
                      <a:pt x="2174" y="8228"/>
                      <a:pt x="2161" y="8272"/>
                      <a:pt x="2136" y="8310"/>
                    </a:cubicBezTo>
                    <a:cubicBezTo>
                      <a:pt x="2129" y="8323"/>
                      <a:pt x="2116" y="8336"/>
                      <a:pt x="2110" y="8348"/>
                    </a:cubicBezTo>
                    <a:lnTo>
                      <a:pt x="2167" y="8469"/>
                    </a:lnTo>
                    <a:cubicBezTo>
                      <a:pt x="2396" y="8558"/>
                      <a:pt x="2644" y="8603"/>
                      <a:pt x="2892" y="8603"/>
                    </a:cubicBezTo>
                    <a:cubicBezTo>
                      <a:pt x="3267" y="8596"/>
                      <a:pt x="3629" y="8495"/>
                      <a:pt x="3953" y="8310"/>
                    </a:cubicBezTo>
                    <a:cubicBezTo>
                      <a:pt x="3928" y="8145"/>
                      <a:pt x="3928" y="7980"/>
                      <a:pt x="3947" y="7815"/>
                    </a:cubicBezTo>
                    <a:lnTo>
                      <a:pt x="3947" y="7815"/>
                    </a:lnTo>
                    <a:cubicBezTo>
                      <a:pt x="3762" y="8024"/>
                      <a:pt x="3559" y="8209"/>
                      <a:pt x="3337" y="8374"/>
                    </a:cubicBezTo>
                    <a:cubicBezTo>
                      <a:pt x="3272" y="8415"/>
                      <a:pt x="3201" y="8490"/>
                      <a:pt x="3120" y="8490"/>
                    </a:cubicBezTo>
                    <a:cubicBezTo>
                      <a:pt x="3114" y="8490"/>
                      <a:pt x="3108" y="8489"/>
                      <a:pt x="3101" y="8488"/>
                    </a:cubicBezTo>
                    <a:cubicBezTo>
                      <a:pt x="3012" y="8469"/>
                      <a:pt x="3000" y="8368"/>
                      <a:pt x="3012" y="8291"/>
                    </a:cubicBezTo>
                    <a:cubicBezTo>
                      <a:pt x="3019" y="8151"/>
                      <a:pt x="3051" y="8012"/>
                      <a:pt x="3108" y="7885"/>
                    </a:cubicBezTo>
                    <a:lnTo>
                      <a:pt x="3108" y="7885"/>
                    </a:lnTo>
                    <a:cubicBezTo>
                      <a:pt x="3041" y="7931"/>
                      <a:pt x="2967" y="7952"/>
                      <a:pt x="2894" y="7952"/>
                    </a:cubicBezTo>
                    <a:cubicBezTo>
                      <a:pt x="2876" y="7952"/>
                      <a:pt x="2858" y="7951"/>
                      <a:pt x="2841" y="7948"/>
                    </a:cubicBezTo>
                    <a:cubicBezTo>
                      <a:pt x="2815" y="7948"/>
                      <a:pt x="2796" y="7923"/>
                      <a:pt x="2796" y="7897"/>
                    </a:cubicBezTo>
                    <a:cubicBezTo>
                      <a:pt x="2835" y="7592"/>
                      <a:pt x="2936" y="7300"/>
                      <a:pt x="3095" y="7039"/>
                    </a:cubicBezTo>
                    <a:cubicBezTo>
                      <a:pt x="3101" y="7032"/>
                      <a:pt x="3108" y="7029"/>
                      <a:pt x="3116" y="7029"/>
                    </a:cubicBezTo>
                    <a:cubicBezTo>
                      <a:pt x="3132" y="7029"/>
                      <a:pt x="3148" y="7045"/>
                      <a:pt x="3140" y="7058"/>
                    </a:cubicBezTo>
                    <a:cubicBezTo>
                      <a:pt x="3012" y="7306"/>
                      <a:pt x="2930" y="7580"/>
                      <a:pt x="2898" y="7853"/>
                    </a:cubicBezTo>
                    <a:cubicBezTo>
                      <a:pt x="3044" y="7840"/>
                      <a:pt x="3165" y="7707"/>
                      <a:pt x="3248" y="7599"/>
                    </a:cubicBezTo>
                    <a:cubicBezTo>
                      <a:pt x="3464" y="7319"/>
                      <a:pt x="3673" y="7033"/>
                      <a:pt x="3864" y="6741"/>
                    </a:cubicBezTo>
                    <a:cubicBezTo>
                      <a:pt x="3959" y="6601"/>
                      <a:pt x="4036" y="6455"/>
                      <a:pt x="4086" y="6296"/>
                    </a:cubicBezTo>
                    <a:cubicBezTo>
                      <a:pt x="4131" y="6131"/>
                      <a:pt x="4144" y="5965"/>
                      <a:pt x="4131" y="5800"/>
                    </a:cubicBezTo>
                    <a:cubicBezTo>
                      <a:pt x="4127" y="5769"/>
                      <a:pt x="4152" y="5750"/>
                      <a:pt x="4176" y="5750"/>
                    </a:cubicBezTo>
                    <a:cubicBezTo>
                      <a:pt x="4191" y="5750"/>
                      <a:pt x="4206" y="5758"/>
                      <a:pt x="4214" y="5775"/>
                    </a:cubicBezTo>
                    <a:cubicBezTo>
                      <a:pt x="4322" y="5959"/>
                      <a:pt x="4271" y="6194"/>
                      <a:pt x="4207" y="6385"/>
                    </a:cubicBezTo>
                    <a:cubicBezTo>
                      <a:pt x="4194" y="6410"/>
                      <a:pt x="4188" y="6436"/>
                      <a:pt x="4175" y="6455"/>
                    </a:cubicBezTo>
                    <a:cubicBezTo>
                      <a:pt x="4163" y="6537"/>
                      <a:pt x="4150" y="6607"/>
                      <a:pt x="4131" y="6696"/>
                    </a:cubicBezTo>
                    <a:cubicBezTo>
                      <a:pt x="4105" y="6785"/>
                      <a:pt x="4086" y="6874"/>
                      <a:pt x="4067" y="6963"/>
                    </a:cubicBezTo>
                    <a:cubicBezTo>
                      <a:pt x="4048" y="7033"/>
                      <a:pt x="4036" y="7103"/>
                      <a:pt x="4036" y="7173"/>
                    </a:cubicBezTo>
                    <a:cubicBezTo>
                      <a:pt x="4041" y="7226"/>
                      <a:pt x="4062" y="7246"/>
                      <a:pt x="4090" y="7246"/>
                    </a:cubicBezTo>
                    <a:cubicBezTo>
                      <a:pt x="4160" y="7246"/>
                      <a:pt x="4273" y="7126"/>
                      <a:pt x="4309" y="7090"/>
                    </a:cubicBezTo>
                    <a:cubicBezTo>
                      <a:pt x="4404" y="6989"/>
                      <a:pt x="4487" y="6887"/>
                      <a:pt x="4563" y="6772"/>
                    </a:cubicBezTo>
                    <a:cubicBezTo>
                      <a:pt x="4709" y="6544"/>
                      <a:pt x="4830" y="6296"/>
                      <a:pt x="4913" y="6035"/>
                    </a:cubicBezTo>
                    <a:cubicBezTo>
                      <a:pt x="5008" y="5749"/>
                      <a:pt x="5071" y="5451"/>
                      <a:pt x="5103" y="5152"/>
                    </a:cubicBezTo>
                    <a:cubicBezTo>
                      <a:pt x="5122" y="4993"/>
                      <a:pt x="5129" y="4834"/>
                      <a:pt x="5135" y="4675"/>
                    </a:cubicBezTo>
                    <a:cubicBezTo>
                      <a:pt x="5141" y="4599"/>
                      <a:pt x="5141" y="4517"/>
                      <a:pt x="5148" y="4440"/>
                    </a:cubicBezTo>
                    <a:lnTo>
                      <a:pt x="5148" y="4440"/>
                    </a:lnTo>
                    <a:cubicBezTo>
                      <a:pt x="5103" y="4605"/>
                      <a:pt x="5033" y="4764"/>
                      <a:pt x="4951" y="4917"/>
                    </a:cubicBezTo>
                    <a:cubicBezTo>
                      <a:pt x="4940" y="4939"/>
                      <a:pt x="4921" y="4950"/>
                      <a:pt x="4902" y="4950"/>
                    </a:cubicBezTo>
                    <a:cubicBezTo>
                      <a:pt x="4887" y="4950"/>
                      <a:pt x="4873" y="4943"/>
                      <a:pt x="4862" y="4930"/>
                    </a:cubicBezTo>
                    <a:cubicBezTo>
                      <a:pt x="4805" y="4847"/>
                      <a:pt x="4766" y="4745"/>
                      <a:pt x="4754" y="4644"/>
                    </a:cubicBezTo>
                    <a:cubicBezTo>
                      <a:pt x="4684" y="4853"/>
                      <a:pt x="4569" y="5050"/>
                      <a:pt x="4423" y="5216"/>
                    </a:cubicBezTo>
                    <a:cubicBezTo>
                      <a:pt x="4353" y="5298"/>
                      <a:pt x="4271" y="5368"/>
                      <a:pt x="4188" y="5432"/>
                    </a:cubicBezTo>
                    <a:cubicBezTo>
                      <a:pt x="4137" y="5463"/>
                      <a:pt x="4074" y="5494"/>
                      <a:pt x="4015" y="5494"/>
                    </a:cubicBezTo>
                    <a:cubicBezTo>
                      <a:pt x="3979" y="5494"/>
                      <a:pt x="3944" y="5482"/>
                      <a:pt x="3915" y="5451"/>
                    </a:cubicBezTo>
                    <a:cubicBezTo>
                      <a:pt x="3889" y="5425"/>
                      <a:pt x="3870" y="5393"/>
                      <a:pt x="3870" y="5355"/>
                    </a:cubicBezTo>
                    <a:cubicBezTo>
                      <a:pt x="3661" y="5876"/>
                      <a:pt x="3330" y="6334"/>
                      <a:pt x="2898" y="6690"/>
                    </a:cubicBezTo>
                    <a:cubicBezTo>
                      <a:pt x="2811" y="6762"/>
                      <a:pt x="2699" y="6854"/>
                      <a:pt x="2579" y="6854"/>
                    </a:cubicBezTo>
                    <a:cubicBezTo>
                      <a:pt x="2551" y="6854"/>
                      <a:pt x="2521" y="6848"/>
                      <a:pt x="2491" y="6836"/>
                    </a:cubicBezTo>
                    <a:cubicBezTo>
                      <a:pt x="2371" y="6785"/>
                      <a:pt x="2339" y="6639"/>
                      <a:pt x="2339" y="6525"/>
                    </a:cubicBezTo>
                    <a:cubicBezTo>
                      <a:pt x="2345" y="6347"/>
                      <a:pt x="2377" y="6175"/>
                      <a:pt x="2421" y="6010"/>
                    </a:cubicBezTo>
                    <a:cubicBezTo>
                      <a:pt x="2453" y="5864"/>
                      <a:pt x="2504" y="5724"/>
                      <a:pt x="2555" y="5584"/>
                    </a:cubicBezTo>
                    <a:cubicBezTo>
                      <a:pt x="2491" y="5514"/>
                      <a:pt x="2491" y="5406"/>
                      <a:pt x="2491" y="5317"/>
                    </a:cubicBezTo>
                    <a:cubicBezTo>
                      <a:pt x="2491" y="5196"/>
                      <a:pt x="2491" y="5069"/>
                      <a:pt x="2504" y="4949"/>
                    </a:cubicBezTo>
                    <a:cubicBezTo>
                      <a:pt x="2536" y="4440"/>
                      <a:pt x="2669" y="3938"/>
                      <a:pt x="2898" y="3481"/>
                    </a:cubicBezTo>
                    <a:cubicBezTo>
                      <a:pt x="2902" y="3472"/>
                      <a:pt x="2909" y="3469"/>
                      <a:pt x="2917" y="3469"/>
                    </a:cubicBezTo>
                    <a:cubicBezTo>
                      <a:pt x="2931" y="3469"/>
                      <a:pt x="2947" y="3483"/>
                      <a:pt x="2943" y="3500"/>
                    </a:cubicBezTo>
                    <a:cubicBezTo>
                      <a:pt x="2854" y="3741"/>
                      <a:pt x="2777" y="3983"/>
                      <a:pt x="2720" y="4231"/>
                    </a:cubicBezTo>
                    <a:cubicBezTo>
                      <a:pt x="2669" y="4453"/>
                      <a:pt x="2638" y="4675"/>
                      <a:pt x="2618" y="4904"/>
                    </a:cubicBezTo>
                    <a:cubicBezTo>
                      <a:pt x="2606" y="5012"/>
                      <a:pt x="2606" y="5127"/>
                      <a:pt x="2606" y="5241"/>
                    </a:cubicBezTo>
                    <a:cubicBezTo>
                      <a:pt x="2612" y="5292"/>
                      <a:pt x="2612" y="5349"/>
                      <a:pt x="2612" y="5400"/>
                    </a:cubicBezTo>
                    <a:cubicBezTo>
                      <a:pt x="2612" y="5432"/>
                      <a:pt x="2618" y="5457"/>
                      <a:pt x="2631" y="5489"/>
                    </a:cubicBezTo>
                    <a:cubicBezTo>
                      <a:pt x="2638" y="5489"/>
                      <a:pt x="2644" y="5495"/>
                      <a:pt x="2644" y="5502"/>
                    </a:cubicBezTo>
                    <a:cubicBezTo>
                      <a:pt x="2651" y="5507"/>
                      <a:pt x="2658" y="5509"/>
                      <a:pt x="2667" y="5509"/>
                    </a:cubicBezTo>
                    <a:cubicBezTo>
                      <a:pt x="2730" y="5509"/>
                      <a:pt x="2832" y="5376"/>
                      <a:pt x="2860" y="5343"/>
                    </a:cubicBezTo>
                    <a:cubicBezTo>
                      <a:pt x="2930" y="5266"/>
                      <a:pt x="2993" y="5184"/>
                      <a:pt x="3057" y="5101"/>
                    </a:cubicBezTo>
                    <a:cubicBezTo>
                      <a:pt x="3121" y="5019"/>
                      <a:pt x="3178" y="4930"/>
                      <a:pt x="3229" y="4834"/>
                    </a:cubicBezTo>
                    <a:cubicBezTo>
                      <a:pt x="3279" y="4745"/>
                      <a:pt x="3330" y="4656"/>
                      <a:pt x="3387" y="4567"/>
                    </a:cubicBezTo>
                    <a:cubicBezTo>
                      <a:pt x="3396" y="4556"/>
                      <a:pt x="3408" y="4552"/>
                      <a:pt x="3421" y="4552"/>
                    </a:cubicBezTo>
                    <a:cubicBezTo>
                      <a:pt x="3445" y="4552"/>
                      <a:pt x="3470" y="4570"/>
                      <a:pt x="3470" y="4599"/>
                    </a:cubicBezTo>
                    <a:cubicBezTo>
                      <a:pt x="3438" y="4733"/>
                      <a:pt x="3381" y="4853"/>
                      <a:pt x="3311" y="4961"/>
                    </a:cubicBezTo>
                    <a:cubicBezTo>
                      <a:pt x="3235" y="5082"/>
                      <a:pt x="3159" y="5190"/>
                      <a:pt x="3070" y="5298"/>
                    </a:cubicBezTo>
                    <a:cubicBezTo>
                      <a:pt x="3000" y="5387"/>
                      <a:pt x="2917" y="5476"/>
                      <a:pt x="2835" y="5552"/>
                    </a:cubicBezTo>
                    <a:cubicBezTo>
                      <a:pt x="2790" y="5602"/>
                      <a:pt x="2729" y="5628"/>
                      <a:pt x="2666" y="5628"/>
                    </a:cubicBezTo>
                    <a:cubicBezTo>
                      <a:pt x="2648" y="5628"/>
                      <a:pt x="2630" y="5626"/>
                      <a:pt x="2612" y="5622"/>
                    </a:cubicBezTo>
                    <a:cubicBezTo>
                      <a:pt x="2568" y="5775"/>
                      <a:pt x="2536" y="5927"/>
                      <a:pt x="2510" y="6080"/>
                    </a:cubicBezTo>
                    <a:cubicBezTo>
                      <a:pt x="2491" y="6169"/>
                      <a:pt x="2479" y="6251"/>
                      <a:pt x="2472" y="6340"/>
                    </a:cubicBezTo>
                    <a:cubicBezTo>
                      <a:pt x="2460" y="6417"/>
                      <a:pt x="2453" y="6499"/>
                      <a:pt x="2460" y="6575"/>
                    </a:cubicBezTo>
                    <a:cubicBezTo>
                      <a:pt x="2460" y="6626"/>
                      <a:pt x="2485" y="6677"/>
                      <a:pt x="2523" y="6709"/>
                    </a:cubicBezTo>
                    <a:cubicBezTo>
                      <a:pt x="2539" y="6719"/>
                      <a:pt x="2555" y="6724"/>
                      <a:pt x="2572" y="6724"/>
                    </a:cubicBezTo>
                    <a:cubicBezTo>
                      <a:pt x="2617" y="6724"/>
                      <a:pt x="2664" y="6694"/>
                      <a:pt x="2701" y="6671"/>
                    </a:cubicBezTo>
                    <a:cubicBezTo>
                      <a:pt x="2809" y="6588"/>
                      <a:pt x="2911" y="6499"/>
                      <a:pt x="3012" y="6404"/>
                    </a:cubicBezTo>
                    <a:cubicBezTo>
                      <a:pt x="3400" y="6023"/>
                      <a:pt x="3686" y="5540"/>
                      <a:pt x="3839" y="5012"/>
                    </a:cubicBezTo>
                    <a:cubicBezTo>
                      <a:pt x="3877" y="4885"/>
                      <a:pt x="3908" y="4752"/>
                      <a:pt x="3928" y="4618"/>
                    </a:cubicBezTo>
                    <a:cubicBezTo>
                      <a:pt x="3953" y="4485"/>
                      <a:pt x="3972" y="4345"/>
                      <a:pt x="3997" y="4205"/>
                    </a:cubicBezTo>
                    <a:cubicBezTo>
                      <a:pt x="4001" y="4186"/>
                      <a:pt x="4017" y="4177"/>
                      <a:pt x="4033" y="4177"/>
                    </a:cubicBezTo>
                    <a:cubicBezTo>
                      <a:pt x="4050" y="4177"/>
                      <a:pt x="4067" y="4186"/>
                      <a:pt x="4074" y="4205"/>
                    </a:cubicBezTo>
                    <a:cubicBezTo>
                      <a:pt x="4086" y="4288"/>
                      <a:pt x="4086" y="4377"/>
                      <a:pt x="4086" y="4459"/>
                    </a:cubicBezTo>
                    <a:cubicBezTo>
                      <a:pt x="4080" y="4548"/>
                      <a:pt x="4067" y="4631"/>
                      <a:pt x="4055" y="4714"/>
                    </a:cubicBezTo>
                    <a:cubicBezTo>
                      <a:pt x="4036" y="4828"/>
                      <a:pt x="4004" y="4936"/>
                      <a:pt x="3972" y="5050"/>
                    </a:cubicBezTo>
                    <a:cubicBezTo>
                      <a:pt x="3972" y="5082"/>
                      <a:pt x="3966" y="5120"/>
                      <a:pt x="3966" y="5158"/>
                    </a:cubicBezTo>
                    <a:cubicBezTo>
                      <a:pt x="3959" y="5216"/>
                      <a:pt x="3959" y="5279"/>
                      <a:pt x="3959" y="5336"/>
                    </a:cubicBezTo>
                    <a:cubicBezTo>
                      <a:pt x="3966" y="5375"/>
                      <a:pt x="3987" y="5388"/>
                      <a:pt x="4012" y="5388"/>
                    </a:cubicBezTo>
                    <a:cubicBezTo>
                      <a:pt x="4033" y="5388"/>
                      <a:pt x="4057" y="5379"/>
                      <a:pt x="4080" y="5368"/>
                    </a:cubicBezTo>
                    <a:cubicBezTo>
                      <a:pt x="4163" y="5311"/>
                      <a:pt x="4233" y="5247"/>
                      <a:pt x="4296" y="5177"/>
                    </a:cubicBezTo>
                    <a:cubicBezTo>
                      <a:pt x="4360" y="5108"/>
                      <a:pt x="4423" y="5025"/>
                      <a:pt x="4474" y="4942"/>
                    </a:cubicBezTo>
                    <a:cubicBezTo>
                      <a:pt x="4576" y="4777"/>
                      <a:pt x="4646" y="4599"/>
                      <a:pt x="4690" y="4408"/>
                    </a:cubicBezTo>
                    <a:cubicBezTo>
                      <a:pt x="4741" y="4180"/>
                      <a:pt x="4766" y="3951"/>
                      <a:pt x="4760" y="3722"/>
                    </a:cubicBezTo>
                    <a:cubicBezTo>
                      <a:pt x="4754" y="3601"/>
                      <a:pt x="4747" y="3481"/>
                      <a:pt x="4741" y="3366"/>
                    </a:cubicBezTo>
                    <a:cubicBezTo>
                      <a:pt x="4728" y="3246"/>
                      <a:pt x="4722" y="3131"/>
                      <a:pt x="4722" y="3010"/>
                    </a:cubicBezTo>
                    <a:cubicBezTo>
                      <a:pt x="4726" y="2989"/>
                      <a:pt x="4743" y="2977"/>
                      <a:pt x="4762" y="2977"/>
                    </a:cubicBezTo>
                    <a:cubicBezTo>
                      <a:pt x="4776" y="2977"/>
                      <a:pt x="4790" y="2984"/>
                      <a:pt x="4798" y="2998"/>
                    </a:cubicBezTo>
                    <a:cubicBezTo>
                      <a:pt x="4843" y="3150"/>
                      <a:pt x="4868" y="3303"/>
                      <a:pt x="4874" y="3462"/>
                    </a:cubicBezTo>
                    <a:cubicBezTo>
                      <a:pt x="4887" y="3614"/>
                      <a:pt x="4893" y="3767"/>
                      <a:pt x="4887" y="3919"/>
                    </a:cubicBezTo>
                    <a:cubicBezTo>
                      <a:pt x="4881" y="4091"/>
                      <a:pt x="4862" y="4256"/>
                      <a:pt x="4824" y="4428"/>
                    </a:cubicBezTo>
                    <a:cubicBezTo>
                      <a:pt x="4836" y="4428"/>
                      <a:pt x="4843" y="4447"/>
                      <a:pt x="4843" y="4459"/>
                    </a:cubicBezTo>
                    <a:cubicBezTo>
                      <a:pt x="4836" y="4574"/>
                      <a:pt x="4855" y="4688"/>
                      <a:pt x="4906" y="4796"/>
                    </a:cubicBezTo>
                    <a:cubicBezTo>
                      <a:pt x="5040" y="4510"/>
                      <a:pt x="5116" y="4205"/>
                      <a:pt x="5135" y="3894"/>
                    </a:cubicBezTo>
                    <a:cubicBezTo>
                      <a:pt x="5141" y="3722"/>
                      <a:pt x="5135" y="3557"/>
                      <a:pt x="5110" y="3385"/>
                    </a:cubicBezTo>
                    <a:cubicBezTo>
                      <a:pt x="5097" y="3303"/>
                      <a:pt x="5078" y="3214"/>
                      <a:pt x="5059" y="3131"/>
                    </a:cubicBezTo>
                    <a:cubicBezTo>
                      <a:pt x="5033" y="3055"/>
                      <a:pt x="5014" y="2972"/>
                      <a:pt x="5008" y="2896"/>
                    </a:cubicBezTo>
                    <a:cubicBezTo>
                      <a:pt x="5008" y="2881"/>
                      <a:pt x="5019" y="2875"/>
                      <a:pt x="5030" y="2875"/>
                    </a:cubicBezTo>
                    <a:cubicBezTo>
                      <a:pt x="5039" y="2875"/>
                      <a:pt x="5047" y="2878"/>
                      <a:pt x="5052" y="2883"/>
                    </a:cubicBezTo>
                    <a:cubicBezTo>
                      <a:pt x="5103" y="2953"/>
                      <a:pt x="5135" y="3029"/>
                      <a:pt x="5160" y="3112"/>
                    </a:cubicBezTo>
                    <a:cubicBezTo>
                      <a:pt x="5186" y="3201"/>
                      <a:pt x="5205" y="3284"/>
                      <a:pt x="5218" y="3373"/>
                    </a:cubicBezTo>
                    <a:cubicBezTo>
                      <a:pt x="5249" y="3551"/>
                      <a:pt x="5256" y="3722"/>
                      <a:pt x="5249" y="3900"/>
                    </a:cubicBezTo>
                    <a:cubicBezTo>
                      <a:pt x="5243" y="3938"/>
                      <a:pt x="5243" y="3976"/>
                      <a:pt x="5237" y="4014"/>
                    </a:cubicBezTo>
                    <a:cubicBezTo>
                      <a:pt x="5256" y="4014"/>
                      <a:pt x="5268" y="4027"/>
                      <a:pt x="5268" y="4040"/>
                    </a:cubicBezTo>
                    <a:cubicBezTo>
                      <a:pt x="5262" y="4091"/>
                      <a:pt x="5249" y="4173"/>
                      <a:pt x="5294" y="4211"/>
                    </a:cubicBezTo>
                    <a:cubicBezTo>
                      <a:pt x="5305" y="4221"/>
                      <a:pt x="5315" y="4225"/>
                      <a:pt x="5324" y="4225"/>
                    </a:cubicBezTo>
                    <a:cubicBezTo>
                      <a:pt x="5350" y="4225"/>
                      <a:pt x="5367" y="4189"/>
                      <a:pt x="5376" y="4161"/>
                    </a:cubicBezTo>
                    <a:cubicBezTo>
                      <a:pt x="5402" y="4072"/>
                      <a:pt x="5421" y="3983"/>
                      <a:pt x="5434" y="3894"/>
                    </a:cubicBezTo>
                    <a:cubicBezTo>
                      <a:pt x="5478" y="3563"/>
                      <a:pt x="5459" y="3226"/>
                      <a:pt x="5357" y="2909"/>
                    </a:cubicBezTo>
                    <a:cubicBezTo>
                      <a:pt x="5313" y="2756"/>
                      <a:pt x="5243" y="2604"/>
                      <a:pt x="5167" y="2464"/>
                    </a:cubicBezTo>
                    <a:cubicBezTo>
                      <a:pt x="5129" y="2394"/>
                      <a:pt x="5084" y="2324"/>
                      <a:pt x="5040" y="2254"/>
                    </a:cubicBezTo>
                    <a:cubicBezTo>
                      <a:pt x="4989" y="2191"/>
                      <a:pt x="4944" y="2127"/>
                      <a:pt x="4900" y="2057"/>
                    </a:cubicBezTo>
                    <a:cubicBezTo>
                      <a:pt x="4885" y="2033"/>
                      <a:pt x="4908" y="2013"/>
                      <a:pt x="4930" y="2013"/>
                    </a:cubicBezTo>
                    <a:cubicBezTo>
                      <a:pt x="4937" y="2013"/>
                      <a:pt x="4945" y="2015"/>
                      <a:pt x="4951" y="2019"/>
                    </a:cubicBezTo>
                    <a:cubicBezTo>
                      <a:pt x="5040" y="2083"/>
                      <a:pt x="5116" y="2172"/>
                      <a:pt x="5179" y="2261"/>
                    </a:cubicBezTo>
                    <a:cubicBezTo>
                      <a:pt x="5237" y="2356"/>
                      <a:pt x="5294" y="2451"/>
                      <a:pt x="5345" y="2547"/>
                    </a:cubicBezTo>
                    <a:cubicBezTo>
                      <a:pt x="5516" y="2902"/>
                      <a:pt x="5593" y="3296"/>
                      <a:pt x="5567" y="3690"/>
                    </a:cubicBezTo>
                    <a:cubicBezTo>
                      <a:pt x="5561" y="3792"/>
                      <a:pt x="5548" y="3894"/>
                      <a:pt x="5529" y="3989"/>
                    </a:cubicBezTo>
                    <a:cubicBezTo>
                      <a:pt x="5516" y="4084"/>
                      <a:pt x="5491" y="4173"/>
                      <a:pt x="5446" y="4256"/>
                    </a:cubicBezTo>
                    <a:cubicBezTo>
                      <a:pt x="5425" y="4299"/>
                      <a:pt x="5380" y="4325"/>
                      <a:pt x="5333" y="4325"/>
                    </a:cubicBezTo>
                    <a:cubicBezTo>
                      <a:pt x="5311" y="4325"/>
                      <a:pt x="5289" y="4319"/>
                      <a:pt x="5268" y="4307"/>
                    </a:cubicBezTo>
                    <a:lnTo>
                      <a:pt x="5268" y="4307"/>
                    </a:lnTo>
                    <a:cubicBezTo>
                      <a:pt x="5281" y="4472"/>
                      <a:pt x="5281" y="4637"/>
                      <a:pt x="5268" y="4796"/>
                    </a:cubicBezTo>
                    <a:cubicBezTo>
                      <a:pt x="5256" y="4993"/>
                      <a:pt x="5237" y="5190"/>
                      <a:pt x="5211" y="5381"/>
                    </a:cubicBezTo>
                    <a:cubicBezTo>
                      <a:pt x="5160" y="5705"/>
                      <a:pt x="5071" y="6023"/>
                      <a:pt x="4944" y="6321"/>
                    </a:cubicBezTo>
                    <a:cubicBezTo>
                      <a:pt x="4951" y="6328"/>
                      <a:pt x="4957" y="6334"/>
                      <a:pt x="4957" y="6347"/>
                    </a:cubicBezTo>
                    <a:lnTo>
                      <a:pt x="4957" y="6372"/>
                    </a:lnTo>
                    <a:cubicBezTo>
                      <a:pt x="5078" y="6270"/>
                      <a:pt x="5173" y="6137"/>
                      <a:pt x="5237" y="5991"/>
                    </a:cubicBezTo>
                    <a:cubicBezTo>
                      <a:pt x="5307" y="5832"/>
                      <a:pt x="5364" y="5667"/>
                      <a:pt x="5415" y="5502"/>
                    </a:cubicBezTo>
                    <a:cubicBezTo>
                      <a:pt x="5478" y="5305"/>
                      <a:pt x="5542" y="5108"/>
                      <a:pt x="5580" y="4904"/>
                    </a:cubicBezTo>
                    <a:cubicBezTo>
                      <a:pt x="5624" y="4707"/>
                      <a:pt x="5650" y="4504"/>
                      <a:pt x="5650" y="4300"/>
                    </a:cubicBezTo>
                    <a:cubicBezTo>
                      <a:pt x="5650" y="4205"/>
                      <a:pt x="5643" y="4103"/>
                      <a:pt x="5624" y="4008"/>
                    </a:cubicBezTo>
                    <a:cubicBezTo>
                      <a:pt x="5618" y="3976"/>
                      <a:pt x="5612" y="3938"/>
                      <a:pt x="5599" y="3913"/>
                    </a:cubicBezTo>
                    <a:cubicBezTo>
                      <a:pt x="5593" y="3919"/>
                      <a:pt x="5593" y="3926"/>
                      <a:pt x="5593" y="3926"/>
                    </a:cubicBezTo>
                    <a:cubicBezTo>
                      <a:pt x="5588" y="3933"/>
                      <a:pt x="5580" y="3936"/>
                      <a:pt x="5573" y="3936"/>
                    </a:cubicBezTo>
                    <a:cubicBezTo>
                      <a:pt x="5561" y="3936"/>
                      <a:pt x="5550" y="3926"/>
                      <a:pt x="5554" y="3906"/>
                    </a:cubicBezTo>
                    <a:cubicBezTo>
                      <a:pt x="5567" y="3875"/>
                      <a:pt x="5573" y="3856"/>
                      <a:pt x="5580" y="3830"/>
                    </a:cubicBezTo>
                    <a:cubicBezTo>
                      <a:pt x="5573" y="3798"/>
                      <a:pt x="5573" y="3767"/>
                      <a:pt x="5580" y="3741"/>
                    </a:cubicBezTo>
                    <a:cubicBezTo>
                      <a:pt x="5586" y="3722"/>
                      <a:pt x="5599" y="3703"/>
                      <a:pt x="5618" y="3703"/>
                    </a:cubicBezTo>
                    <a:cubicBezTo>
                      <a:pt x="5669" y="3519"/>
                      <a:pt x="5694" y="3335"/>
                      <a:pt x="5688" y="3144"/>
                    </a:cubicBezTo>
                    <a:cubicBezTo>
                      <a:pt x="5662" y="2686"/>
                      <a:pt x="5516" y="2241"/>
                      <a:pt x="5268" y="1854"/>
                    </a:cubicBezTo>
                    <a:cubicBezTo>
                      <a:pt x="5148" y="1650"/>
                      <a:pt x="5008" y="1460"/>
                      <a:pt x="4862" y="1282"/>
                    </a:cubicBezTo>
                    <a:cubicBezTo>
                      <a:pt x="4703" y="1104"/>
                      <a:pt x="4557" y="920"/>
                      <a:pt x="4423" y="723"/>
                    </a:cubicBezTo>
                    <a:cubicBezTo>
                      <a:pt x="4408" y="703"/>
                      <a:pt x="4429" y="671"/>
                      <a:pt x="4451" y="671"/>
                    </a:cubicBezTo>
                    <a:cubicBezTo>
                      <a:pt x="4456" y="671"/>
                      <a:pt x="4462" y="673"/>
                      <a:pt x="4468" y="678"/>
                    </a:cubicBezTo>
                    <a:cubicBezTo>
                      <a:pt x="4684" y="856"/>
                      <a:pt x="4868" y="1066"/>
                      <a:pt x="5033" y="1288"/>
                    </a:cubicBezTo>
                    <a:cubicBezTo>
                      <a:pt x="5307" y="1619"/>
                      <a:pt x="5523" y="1994"/>
                      <a:pt x="5669" y="2400"/>
                    </a:cubicBezTo>
                    <a:cubicBezTo>
                      <a:pt x="5662" y="2356"/>
                      <a:pt x="5656" y="2318"/>
                      <a:pt x="5650" y="2273"/>
                    </a:cubicBezTo>
                    <a:cubicBezTo>
                      <a:pt x="5573" y="1822"/>
                      <a:pt x="5364" y="1396"/>
                      <a:pt x="5059" y="1059"/>
                    </a:cubicBezTo>
                    <a:cubicBezTo>
                      <a:pt x="4913" y="901"/>
                      <a:pt x="4747" y="761"/>
                      <a:pt x="4569" y="640"/>
                    </a:cubicBezTo>
                    <a:cubicBezTo>
                      <a:pt x="4385" y="532"/>
                      <a:pt x="4188" y="430"/>
                      <a:pt x="3991" y="341"/>
                    </a:cubicBezTo>
                    <a:lnTo>
                      <a:pt x="3985" y="341"/>
                    </a:lnTo>
                    <a:cubicBezTo>
                      <a:pt x="3966" y="322"/>
                      <a:pt x="3978" y="297"/>
                      <a:pt x="4004" y="297"/>
                    </a:cubicBezTo>
                    <a:cubicBezTo>
                      <a:pt x="4074" y="310"/>
                      <a:pt x="4150" y="329"/>
                      <a:pt x="4220" y="348"/>
                    </a:cubicBezTo>
                    <a:lnTo>
                      <a:pt x="4226" y="335"/>
                    </a:lnTo>
                    <a:cubicBezTo>
                      <a:pt x="4239" y="316"/>
                      <a:pt x="4252" y="303"/>
                      <a:pt x="4258" y="278"/>
                    </a:cubicBezTo>
                    <a:cubicBezTo>
                      <a:pt x="4271" y="252"/>
                      <a:pt x="4283" y="221"/>
                      <a:pt x="4290" y="189"/>
                    </a:cubicBezTo>
                    <a:cubicBezTo>
                      <a:pt x="3929" y="60"/>
                      <a:pt x="3555" y="0"/>
                      <a:pt x="3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76"/>
              <p:cNvSpPr/>
              <p:nvPr/>
            </p:nvSpPr>
            <p:spPr>
              <a:xfrm>
                <a:off x="422497" y="2799952"/>
                <a:ext cx="219954" cy="377115"/>
              </a:xfrm>
              <a:custGeom>
                <a:rect b="b" l="l" r="r" t="t"/>
                <a:pathLst>
                  <a:path extrusionOk="0" h="2126" w="1240">
                    <a:moveTo>
                      <a:pt x="207" y="0"/>
                    </a:moveTo>
                    <a:cubicBezTo>
                      <a:pt x="181" y="0"/>
                      <a:pt x="156" y="16"/>
                      <a:pt x="153" y="48"/>
                    </a:cubicBezTo>
                    <a:cubicBezTo>
                      <a:pt x="95" y="270"/>
                      <a:pt x="95" y="499"/>
                      <a:pt x="146" y="715"/>
                    </a:cubicBezTo>
                    <a:cubicBezTo>
                      <a:pt x="127" y="804"/>
                      <a:pt x="159" y="893"/>
                      <a:pt x="235" y="938"/>
                    </a:cubicBezTo>
                    <a:cubicBezTo>
                      <a:pt x="114" y="1154"/>
                      <a:pt x="38" y="1395"/>
                      <a:pt x="13" y="1649"/>
                    </a:cubicBezTo>
                    <a:lnTo>
                      <a:pt x="13" y="1656"/>
                    </a:lnTo>
                    <a:cubicBezTo>
                      <a:pt x="0" y="1732"/>
                      <a:pt x="0" y="1815"/>
                      <a:pt x="6" y="1897"/>
                    </a:cubicBezTo>
                    <a:cubicBezTo>
                      <a:pt x="13" y="1967"/>
                      <a:pt x="45" y="2037"/>
                      <a:pt x="95" y="2088"/>
                    </a:cubicBezTo>
                    <a:cubicBezTo>
                      <a:pt x="128" y="2114"/>
                      <a:pt x="165" y="2125"/>
                      <a:pt x="202" y="2125"/>
                    </a:cubicBezTo>
                    <a:cubicBezTo>
                      <a:pt x="273" y="2125"/>
                      <a:pt x="346" y="2083"/>
                      <a:pt x="388" y="2024"/>
                    </a:cubicBezTo>
                    <a:lnTo>
                      <a:pt x="419" y="2005"/>
                    </a:lnTo>
                    <a:cubicBezTo>
                      <a:pt x="458" y="1986"/>
                      <a:pt x="502" y="1961"/>
                      <a:pt x="534" y="1935"/>
                    </a:cubicBezTo>
                    <a:lnTo>
                      <a:pt x="566" y="1904"/>
                    </a:lnTo>
                    <a:cubicBezTo>
                      <a:pt x="585" y="1891"/>
                      <a:pt x="604" y="1878"/>
                      <a:pt x="623" y="1859"/>
                    </a:cubicBezTo>
                    <a:lnTo>
                      <a:pt x="648" y="1827"/>
                    </a:lnTo>
                    <a:cubicBezTo>
                      <a:pt x="674" y="1827"/>
                      <a:pt x="693" y="1808"/>
                      <a:pt x="693" y="1789"/>
                    </a:cubicBezTo>
                    <a:lnTo>
                      <a:pt x="718" y="1770"/>
                    </a:lnTo>
                    <a:cubicBezTo>
                      <a:pt x="750" y="1732"/>
                      <a:pt x="788" y="1700"/>
                      <a:pt x="820" y="1662"/>
                    </a:cubicBezTo>
                    <a:cubicBezTo>
                      <a:pt x="852" y="1649"/>
                      <a:pt x="871" y="1630"/>
                      <a:pt x="890" y="1611"/>
                    </a:cubicBezTo>
                    <a:cubicBezTo>
                      <a:pt x="909" y="1586"/>
                      <a:pt x="934" y="1567"/>
                      <a:pt x="953" y="1541"/>
                    </a:cubicBezTo>
                    <a:cubicBezTo>
                      <a:pt x="991" y="1497"/>
                      <a:pt x="1030" y="1452"/>
                      <a:pt x="1061" y="1402"/>
                    </a:cubicBezTo>
                    <a:cubicBezTo>
                      <a:pt x="1131" y="1306"/>
                      <a:pt x="1182" y="1198"/>
                      <a:pt x="1227" y="1084"/>
                    </a:cubicBezTo>
                    <a:cubicBezTo>
                      <a:pt x="1239" y="1058"/>
                      <a:pt x="1227" y="1027"/>
                      <a:pt x="1201" y="1014"/>
                    </a:cubicBezTo>
                    <a:cubicBezTo>
                      <a:pt x="1191" y="1006"/>
                      <a:pt x="1179" y="1003"/>
                      <a:pt x="1167" y="1003"/>
                    </a:cubicBezTo>
                    <a:cubicBezTo>
                      <a:pt x="1150" y="1003"/>
                      <a:pt x="1133" y="1011"/>
                      <a:pt x="1125" y="1027"/>
                    </a:cubicBezTo>
                    <a:cubicBezTo>
                      <a:pt x="1055" y="1135"/>
                      <a:pt x="979" y="1236"/>
                      <a:pt x="890" y="1332"/>
                    </a:cubicBezTo>
                    <a:cubicBezTo>
                      <a:pt x="883" y="1330"/>
                      <a:pt x="877" y="1329"/>
                      <a:pt x="871" y="1329"/>
                    </a:cubicBezTo>
                    <a:cubicBezTo>
                      <a:pt x="852" y="1329"/>
                      <a:pt x="834" y="1336"/>
                      <a:pt x="820" y="1351"/>
                    </a:cubicBezTo>
                    <a:cubicBezTo>
                      <a:pt x="767" y="1414"/>
                      <a:pt x="666" y="1521"/>
                      <a:pt x="570" y="1521"/>
                    </a:cubicBezTo>
                    <a:cubicBezTo>
                      <a:pt x="540" y="1521"/>
                      <a:pt x="510" y="1510"/>
                      <a:pt x="483" y="1484"/>
                    </a:cubicBezTo>
                    <a:cubicBezTo>
                      <a:pt x="400" y="1402"/>
                      <a:pt x="432" y="1224"/>
                      <a:pt x="451" y="1122"/>
                    </a:cubicBezTo>
                    <a:cubicBezTo>
                      <a:pt x="502" y="836"/>
                      <a:pt x="661" y="582"/>
                      <a:pt x="820" y="347"/>
                    </a:cubicBezTo>
                    <a:cubicBezTo>
                      <a:pt x="826" y="334"/>
                      <a:pt x="833" y="328"/>
                      <a:pt x="833" y="315"/>
                    </a:cubicBezTo>
                    <a:lnTo>
                      <a:pt x="852" y="289"/>
                    </a:lnTo>
                    <a:cubicBezTo>
                      <a:pt x="883" y="264"/>
                      <a:pt x="909" y="232"/>
                      <a:pt x="928" y="200"/>
                    </a:cubicBezTo>
                    <a:cubicBezTo>
                      <a:pt x="962" y="150"/>
                      <a:pt x="921" y="89"/>
                      <a:pt x="867" y="89"/>
                    </a:cubicBezTo>
                    <a:cubicBezTo>
                      <a:pt x="860" y="89"/>
                      <a:pt x="853" y="90"/>
                      <a:pt x="845" y="92"/>
                    </a:cubicBezTo>
                    <a:cubicBezTo>
                      <a:pt x="833" y="86"/>
                      <a:pt x="820" y="86"/>
                      <a:pt x="807" y="86"/>
                    </a:cubicBezTo>
                    <a:cubicBezTo>
                      <a:pt x="737" y="99"/>
                      <a:pt x="699" y="181"/>
                      <a:pt x="648" y="232"/>
                    </a:cubicBezTo>
                    <a:cubicBezTo>
                      <a:pt x="604" y="283"/>
                      <a:pt x="534" y="315"/>
                      <a:pt x="464" y="321"/>
                    </a:cubicBezTo>
                    <a:cubicBezTo>
                      <a:pt x="381" y="321"/>
                      <a:pt x="311" y="264"/>
                      <a:pt x="292" y="188"/>
                    </a:cubicBezTo>
                    <a:cubicBezTo>
                      <a:pt x="299" y="156"/>
                      <a:pt x="305" y="118"/>
                      <a:pt x="311" y="92"/>
                    </a:cubicBezTo>
                    <a:cubicBezTo>
                      <a:pt x="311" y="74"/>
                      <a:pt x="298" y="62"/>
                      <a:pt x="281" y="62"/>
                    </a:cubicBezTo>
                    <a:cubicBezTo>
                      <a:pt x="274" y="62"/>
                      <a:pt x="267" y="64"/>
                      <a:pt x="261" y="67"/>
                    </a:cubicBezTo>
                    <a:lnTo>
                      <a:pt x="261" y="48"/>
                    </a:lnTo>
                    <a:cubicBezTo>
                      <a:pt x="257" y="16"/>
                      <a:pt x="232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76"/>
              <p:cNvSpPr/>
              <p:nvPr/>
            </p:nvSpPr>
            <p:spPr>
              <a:xfrm>
                <a:off x="267113" y="2704166"/>
                <a:ext cx="164434" cy="178802"/>
              </a:xfrm>
              <a:custGeom>
                <a:rect b="b" l="l" r="r" t="t"/>
                <a:pathLst>
                  <a:path extrusionOk="0" h="1008" w="927">
                    <a:moveTo>
                      <a:pt x="81" y="1"/>
                    </a:moveTo>
                    <a:cubicBezTo>
                      <a:pt x="39" y="1"/>
                      <a:pt x="0" y="30"/>
                      <a:pt x="12" y="80"/>
                    </a:cubicBezTo>
                    <a:cubicBezTo>
                      <a:pt x="88" y="378"/>
                      <a:pt x="260" y="652"/>
                      <a:pt x="501" y="849"/>
                    </a:cubicBezTo>
                    <a:cubicBezTo>
                      <a:pt x="533" y="893"/>
                      <a:pt x="565" y="931"/>
                      <a:pt x="609" y="969"/>
                    </a:cubicBezTo>
                    <a:cubicBezTo>
                      <a:pt x="638" y="994"/>
                      <a:pt x="675" y="1008"/>
                      <a:pt x="712" y="1008"/>
                    </a:cubicBezTo>
                    <a:cubicBezTo>
                      <a:pt x="733" y="1008"/>
                      <a:pt x="754" y="1004"/>
                      <a:pt x="774" y="995"/>
                    </a:cubicBezTo>
                    <a:cubicBezTo>
                      <a:pt x="819" y="963"/>
                      <a:pt x="851" y="918"/>
                      <a:pt x="863" y="868"/>
                    </a:cubicBezTo>
                    <a:cubicBezTo>
                      <a:pt x="927" y="594"/>
                      <a:pt x="914" y="308"/>
                      <a:pt x="832" y="41"/>
                    </a:cubicBezTo>
                    <a:cubicBezTo>
                      <a:pt x="823" y="17"/>
                      <a:pt x="804" y="6"/>
                      <a:pt x="783" y="6"/>
                    </a:cubicBezTo>
                    <a:cubicBezTo>
                      <a:pt x="755" y="6"/>
                      <a:pt x="724" y="25"/>
                      <a:pt x="717" y="54"/>
                    </a:cubicBezTo>
                    <a:cubicBezTo>
                      <a:pt x="717" y="61"/>
                      <a:pt x="717" y="61"/>
                      <a:pt x="717" y="67"/>
                    </a:cubicBezTo>
                    <a:cubicBezTo>
                      <a:pt x="692" y="73"/>
                      <a:pt x="673" y="99"/>
                      <a:pt x="673" y="124"/>
                    </a:cubicBezTo>
                    <a:lnTo>
                      <a:pt x="673" y="207"/>
                    </a:lnTo>
                    <a:cubicBezTo>
                      <a:pt x="647" y="270"/>
                      <a:pt x="641" y="334"/>
                      <a:pt x="641" y="397"/>
                    </a:cubicBezTo>
                    <a:cubicBezTo>
                      <a:pt x="635" y="429"/>
                      <a:pt x="622" y="455"/>
                      <a:pt x="603" y="480"/>
                    </a:cubicBezTo>
                    <a:cubicBezTo>
                      <a:pt x="596" y="493"/>
                      <a:pt x="584" y="505"/>
                      <a:pt x="577" y="518"/>
                    </a:cubicBezTo>
                    <a:cubicBezTo>
                      <a:pt x="546" y="505"/>
                      <a:pt x="514" y="486"/>
                      <a:pt x="488" y="467"/>
                    </a:cubicBezTo>
                    <a:cubicBezTo>
                      <a:pt x="349" y="346"/>
                      <a:pt x="228" y="200"/>
                      <a:pt x="152" y="41"/>
                    </a:cubicBezTo>
                    <a:cubicBezTo>
                      <a:pt x="136" y="14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76"/>
              <p:cNvSpPr/>
              <p:nvPr/>
            </p:nvSpPr>
            <p:spPr>
              <a:xfrm>
                <a:off x="159799" y="2767669"/>
                <a:ext cx="251528" cy="289133"/>
              </a:xfrm>
              <a:custGeom>
                <a:rect b="b" l="l" r="r" t="t"/>
                <a:pathLst>
                  <a:path extrusionOk="0" h="1630" w="1418">
                    <a:moveTo>
                      <a:pt x="47" y="1"/>
                    </a:moveTo>
                    <a:cubicBezTo>
                      <a:pt x="36" y="1"/>
                      <a:pt x="24" y="8"/>
                      <a:pt x="19" y="20"/>
                    </a:cubicBezTo>
                    <a:cubicBezTo>
                      <a:pt x="0" y="84"/>
                      <a:pt x="7" y="154"/>
                      <a:pt x="32" y="211"/>
                    </a:cubicBezTo>
                    <a:cubicBezTo>
                      <a:pt x="58" y="274"/>
                      <a:pt x="83" y="344"/>
                      <a:pt x="121" y="402"/>
                    </a:cubicBezTo>
                    <a:cubicBezTo>
                      <a:pt x="185" y="529"/>
                      <a:pt x="267" y="649"/>
                      <a:pt x="356" y="757"/>
                    </a:cubicBezTo>
                    <a:cubicBezTo>
                      <a:pt x="407" y="821"/>
                      <a:pt x="464" y="878"/>
                      <a:pt x="515" y="935"/>
                    </a:cubicBezTo>
                    <a:cubicBezTo>
                      <a:pt x="515" y="954"/>
                      <a:pt x="515" y="973"/>
                      <a:pt x="528" y="993"/>
                    </a:cubicBezTo>
                    <a:cubicBezTo>
                      <a:pt x="636" y="1132"/>
                      <a:pt x="750" y="1266"/>
                      <a:pt x="877" y="1387"/>
                    </a:cubicBezTo>
                    <a:cubicBezTo>
                      <a:pt x="941" y="1450"/>
                      <a:pt x="1011" y="1507"/>
                      <a:pt x="1081" y="1564"/>
                    </a:cubicBezTo>
                    <a:cubicBezTo>
                      <a:pt x="1123" y="1598"/>
                      <a:pt x="1180" y="1629"/>
                      <a:pt x="1233" y="1629"/>
                    </a:cubicBezTo>
                    <a:cubicBezTo>
                      <a:pt x="1260" y="1629"/>
                      <a:pt x="1286" y="1622"/>
                      <a:pt x="1309" y="1603"/>
                    </a:cubicBezTo>
                    <a:cubicBezTo>
                      <a:pt x="1367" y="1545"/>
                      <a:pt x="1398" y="1476"/>
                      <a:pt x="1405" y="1399"/>
                    </a:cubicBezTo>
                    <a:cubicBezTo>
                      <a:pt x="1418" y="1317"/>
                      <a:pt x="1418" y="1234"/>
                      <a:pt x="1411" y="1158"/>
                    </a:cubicBezTo>
                    <a:cubicBezTo>
                      <a:pt x="1398" y="999"/>
                      <a:pt x="1341" y="846"/>
                      <a:pt x="1252" y="713"/>
                    </a:cubicBezTo>
                    <a:cubicBezTo>
                      <a:pt x="1240" y="697"/>
                      <a:pt x="1221" y="689"/>
                      <a:pt x="1201" y="689"/>
                    </a:cubicBezTo>
                    <a:cubicBezTo>
                      <a:pt x="1182" y="689"/>
                      <a:pt x="1163" y="697"/>
                      <a:pt x="1151" y="713"/>
                    </a:cubicBezTo>
                    <a:cubicBezTo>
                      <a:pt x="1093" y="796"/>
                      <a:pt x="1100" y="891"/>
                      <a:pt x="1074" y="980"/>
                    </a:cubicBezTo>
                    <a:cubicBezTo>
                      <a:pt x="1036" y="999"/>
                      <a:pt x="1011" y="1037"/>
                      <a:pt x="998" y="1082"/>
                    </a:cubicBezTo>
                    <a:lnTo>
                      <a:pt x="960" y="1082"/>
                    </a:lnTo>
                    <a:cubicBezTo>
                      <a:pt x="896" y="1062"/>
                      <a:pt x="846" y="1037"/>
                      <a:pt x="801" y="993"/>
                    </a:cubicBezTo>
                    <a:cubicBezTo>
                      <a:pt x="757" y="967"/>
                      <a:pt x="712" y="935"/>
                      <a:pt x="674" y="897"/>
                    </a:cubicBezTo>
                    <a:cubicBezTo>
                      <a:pt x="604" y="827"/>
                      <a:pt x="534" y="757"/>
                      <a:pt x="477" y="681"/>
                    </a:cubicBezTo>
                    <a:cubicBezTo>
                      <a:pt x="388" y="579"/>
                      <a:pt x="312" y="465"/>
                      <a:pt x="248" y="351"/>
                    </a:cubicBezTo>
                    <a:cubicBezTo>
                      <a:pt x="216" y="294"/>
                      <a:pt x="191" y="230"/>
                      <a:pt x="159" y="166"/>
                    </a:cubicBezTo>
                    <a:cubicBezTo>
                      <a:pt x="140" y="109"/>
                      <a:pt x="108" y="52"/>
                      <a:pt x="64" y="8"/>
                    </a:cubicBezTo>
                    <a:cubicBezTo>
                      <a:pt x="59" y="3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76"/>
              <p:cNvSpPr/>
              <p:nvPr/>
            </p:nvSpPr>
            <p:spPr>
              <a:xfrm>
                <a:off x="687501" y="2545410"/>
                <a:ext cx="288601" cy="393967"/>
              </a:xfrm>
              <a:custGeom>
                <a:rect b="b" l="l" r="r" t="t"/>
                <a:pathLst>
                  <a:path extrusionOk="0" h="2221" w="1627">
                    <a:moveTo>
                      <a:pt x="927" y="949"/>
                    </a:moveTo>
                    <a:lnTo>
                      <a:pt x="946" y="956"/>
                    </a:lnTo>
                    <a:cubicBezTo>
                      <a:pt x="940" y="981"/>
                      <a:pt x="934" y="1006"/>
                      <a:pt x="927" y="1032"/>
                    </a:cubicBezTo>
                    <a:cubicBezTo>
                      <a:pt x="927" y="1006"/>
                      <a:pt x="927" y="975"/>
                      <a:pt x="927" y="949"/>
                    </a:cubicBezTo>
                    <a:close/>
                    <a:moveTo>
                      <a:pt x="1547" y="1"/>
                    </a:moveTo>
                    <a:cubicBezTo>
                      <a:pt x="1516" y="1"/>
                      <a:pt x="1484" y="20"/>
                      <a:pt x="1474" y="53"/>
                    </a:cubicBezTo>
                    <a:cubicBezTo>
                      <a:pt x="1442" y="193"/>
                      <a:pt x="1404" y="333"/>
                      <a:pt x="1366" y="473"/>
                    </a:cubicBezTo>
                    <a:cubicBezTo>
                      <a:pt x="1347" y="542"/>
                      <a:pt x="1328" y="612"/>
                      <a:pt x="1302" y="676"/>
                    </a:cubicBezTo>
                    <a:cubicBezTo>
                      <a:pt x="1302" y="682"/>
                      <a:pt x="1296" y="682"/>
                      <a:pt x="1296" y="689"/>
                    </a:cubicBezTo>
                    <a:cubicBezTo>
                      <a:pt x="1296" y="600"/>
                      <a:pt x="1296" y="517"/>
                      <a:pt x="1289" y="434"/>
                    </a:cubicBezTo>
                    <a:cubicBezTo>
                      <a:pt x="1282" y="396"/>
                      <a:pt x="1252" y="377"/>
                      <a:pt x="1223" y="377"/>
                    </a:cubicBezTo>
                    <a:cubicBezTo>
                      <a:pt x="1198" y="377"/>
                      <a:pt x="1174" y="390"/>
                      <a:pt x="1162" y="415"/>
                    </a:cubicBezTo>
                    <a:cubicBezTo>
                      <a:pt x="1112" y="530"/>
                      <a:pt x="1067" y="638"/>
                      <a:pt x="1023" y="752"/>
                    </a:cubicBezTo>
                    <a:cubicBezTo>
                      <a:pt x="1016" y="771"/>
                      <a:pt x="1010" y="790"/>
                      <a:pt x="997" y="803"/>
                    </a:cubicBezTo>
                    <a:cubicBezTo>
                      <a:pt x="991" y="813"/>
                      <a:pt x="991" y="816"/>
                      <a:pt x="990" y="816"/>
                    </a:cubicBezTo>
                    <a:cubicBezTo>
                      <a:pt x="989" y="816"/>
                      <a:pt x="988" y="813"/>
                      <a:pt x="978" y="809"/>
                    </a:cubicBezTo>
                    <a:cubicBezTo>
                      <a:pt x="940" y="803"/>
                      <a:pt x="959" y="701"/>
                      <a:pt x="959" y="676"/>
                    </a:cubicBezTo>
                    <a:cubicBezTo>
                      <a:pt x="952" y="640"/>
                      <a:pt x="920" y="620"/>
                      <a:pt x="890" y="620"/>
                    </a:cubicBezTo>
                    <a:cubicBezTo>
                      <a:pt x="866" y="620"/>
                      <a:pt x="843" y="632"/>
                      <a:pt x="832" y="657"/>
                    </a:cubicBezTo>
                    <a:cubicBezTo>
                      <a:pt x="806" y="720"/>
                      <a:pt x="762" y="771"/>
                      <a:pt x="730" y="828"/>
                    </a:cubicBezTo>
                    <a:cubicBezTo>
                      <a:pt x="705" y="886"/>
                      <a:pt x="679" y="943"/>
                      <a:pt x="654" y="1006"/>
                    </a:cubicBezTo>
                    <a:cubicBezTo>
                      <a:pt x="609" y="1127"/>
                      <a:pt x="571" y="1254"/>
                      <a:pt x="527" y="1381"/>
                    </a:cubicBezTo>
                    <a:cubicBezTo>
                      <a:pt x="489" y="1502"/>
                      <a:pt x="432" y="1616"/>
                      <a:pt x="368" y="1731"/>
                    </a:cubicBezTo>
                    <a:cubicBezTo>
                      <a:pt x="355" y="1750"/>
                      <a:pt x="343" y="1769"/>
                      <a:pt x="324" y="1788"/>
                    </a:cubicBezTo>
                    <a:cubicBezTo>
                      <a:pt x="309" y="1792"/>
                      <a:pt x="293" y="1794"/>
                      <a:pt x="278" y="1794"/>
                    </a:cubicBezTo>
                    <a:cubicBezTo>
                      <a:pt x="247" y="1794"/>
                      <a:pt x="215" y="1786"/>
                      <a:pt x="190" y="1769"/>
                    </a:cubicBezTo>
                    <a:cubicBezTo>
                      <a:pt x="184" y="1756"/>
                      <a:pt x="171" y="1744"/>
                      <a:pt x="158" y="1737"/>
                    </a:cubicBezTo>
                    <a:cubicBezTo>
                      <a:pt x="146" y="1718"/>
                      <a:pt x="127" y="1705"/>
                      <a:pt x="107" y="1705"/>
                    </a:cubicBezTo>
                    <a:cubicBezTo>
                      <a:pt x="96" y="1700"/>
                      <a:pt x="85" y="1697"/>
                      <a:pt x="74" y="1697"/>
                    </a:cubicBezTo>
                    <a:cubicBezTo>
                      <a:pt x="35" y="1697"/>
                      <a:pt x="1" y="1730"/>
                      <a:pt x="6" y="1775"/>
                    </a:cubicBezTo>
                    <a:lnTo>
                      <a:pt x="6" y="1788"/>
                    </a:lnTo>
                    <a:cubicBezTo>
                      <a:pt x="6" y="1794"/>
                      <a:pt x="6" y="1807"/>
                      <a:pt x="6" y="1813"/>
                    </a:cubicBezTo>
                    <a:cubicBezTo>
                      <a:pt x="6" y="1858"/>
                      <a:pt x="12" y="1902"/>
                      <a:pt x="18" y="1947"/>
                    </a:cubicBezTo>
                    <a:cubicBezTo>
                      <a:pt x="18" y="1960"/>
                      <a:pt x="25" y="1972"/>
                      <a:pt x="38" y="1979"/>
                    </a:cubicBezTo>
                    <a:cubicBezTo>
                      <a:pt x="38" y="2010"/>
                      <a:pt x="38" y="2042"/>
                      <a:pt x="38" y="2074"/>
                    </a:cubicBezTo>
                    <a:cubicBezTo>
                      <a:pt x="38" y="2153"/>
                      <a:pt x="96" y="2221"/>
                      <a:pt x="179" y="2221"/>
                    </a:cubicBezTo>
                    <a:cubicBezTo>
                      <a:pt x="183" y="2221"/>
                      <a:pt x="186" y="2220"/>
                      <a:pt x="190" y="2220"/>
                    </a:cubicBezTo>
                    <a:cubicBezTo>
                      <a:pt x="273" y="2207"/>
                      <a:pt x="336" y="2125"/>
                      <a:pt x="393" y="2068"/>
                    </a:cubicBezTo>
                    <a:cubicBezTo>
                      <a:pt x="457" y="1991"/>
                      <a:pt x="521" y="1921"/>
                      <a:pt x="578" y="1839"/>
                    </a:cubicBezTo>
                    <a:cubicBezTo>
                      <a:pt x="718" y="1661"/>
                      <a:pt x="826" y="1458"/>
                      <a:pt x="889" y="1241"/>
                    </a:cubicBezTo>
                    <a:lnTo>
                      <a:pt x="889" y="1241"/>
                    </a:lnTo>
                    <a:cubicBezTo>
                      <a:pt x="883" y="1311"/>
                      <a:pt x="883" y="1388"/>
                      <a:pt x="895" y="1458"/>
                    </a:cubicBezTo>
                    <a:cubicBezTo>
                      <a:pt x="895" y="1502"/>
                      <a:pt x="915" y="1540"/>
                      <a:pt x="946" y="1578"/>
                    </a:cubicBezTo>
                    <a:cubicBezTo>
                      <a:pt x="951" y="1597"/>
                      <a:pt x="969" y="1609"/>
                      <a:pt x="991" y="1609"/>
                    </a:cubicBezTo>
                    <a:cubicBezTo>
                      <a:pt x="999" y="1609"/>
                      <a:pt x="1008" y="1607"/>
                      <a:pt x="1016" y="1604"/>
                    </a:cubicBezTo>
                    <a:lnTo>
                      <a:pt x="1023" y="1604"/>
                    </a:lnTo>
                    <a:cubicBezTo>
                      <a:pt x="1105" y="1597"/>
                      <a:pt x="1131" y="1502"/>
                      <a:pt x="1150" y="1438"/>
                    </a:cubicBezTo>
                    <a:cubicBezTo>
                      <a:pt x="1162" y="1369"/>
                      <a:pt x="1175" y="1318"/>
                      <a:pt x="1188" y="1254"/>
                    </a:cubicBezTo>
                    <a:cubicBezTo>
                      <a:pt x="1226" y="1153"/>
                      <a:pt x="1251" y="1044"/>
                      <a:pt x="1270" y="936"/>
                    </a:cubicBezTo>
                    <a:cubicBezTo>
                      <a:pt x="1277" y="949"/>
                      <a:pt x="1283" y="956"/>
                      <a:pt x="1296" y="956"/>
                    </a:cubicBezTo>
                    <a:cubicBezTo>
                      <a:pt x="1296" y="975"/>
                      <a:pt x="1302" y="987"/>
                      <a:pt x="1309" y="1000"/>
                    </a:cubicBezTo>
                    <a:cubicBezTo>
                      <a:pt x="1324" y="1037"/>
                      <a:pt x="1362" y="1060"/>
                      <a:pt x="1399" y="1060"/>
                    </a:cubicBezTo>
                    <a:cubicBezTo>
                      <a:pt x="1407" y="1060"/>
                      <a:pt x="1415" y="1059"/>
                      <a:pt x="1423" y="1057"/>
                    </a:cubicBezTo>
                    <a:cubicBezTo>
                      <a:pt x="1448" y="1051"/>
                      <a:pt x="1474" y="1032"/>
                      <a:pt x="1493" y="1013"/>
                    </a:cubicBezTo>
                    <a:cubicBezTo>
                      <a:pt x="1550" y="987"/>
                      <a:pt x="1569" y="879"/>
                      <a:pt x="1582" y="822"/>
                    </a:cubicBezTo>
                    <a:cubicBezTo>
                      <a:pt x="1594" y="739"/>
                      <a:pt x="1601" y="663"/>
                      <a:pt x="1607" y="581"/>
                    </a:cubicBezTo>
                    <a:cubicBezTo>
                      <a:pt x="1626" y="409"/>
                      <a:pt x="1626" y="231"/>
                      <a:pt x="1607" y="53"/>
                    </a:cubicBezTo>
                    <a:cubicBezTo>
                      <a:pt x="1601" y="17"/>
                      <a:pt x="1575" y="1"/>
                      <a:pt x="15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76"/>
              <p:cNvSpPr/>
              <p:nvPr/>
            </p:nvSpPr>
            <p:spPr>
              <a:xfrm>
                <a:off x="52129" y="2877113"/>
                <a:ext cx="376051" cy="391661"/>
              </a:xfrm>
              <a:custGeom>
                <a:rect b="b" l="l" r="r" t="t"/>
                <a:pathLst>
                  <a:path extrusionOk="0" h="2208" w="2120">
                    <a:moveTo>
                      <a:pt x="138" y="1"/>
                    </a:moveTo>
                    <a:cubicBezTo>
                      <a:pt x="101" y="1"/>
                      <a:pt x="62" y="27"/>
                      <a:pt x="74" y="71"/>
                    </a:cubicBezTo>
                    <a:cubicBezTo>
                      <a:pt x="93" y="179"/>
                      <a:pt x="99" y="287"/>
                      <a:pt x="93" y="401"/>
                    </a:cubicBezTo>
                    <a:lnTo>
                      <a:pt x="55" y="350"/>
                    </a:lnTo>
                    <a:cubicBezTo>
                      <a:pt x="49" y="343"/>
                      <a:pt x="42" y="340"/>
                      <a:pt x="35" y="340"/>
                    </a:cubicBezTo>
                    <a:cubicBezTo>
                      <a:pt x="18" y="340"/>
                      <a:pt x="1" y="359"/>
                      <a:pt x="10" y="382"/>
                    </a:cubicBezTo>
                    <a:cubicBezTo>
                      <a:pt x="16" y="407"/>
                      <a:pt x="29" y="426"/>
                      <a:pt x="42" y="452"/>
                    </a:cubicBezTo>
                    <a:cubicBezTo>
                      <a:pt x="23" y="471"/>
                      <a:pt x="16" y="496"/>
                      <a:pt x="23" y="522"/>
                    </a:cubicBezTo>
                    <a:cubicBezTo>
                      <a:pt x="42" y="592"/>
                      <a:pt x="86" y="655"/>
                      <a:pt x="150" y="693"/>
                    </a:cubicBezTo>
                    <a:cubicBezTo>
                      <a:pt x="171" y="705"/>
                      <a:pt x="195" y="711"/>
                      <a:pt x="220" y="711"/>
                    </a:cubicBezTo>
                    <a:cubicBezTo>
                      <a:pt x="263" y="711"/>
                      <a:pt x="306" y="694"/>
                      <a:pt x="334" y="662"/>
                    </a:cubicBezTo>
                    <a:cubicBezTo>
                      <a:pt x="372" y="611"/>
                      <a:pt x="385" y="541"/>
                      <a:pt x="360" y="477"/>
                    </a:cubicBezTo>
                    <a:lnTo>
                      <a:pt x="360" y="477"/>
                    </a:lnTo>
                    <a:cubicBezTo>
                      <a:pt x="487" y="731"/>
                      <a:pt x="633" y="973"/>
                      <a:pt x="798" y="1195"/>
                    </a:cubicBezTo>
                    <a:cubicBezTo>
                      <a:pt x="836" y="1250"/>
                      <a:pt x="880" y="1308"/>
                      <a:pt x="925" y="1367"/>
                    </a:cubicBezTo>
                    <a:lnTo>
                      <a:pt x="925" y="1367"/>
                    </a:lnTo>
                    <a:cubicBezTo>
                      <a:pt x="886" y="1316"/>
                      <a:pt x="847" y="1267"/>
                      <a:pt x="811" y="1214"/>
                    </a:cubicBezTo>
                    <a:cubicBezTo>
                      <a:pt x="805" y="1209"/>
                      <a:pt x="799" y="1207"/>
                      <a:pt x="794" y="1207"/>
                    </a:cubicBezTo>
                    <a:cubicBezTo>
                      <a:pt x="780" y="1207"/>
                      <a:pt x="768" y="1222"/>
                      <a:pt x="773" y="1240"/>
                    </a:cubicBezTo>
                    <a:cubicBezTo>
                      <a:pt x="925" y="1583"/>
                      <a:pt x="1192" y="1869"/>
                      <a:pt x="1522" y="2047"/>
                    </a:cubicBezTo>
                    <a:cubicBezTo>
                      <a:pt x="1605" y="2091"/>
                      <a:pt x="1688" y="2136"/>
                      <a:pt x="1770" y="2168"/>
                    </a:cubicBezTo>
                    <a:cubicBezTo>
                      <a:pt x="1820" y="2189"/>
                      <a:pt x="1873" y="2208"/>
                      <a:pt x="1923" y="2208"/>
                    </a:cubicBezTo>
                    <a:cubicBezTo>
                      <a:pt x="1964" y="2208"/>
                      <a:pt x="2003" y="2195"/>
                      <a:pt x="2037" y="2161"/>
                    </a:cubicBezTo>
                    <a:cubicBezTo>
                      <a:pt x="2056" y="2142"/>
                      <a:pt x="2069" y="2123"/>
                      <a:pt x="2082" y="2104"/>
                    </a:cubicBezTo>
                    <a:cubicBezTo>
                      <a:pt x="2107" y="2060"/>
                      <a:pt x="2120" y="2002"/>
                      <a:pt x="2113" y="1952"/>
                    </a:cubicBezTo>
                    <a:cubicBezTo>
                      <a:pt x="2075" y="1761"/>
                      <a:pt x="1999" y="1583"/>
                      <a:pt x="1897" y="1424"/>
                    </a:cubicBezTo>
                    <a:cubicBezTo>
                      <a:pt x="1886" y="1402"/>
                      <a:pt x="1868" y="1393"/>
                      <a:pt x="1849" y="1393"/>
                    </a:cubicBezTo>
                    <a:cubicBezTo>
                      <a:pt x="1813" y="1393"/>
                      <a:pt x="1774" y="1423"/>
                      <a:pt x="1770" y="1456"/>
                    </a:cubicBezTo>
                    <a:cubicBezTo>
                      <a:pt x="1745" y="1574"/>
                      <a:pt x="1640" y="1620"/>
                      <a:pt x="1534" y="1620"/>
                    </a:cubicBezTo>
                    <a:cubicBezTo>
                      <a:pt x="1481" y="1620"/>
                      <a:pt x="1427" y="1608"/>
                      <a:pt x="1383" y="1589"/>
                    </a:cubicBezTo>
                    <a:cubicBezTo>
                      <a:pt x="1211" y="1519"/>
                      <a:pt x="1084" y="1361"/>
                      <a:pt x="976" y="1221"/>
                    </a:cubicBezTo>
                    <a:cubicBezTo>
                      <a:pt x="728" y="922"/>
                      <a:pt x="544" y="579"/>
                      <a:pt x="321" y="261"/>
                    </a:cubicBezTo>
                    <a:cubicBezTo>
                      <a:pt x="315" y="255"/>
                      <a:pt x="309" y="248"/>
                      <a:pt x="302" y="248"/>
                    </a:cubicBezTo>
                    <a:cubicBezTo>
                      <a:pt x="290" y="229"/>
                      <a:pt x="264" y="217"/>
                      <a:pt x="245" y="217"/>
                    </a:cubicBezTo>
                    <a:cubicBezTo>
                      <a:pt x="226" y="153"/>
                      <a:pt x="207" y="96"/>
                      <a:pt x="188" y="32"/>
                    </a:cubicBezTo>
                    <a:cubicBezTo>
                      <a:pt x="181" y="11"/>
                      <a:pt x="160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76"/>
              <p:cNvSpPr/>
              <p:nvPr/>
            </p:nvSpPr>
            <p:spPr>
              <a:xfrm>
                <a:off x="365736" y="3374489"/>
                <a:ext cx="118846" cy="107671"/>
              </a:xfrm>
              <a:custGeom>
                <a:rect b="b" l="l" r="r" t="t"/>
                <a:pathLst>
                  <a:path extrusionOk="0" h="607" w="670">
                    <a:moveTo>
                      <a:pt x="456" y="1"/>
                    </a:moveTo>
                    <a:cubicBezTo>
                      <a:pt x="418" y="1"/>
                      <a:pt x="378" y="43"/>
                      <a:pt x="396" y="88"/>
                    </a:cubicBezTo>
                    <a:cubicBezTo>
                      <a:pt x="396" y="88"/>
                      <a:pt x="396" y="94"/>
                      <a:pt x="396" y="94"/>
                    </a:cubicBezTo>
                    <a:cubicBezTo>
                      <a:pt x="390" y="107"/>
                      <a:pt x="384" y="120"/>
                      <a:pt x="384" y="133"/>
                    </a:cubicBezTo>
                    <a:lnTo>
                      <a:pt x="371" y="133"/>
                    </a:lnTo>
                    <a:cubicBezTo>
                      <a:pt x="333" y="133"/>
                      <a:pt x="307" y="152"/>
                      <a:pt x="288" y="177"/>
                    </a:cubicBezTo>
                    <a:cubicBezTo>
                      <a:pt x="244" y="158"/>
                      <a:pt x="206" y="133"/>
                      <a:pt x="161" y="107"/>
                    </a:cubicBezTo>
                    <a:cubicBezTo>
                      <a:pt x="151" y="99"/>
                      <a:pt x="140" y="96"/>
                      <a:pt x="129" y="96"/>
                    </a:cubicBezTo>
                    <a:cubicBezTo>
                      <a:pt x="105" y="96"/>
                      <a:pt x="81" y="113"/>
                      <a:pt x="72" y="139"/>
                    </a:cubicBezTo>
                    <a:lnTo>
                      <a:pt x="60" y="126"/>
                    </a:lnTo>
                    <a:cubicBezTo>
                      <a:pt x="55" y="123"/>
                      <a:pt x="49" y="121"/>
                      <a:pt x="44" y="121"/>
                    </a:cubicBezTo>
                    <a:cubicBezTo>
                      <a:pt x="22" y="121"/>
                      <a:pt x="1" y="149"/>
                      <a:pt x="21" y="164"/>
                    </a:cubicBezTo>
                    <a:cubicBezTo>
                      <a:pt x="91" y="260"/>
                      <a:pt x="180" y="342"/>
                      <a:pt x="269" y="412"/>
                    </a:cubicBezTo>
                    <a:cubicBezTo>
                      <a:pt x="371" y="482"/>
                      <a:pt x="473" y="546"/>
                      <a:pt x="574" y="603"/>
                    </a:cubicBezTo>
                    <a:cubicBezTo>
                      <a:pt x="581" y="605"/>
                      <a:pt x="588" y="606"/>
                      <a:pt x="594" y="606"/>
                    </a:cubicBezTo>
                    <a:cubicBezTo>
                      <a:pt x="625" y="606"/>
                      <a:pt x="652" y="583"/>
                      <a:pt x="657" y="552"/>
                    </a:cubicBezTo>
                    <a:cubicBezTo>
                      <a:pt x="663" y="495"/>
                      <a:pt x="670" y="431"/>
                      <a:pt x="663" y="374"/>
                    </a:cubicBezTo>
                    <a:cubicBezTo>
                      <a:pt x="663" y="368"/>
                      <a:pt x="663" y="361"/>
                      <a:pt x="663" y="355"/>
                    </a:cubicBezTo>
                    <a:cubicBezTo>
                      <a:pt x="657" y="330"/>
                      <a:pt x="651" y="310"/>
                      <a:pt x="644" y="285"/>
                    </a:cubicBezTo>
                    <a:cubicBezTo>
                      <a:pt x="619" y="190"/>
                      <a:pt x="568" y="101"/>
                      <a:pt x="498" y="24"/>
                    </a:cubicBezTo>
                    <a:cubicBezTo>
                      <a:pt x="487" y="8"/>
                      <a:pt x="472" y="1"/>
                      <a:pt x="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76"/>
              <p:cNvSpPr/>
              <p:nvPr/>
            </p:nvSpPr>
            <p:spPr>
              <a:xfrm>
                <a:off x="709851" y="2793211"/>
                <a:ext cx="296584" cy="480174"/>
              </a:xfrm>
              <a:custGeom>
                <a:rect b="b" l="l" r="r" t="t"/>
                <a:pathLst>
                  <a:path extrusionOk="0" h="2707" w="1672">
                    <a:moveTo>
                      <a:pt x="1561" y="0"/>
                    </a:moveTo>
                    <a:cubicBezTo>
                      <a:pt x="1537" y="0"/>
                      <a:pt x="1510" y="19"/>
                      <a:pt x="1507" y="41"/>
                    </a:cubicBezTo>
                    <a:cubicBezTo>
                      <a:pt x="1494" y="105"/>
                      <a:pt x="1494" y="169"/>
                      <a:pt x="1494" y="232"/>
                    </a:cubicBezTo>
                    <a:cubicBezTo>
                      <a:pt x="1494" y="302"/>
                      <a:pt x="1481" y="366"/>
                      <a:pt x="1475" y="435"/>
                    </a:cubicBezTo>
                    <a:cubicBezTo>
                      <a:pt x="1456" y="563"/>
                      <a:pt x="1424" y="690"/>
                      <a:pt x="1380" y="817"/>
                    </a:cubicBezTo>
                    <a:cubicBezTo>
                      <a:pt x="1341" y="938"/>
                      <a:pt x="1291" y="1058"/>
                      <a:pt x="1233" y="1166"/>
                    </a:cubicBezTo>
                    <a:cubicBezTo>
                      <a:pt x="1189" y="1249"/>
                      <a:pt x="1132" y="1357"/>
                      <a:pt x="1036" y="1382"/>
                    </a:cubicBezTo>
                    <a:cubicBezTo>
                      <a:pt x="1036" y="1376"/>
                      <a:pt x="1036" y="1370"/>
                      <a:pt x="1043" y="1363"/>
                    </a:cubicBezTo>
                    <a:cubicBezTo>
                      <a:pt x="1073" y="1351"/>
                      <a:pt x="1063" y="1299"/>
                      <a:pt x="1029" y="1299"/>
                    </a:cubicBezTo>
                    <a:cubicBezTo>
                      <a:pt x="1028" y="1299"/>
                      <a:pt x="1026" y="1299"/>
                      <a:pt x="1024" y="1300"/>
                    </a:cubicBezTo>
                    <a:lnTo>
                      <a:pt x="1036" y="1268"/>
                    </a:lnTo>
                    <a:cubicBezTo>
                      <a:pt x="1062" y="1185"/>
                      <a:pt x="1074" y="1096"/>
                      <a:pt x="1081" y="1007"/>
                    </a:cubicBezTo>
                    <a:cubicBezTo>
                      <a:pt x="1094" y="969"/>
                      <a:pt x="1094" y="931"/>
                      <a:pt x="1094" y="893"/>
                    </a:cubicBezTo>
                    <a:cubicBezTo>
                      <a:pt x="1086" y="865"/>
                      <a:pt x="1060" y="847"/>
                      <a:pt x="1036" y="847"/>
                    </a:cubicBezTo>
                    <a:cubicBezTo>
                      <a:pt x="1022" y="847"/>
                      <a:pt x="1008" y="853"/>
                      <a:pt x="998" y="868"/>
                    </a:cubicBezTo>
                    <a:cubicBezTo>
                      <a:pt x="966" y="912"/>
                      <a:pt x="941" y="963"/>
                      <a:pt x="935" y="1020"/>
                    </a:cubicBezTo>
                    <a:cubicBezTo>
                      <a:pt x="922" y="1046"/>
                      <a:pt x="916" y="1071"/>
                      <a:pt x="909" y="1103"/>
                    </a:cubicBezTo>
                    <a:cubicBezTo>
                      <a:pt x="890" y="1154"/>
                      <a:pt x="877" y="1204"/>
                      <a:pt x="858" y="1262"/>
                    </a:cubicBezTo>
                    <a:cubicBezTo>
                      <a:pt x="814" y="1395"/>
                      <a:pt x="757" y="1522"/>
                      <a:pt x="700" y="1649"/>
                    </a:cubicBezTo>
                    <a:cubicBezTo>
                      <a:pt x="636" y="1770"/>
                      <a:pt x="560" y="1884"/>
                      <a:pt x="477" y="1992"/>
                    </a:cubicBezTo>
                    <a:cubicBezTo>
                      <a:pt x="433" y="2043"/>
                      <a:pt x="382" y="2094"/>
                      <a:pt x="331" y="2139"/>
                    </a:cubicBezTo>
                    <a:cubicBezTo>
                      <a:pt x="286" y="2183"/>
                      <a:pt x="223" y="2208"/>
                      <a:pt x="159" y="2215"/>
                    </a:cubicBezTo>
                    <a:lnTo>
                      <a:pt x="153" y="2208"/>
                    </a:lnTo>
                    <a:cubicBezTo>
                      <a:pt x="153" y="2202"/>
                      <a:pt x="159" y="2202"/>
                      <a:pt x="159" y="2196"/>
                    </a:cubicBezTo>
                    <a:cubicBezTo>
                      <a:pt x="177" y="2178"/>
                      <a:pt x="157" y="2150"/>
                      <a:pt x="134" y="2150"/>
                    </a:cubicBezTo>
                    <a:cubicBezTo>
                      <a:pt x="132" y="2150"/>
                      <a:pt x="130" y="2151"/>
                      <a:pt x="128" y="2151"/>
                    </a:cubicBezTo>
                    <a:cubicBezTo>
                      <a:pt x="77" y="2170"/>
                      <a:pt x="45" y="2221"/>
                      <a:pt x="58" y="2272"/>
                    </a:cubicBezTo>
                    <a:cubicBezTo>
                      <a:pt x="26" y="2329"/>
                      <a:pt x="13" y="2393"/>
                      <a:pt x="7" y="2456"/>
                    </a:cubicBezTo>
                    <a:cubicBezTo>
                      <a:pt x="1" y="2526"/>
                      <a:pt x="1" y="2628"/>
                      <a:pt x="58" y="2685"/>
                    </a:cubicBezTo>
                    <a:cubicBezTo>
                      <a:pt x="76" y="2700"/>
                      <a:pt x="96" y="2706"/>
                      <a:pt x="116" y="2706"/>
                    </a:cubicBezTo>
                    <a:cubicBezTo>
                      <a:pt x="164" y="2706"/>
                      <a:pt x="212" y="2670"/>
                      <a:pt x="248" y="2634"/>
                    </a:cubicBezTo>
                    <a:cubicBezTo>
                      <a:pt x="299" y="2583"/>
                      <a:pt x="369" y="2513"/>
                      <a:pt x="426" y="2444"/>
                    </a:cubicBezTo>
                    <a:cubicBezTo>
                      <a:pt x="617" y="2208"/>
                      <a:pt x="769" y="1954"/>
                      <a:pt x="897" y="1681"/>
                    </a:cubicBezTo>
                    <a:cubicBezTo>
                      <a:pt x="903" y="1713"/>
                      <a:pt x="922" y="1745"/>
                      <a:pt x="954" y="1757"/>
                    </a:cubicBezTo>
                    <a:cubicBezTo>
                      <a:pt x="971" y="1765"/>
                      <a:pt x="989" y="1768"/>
                      <a:pt x="1006" y="1768"/>
                    </a:cubicBezTo>
                    <a:cubicBezTo>
                      <a:pt x="1032" y="1768"/>
                      <a:pt x="1058" y="1760"/>
                      <a:pt x="1081" y="1745"/>
                    </a:cubicBezTo>
                    <a:cubicBezTo>
                      <a:pt x="1106" y="1719"/>
                      <a:pt x="1132" y="1694"/>
                      <a:pt x="1151" y="1662"/>
                    </a:cubicBezTo>
                    <a:cubicBezTo>
                      <a:pt x="1176" y="1637"/>
                      <a:pt x="1195" y="1605"/>
                      <a:pt x="1208" y="1573"/>
                    </a:cubicBezTo>
                    <a:cubicBezTo>
                      <a:pt x="1246" y="1509"/>
                      <a:pt x="1278" y="1433"/>
                      <a:pt x="1303" y="1363"/>
                    </a:cubicBezTo>
                    <a:lnTo>
                      <a:pt x="1303" y="1351"/>
                    </a:lnTo>
                    <a:cubicBezTo>
                      <a:pt x="1310" y="1338"/>
                      <a:pt x="1310" y="1319"/>
                      <a:pt x="1303" y="1300"/>
                    </a:cubicBezTo>
                    <a:lnTo>
                      <a:pt x="1329" y="1255"/>
                    </a:lnTo>
                    <a:lnTo>
                      <a:pt x="1335" y="1249"/>
                    </a:lnTo>
                    <a:cubicBezTo>
                      <a:pt x="1354" y="1211"/>
                      <a:pt x="1373" y="1179"/>
                      <a:pt x="1392" y="1141"/>
                    </a:cubicBezTo>
                    <a:cubicBezTo>
                      <a:pt x="1468" y="988"/>
                      <a:pt x="1526" y="823"/>
                      <a:pt x="1570" y="658"/>
                    </a:cubicBezTo>
                    <a:cubicBezTo>
                      <a:pt x="1596" y="575"/>
                      <a:pt x="1615" y="486"/>
                      <a:pt x="1627" y="404"/>
                    </a:cubicBezTo>
                    <a:cubicBezTo>
                      <a:pt x="1634" y="321"/>
                      <a:pt x="1672" y="207"/>
                      <a:pt x="1634" y="143"/>
                    </a:cubicBezTo>
                    <a:cubicBezTo>
                      <a:pt x="1627" y="137"/>
                      <a:pt x="1621" y="130"/>
                      <a:pt x="1615" y="124"/>
                    </a:cubicBezTo>
                    <a:cubicBezTo>
                      <a:pt x="1608" y="92"/>
                      <a:pt x="1602" y="61"/>
                      <a:pt x="1596" y="29"/>
                    </a:cubicBezTo>
                    <a:cubicBezTo>
                      <a:pt x="1590" y="8"/>
                      <a:pt x="1576" y="0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76"/>
              <p:cNvSpPr/>
              <p:nvPr/>
            </p:nvSpPr>
            <p:spPr>
              <a:xfrm>
                <a:off x="500544" y="3040480"/>
                <a:ext cx="239999" cy="348557"/>
              </a:xfrm>
              <a:custGeom>
                <a:rect b="b" l="l" r="r" t="t"/>
                <a:pathLst>
                  <a:path extrusionOk="0" h="1965" w="1353">
                    <a:moveTo>
                      <a:pt x="1263" y="0"/>
                    </a:moveTo>
                    <a:cubicBezTo>
                      <a:pt x="1245" y="0"/>
                      <a:pt x="1228" y="10"/>
                      <a:pt x="1219" y="33"/>
                    </a:cubicBezTo>
                    <a:cubicBezTo>
                      <a:pt x="1123" y="255"/>
                      <a:pt x="1015" y="478"/>
                      <a:pt x="895" y="694"/>
                    </a:cubicBezTo>
                    <a:cubicBezTo>
                      <a:pt x="882" y="700"/>
                      <a:pt x="869" y="706"/>
                      <a:pt x="863" y="726"/>
                    </a:cubicBezTo>
                    <a:lnTo>
                      <a:pt x="825" y="783"/>
                    </a:lnTo>
                    <a:cubicBezTo>
                      <a:pt x="723" y="935"/>
                      <a:pt x="551" y="1024"/>
                      <a:pt x="405" y="1132"/>
                    </a:cubicBezTo>
                    <a:cubicBezTo>
                      <a:pt x="246" y="1253"/>
                      <a:pt x="100" y="1405"/>
                      <a:pt x="75" y="1609"/>
                    </a:cubicBezTo>
                    <a:cubicBezTo>
                      <a:pt x="68" y="1634"/>
                      <a:pt x="62" y="1660"/>
                      <a:pt x="62" y="1685"/>
                    </a:cubicBezTo>
                    <a:cubicBezTo>
                      <a:pt x="37" y="1755"/>
                      <a:pt x="18" y="1825"/>
                      <a:pt x="5" y="1895"/>
                    </a:cubicBezTo>
                    <a:cubicBezTo>
                      <a:pt x="0" y="1936"/>
                      <a:pt x="33" y="1965"/>
                      <a:pt x="68" y="1965"/>
                    </a:cubicBezTo>
                    <a:cubicBezTo>
                      <a:pt x="81" y="1965"/>
                      <a:pt x="94" y="1961"/>
                      <a:pt x="107" y="1952"/>
                    </a:cubicBezTo>
                    <a:cubicBezTo>
                      <a:pt x="151" y="1914"/>
                      <a:pt x="196" y="1876"/>
                      <a:pt x="234" y="1825"/>
                    </a:cubicBezTo>
                    <a:cubicBezTo>
                      <a:pt x="291" y="1787"/>
                      <a:pt x="342" y="1736"/>
                      <a:pt x="380" y="1679"/>
                    </a:cubicBezTo>
                    <a:cubicBezTo>
                      <a:pt x="539" y="1501"/>
                      <a:pt x="691" y="1316"/>
                      <a:pt x="831" y="1119"/>
                    </a:cubicBezTo>
                    <a:cubicBezTo>
                      <a:pt x="939" y="973"/>
                      <a:pt x="1034" y="821"/>
                      <a:pt x="1123" y="656"/>
                    </a:cubicBezTo>
                    <a:cubicBezTo>
                      <a:pt x="1225" y="503"/>
                      <a:pt x="1301" y="332"/>
                      <a:pt x="1352" y="154"/>
                    </a:cubicBezTo>
                    <a:cubicBezTo>
                      <a:pt x="1352" y="122"/>
                      <a:pt x="1327" y="96"/>
                      <a:pt x="1301" y="96"/>
                    </a:cubicBezTo>
                    <a:lnTo>
                      <a:pt x="1314" y="71"/>
                    </a:lnTo>
                    <a:cubicBezTo>
                      <a:pt x="1326" y="30"/>
                      <a:pt x="129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76"/>
              <p:cNvSpPr/>
              <p:nvPr/>
            </p:nvSpPr>
            <p:spPr>
              <a:xfrm>
                <a:off x="891310" y="2159784"/>
                <a:ext cx="135520" cy="467226"/>
              </a:xfrm>
              <a:custGeom>
                <a:rect b="b" l="l" r="r" t="t"/>
                <a:pathLst>
                  <a:path extrusionOk="0" h="2634" w="764">
                    <a:moveTo>
                      <a:pt x="47" y="1"/>
                    </a:moveTo>
                    <a:cubicBezTo>
                      <a:pt x="36" y="1"/>
                      <a:pt x="24" y="8"/>
                      <a:pt x="20" y="22"/>
                    </a:cubicBezTo>
                    <a:cubicBezTo>
                      <a:pt x="1" y="98"/>
                      <a:pt x="64" y="206"/>
                      <a:pt x="90" y="276"/>
                    </a:cubicBezTo>
                    <a:cubicBezTo>
                      <a:pt x="128" y="365"/>
                      <a:pt x="160" y="454"/>
                      <a:pt x="191" y="543"/>
                    </a:cubicBezTo>
                    <a:cubicBezTo>
                      <a:pt x="229" y="645"/>
                      <a:pt x="274" y="753"/>
                      <a:pt x="312" y="861"/>
                    </a:cubicBezTo>
                    <a:cubicBezTo>
                      <a:pt x="299" y="867"/>
                      <a:pt x="293" y="886"/>
                      <a:pt x="299" y="905"/>
                    </a:cubicBezTo>
                    <a:cubicBezTo>
                      <a:pt x="325" y="1039"/>
                      <a:pt x="357" y="1172"/>
                      <a:pt x="401" y="1299"/>
                    </a:cubicBezTo>
                    <a:cubicBezTo>
                      <a:pt x="414" y="1350"/>
                      <a:pt x="426" y="1401"/>
                      <a:pt x="439" y="1452"/>
                    </a:cubicBezTo>
                    <a:cubicBezTo>
                      <a:pt x="420" y="1693"/>
                      <a:pt x="420" y="1935"/>
                      <a:pt x="439" y="2176"/>
                    </a:cubicBezTo>
                    <a:cubicBezTo>
                      <a:pt x="420" y="2081"/>
                      <a:pt x="407" y="1986"/>
                      <a:pt x="414" y="1884"/>
                    </a:cubicBezTo>
                    <a:cubicBezTo>
                      <a:pt x="414" y="1867"/>
                      <a:pt x="398" y="1857"/>
                      <a:pt x="385" y="1857"/>
                    </a:cubicBezTo>
                    <a:cubicBezTo>
                      <a:pt x="373" y="1857"/>
                      <a:pt x="363" y="1863"/>
                      <a:pt x="363" y="1878"/>
                    </a:cubicBezTo>
                    <a:cubicBezTo>
                      <a:pt x="318" y="2113"/>
                      <a:pt x="350" y="2354"/>
                      <a:pt x="452" y="2570"/>
                    </a:cubicBezTo>
                    <a:cubicBezTo>
                      <a:pt x="458" y="2583"/>
                      <a:pt x="471" y="2596"/>
                      <a:pt x="484" y="2596"/>
                    </a:cubicBezTo>
                    <a:cubicBezTo>
                      <a:pt x="496" y="2621"/>
                      <a:pt x="520" y="2634"/>
                      <a:pt x="544" y="2634"/>
                    </a:cubicBezTo>
                    <a:cubicBezTo>
                      <a:pt x="568" y="2634"/>
                      <a:pt x="592" y="2621"/>
                      <a:pt x="604" y="2596"/>
                    </a:cubicBezTo>
                    <a:cubicBezTo>
                      <a:pt x="763" y="2272"/>
                      <a:pt x="725" y="1903"/>
                      <a:pt x="655" y="1560"/>
                    </a:cubicBezTo>
                    <a:cubicBezTo>
                      <a:pt x="655" y="1515"/>
                      <a:pt x="649" y="1477"/>
                      <a:pt x="636" y="1439"/>
                    </a:cubicBezTo>
                    <a:cubicBezTo>
                      <a:pt x="623" y="1376"/>
                      <a:pt x="611" y="1318"/>
                      <a:pt x="592" y="1255"/>
                    </a:cubicBezTo>
                    <a:cubicBezTo>
                      <a:pt x="566" y="1134"/>
                      <a:pt x="534" y="1013"/>
                      <a:pt x="496" y="905"/>
                    </a:cubicBezTo>
                    <a:cubicBezTo>
                      <a:pt x="484" y="874"/>
                      <a:pt x="471" y="842"/>
                      <a:pt x="465" y="810"/>
                    </a:cubicBezTo>
                    <a:cubicBezTo>
                      <a:pt x="433" y="708"/>
                      <a:pt x="401" y="607"/>
                      <a:pt x="363" y="511"/>
                    </a:cubicBezTo>
                    <a:cubicBezTo>
                      <a:pt x="331" y="410"/>
                      <a:pt x="287" y="314"/>
                      <a:pt x="223" y="225"/>
                    </a:cubicBezTo>
                    <a:lnTo>
                      <a:pt x="217" y="219"/>
                    </a:lnTo>
                    <a:lnTo>
                      <a:pt x="217" y="213"/>
                    </a:lnTo>
                    <a:cubicBezTo>
                      <a:pt x="212" y="203"/>
                      <a:pt x="201" y="197"/>
                      <a:pt x="190" y="197"/>
                    </a:cubicBezTo>
                    <a:cubicBezTo>
                      <a:pt x="186" y="197"/>
                      <a:pt x="182" y="198"/>
                      <a:pt x="179" y="200"/>
                    </a:cubicBezTo>
                    <a:cubicBezTo>
                      <a:pt x="153" y="130"/>
                      <a:pt x="121" y="41"/>
                      <a:pt x="58" y="3"/>
                    </a:cubicBezTo>
                    <a:cubicBezTo>
                      <a:pt x="55" y="1"/>
                      <a:pt x="51" y="1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76"/>
              <p:cNvSpPr/>
              <p:nvPr/>
            </p:nvSpPr>
            <p:spPr>
              <a:xfrm>
                <a:off x="36875" y="2794808"/>
                <a:ext cx="64035" cy="178624"/>
              </a:xfrm>
              <a:custGeom>
                <a:rect b="b" l="l" r="r" t="t"/>
                <a:pathLst>
                  <a:path extrusionOk="0" h="1007" w="361">
                    <a:moveTo>
                      <a:pt x="87" y="0"/>
                    </a:moveTo>
                    <a:cubicBezTo>
                      <a:pt x="73" y="0"/>
                      <a:pt x="60" y="7"/>
                      <a:pt x="52" y="20"/>
                    </a:cubicBezTo>
                    <a:cubicBezTo>
                      <a:pt x="1" y="90"/>
                      <a:pt x="32" y="185"/>
                      <a:pt x="52" y="261"/>
                    </a:cubicBezTo>
                    <a:cubicBezTo>
                      <a:pt x="64" y="344"/>
                      <a:pt x="83" y="433"/>
                      <a:pt x="109" y="515"/>
                    </a:cubicBezTo>
                    <a:cubicBezTo>
                      <a:pt x="153" y="687"/>
                      <a:pt x="217" y="846"/>
                      <a:pt x="306" y="992"/>
                    </a:cubicBezTo>
                    <a:cubicBezTo>
                      <a:pt x="310" y="1003"/>
                      <a:pt x="318" y="1007"/>
                      <a:pt x="326" y="1007"/>
                    </a:cubicBezTo>
                    <a:cubicBezTo>
                      <a:pt x="342" y="1007"/>
                      <a:pt x="361" y="990"/>
                      <a:pt x="357" y="973"/>
                    </a:cubicBezTo>
                    <a:cubicBezTo>
                      <a:pt x="331" y="808"/>
                      <a:pt x="274" y="649"/>
                      <a:pt x="242" y="477"/>
                    </a:cubicBezTo>
                    <a:cubicBezTo>
                      <a:pt x="223" y="401"/>
                      <a:pt x="204" y="318"/>
                      <a:pt x="191" y="242"/>
                    </a:cubicBezTo>
                    <a:cubicBezTo>
                      <a:pt x="172" y="160"/>
                      <a:pt x="172" y="64"/>
                      <a:pt x="109" y="7"/>
                    </a:cubicBezTo>
                    <a:cubicBezTo>
                      <a:pt x="102" y="3"/>
                      <a:pt x="94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76"/>
              <p:cNvSpPr/>
              <p:nvPr/>
            </p:nvSpPr>
            <p:spPr>
              <a:xfrm>
                <a:off x="363962" y="3367216"/>
                <a:ext cx="98093" cy="54989"/>
              </a:xfrm>
              <a:custGeom>
                <a:rect b="b" l="l" r="r" t="t"/>
                <a:pathLst>
                  <a:path extrusionOk="0" h="310" w="553">
                    <a:moveTo>
                      <a:pt x="473" y="0"/>
                    </a:moveTo>
                    <a:cubicBezTo>
                      <a:pt x="445" y="0"/>
                      <a:pt x="417" y="14"/>
                      <a:pt x="406" y="40"/>
                    </a:cubicBezTo>
                    <a:cubicBezTo>
                      <a:pt x="406" y="46"/>
                      <a:pt x="400" y="53"/>
                      <a:pt x="400" y="53"/>
                    </a:cubicBezTo>
                    <a:lnTo>
                      <a:pt x="400" y="59"/>
                    </a:lnTo>
                    <a:lnTo>
                      <a:pt x="400" y="72"/>
                    </a:lnTo>
                    <a:cubicBezTo>
                      <a:pt x="400" y="78"/>
                      <a:pt x="394" y="91"/>
                      <a:pt x="387" y="97"/>
                    </a:cubicBezTo>
                    <a:lnTo>
                      <a:pt x="381" y="110"/>
                    </a:lnTo>
                    <a:cubicBezTo>
                      <a:pt x="375" y="116"/>
                      <a:pt x="368" y="123"/>
                      <a:pt x="362" y="135"/>
                    </a:cubicBezTo>
                    <a:lnTo>
                      <a:pt x="355" y="142"/>
                    </a:lnTo>
                    <a:cubicBezTo>
                      <a:pt x="349" y="148"/>
                      <a:pt x="336" y="154"/>
                      <a:pt x="330" y="161"/>
                    </a:cubicBezTo>
                    <a:lnTo>
                      <a:pt x="324" y="167"/>
                    </a:lnTo>
                    <a:lnTo>
                      <a:pt x="311" y="167"/>
                    </a:lnTo>
                    <a:lnTo>
                      <a:pt x="292" y="180"/>
                    </a:lnTo>
                    <a:lnTo>
                      <a:pt x="286" y="180"/>
                    </a:lnTo>
                    <a:cubicBezTo>
                      <a:pt x="267" y="183"/>
                      <a:pt x="249" y="185"/>
                      <a:pt x="232" y="185"/>
                    </a:cubicBezTo>
                    <a:cubicBezTo>
                      <a:pt x="214" y="185"/>
                      <a:pt x="197" y="183"/>
                      <a:pt x="178" y="180"/>
                    </a:cubicBezTo>
                    <a:cubicBezTo>
                      <a:pt x="165" y="174"/>
                      <a:pt x="146" y="161"/>
                      <a:pt x="127" y="154"/>
                    </a:cubicBezTo>
                    <a:cubicBezTo>
                      <a:pt x="108" y="142"/>
                      <a:pt x="89" y="129"/>
                      <a:pt x="70" y="116"/>
                    </a:cubicBezTo>
                    <a:cubicBezTo>
                      <a:pt x="63" y="114"/>
                      <a:pt x="56" y="113"/>
                      <a:pt x="50" y="113"/>
                    </a:cubicBezTo>
                    <a:cubicBezTo>
                      <a:pt x="21" y="113"/>
                      <a:pt x="1" y="136"/>
                      <a:pt x="6" y="167"/>
                    </a:cubicBezTo>
                    <a:cubicBezTo>
                      <a:pt x="25" y="224"/>
                      <a:pt x="76" y="269"/>
                      <a:pt x="133" y="288"/>
                    </a:cubicBezTo>
                    <a:cubicBezTo>
                      <a:pt x="176" y="302"/>
                      <a:pt x="222" y="309"/>
                      <a:pt x="267" y="309"/>
                    </a:cubicBezTo>
                    <a:cubicBezTo>
                      <a:pt x="282" y="309"/>
                      <a:pt x="297" y="309"/>
                      <a:pt x="311" y="307"/>
                    </a:cubicBezTo>
                    <a:cubicBezTo>
                      <a:pt x="368" y="294"/>
                      <a:pt x="419" y="262"/>
                      <a:pt x="457" y="224"/>
                    </a:cubicBezTo>
                    <a:cubicBezTo>
                      <a:pt x="483" y="205"/>
                      <a:pt x="495" y="180"/>
                      <a:pt x="514" y="161"/>
                    </a:cubicBezTo>
                    <a:cubicBezTo>
                      <a:pt x="533" y="129"/>
                      <a:pt x="546" y="97"/>
                      <a:pt x="552" y="59"/>
                    </a:cubicBezTo>
                    <a:cubicBezTo>
                      <a:pt x="546" y="27"/>
                      <a:pt x="521" y="2"/>
                      <a:pt x="489" y="2"/>
                    </a:cubicBezTo>
                    <a:cubicBezTo>
                      <a:pt x="484" y="1"/>
                      <a:pt x="478" y="0"/>
                      <a:pt x="47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76"/>
              <p:cNvSpPr/>
              <p:nvPr/>
            </p:nvSpPr>
            <p:spPr>
              <a:xfrm>
                <a:off x="520410" y="3705659"/>
                <a:ext cx="231307" cy="835649"/>
              </a:xfrm>
              <a:custGeom>
                <a:rect b="b" l="l" r="r" t="t"/>
                <a:pathLst>
                  <a:path extrusionOk="0" h="4711" w="1304">
                    <a:moveTo>
                      <a:pt x="357" y="0"/>
                    </a:moveTo>
                    <a:cubicBezTo>
                      <a:pt x="325" y="0"/>
                      <a:pt x="306" y="32"/>
                      <a:pt x="306" y="58"/>
                    </a:cubicBezTo>
                    <a:cubicBezTo>
                      <a:pt x="331" y="464"/>
                      <a:pt x="350" y="871"/>
                      <a:pt x="370" y="1278"/>
                    </a:cubicBezTo>
                    <a:cubicBezTo>
                      <a:pt x="382" y="1481"/>
                      <a:pt x="389" y="1684"/>
                      <a:pt x="401" y="1888"/>
                    </a:cubicBezTo>
                    <a:cubicBezTo>
                      <a:pt x="414" y="1977"/>
                      <a:pt x="414" y="2072"/>
                      <a:pt x="408" y="2167"/>
                    </a:cubicBezTo>
                    <a:cubicBezTo>
                      <a:pt x="408" y="2193"/>
                      <a:pt x="408" y="2225"/>
                      <a:pt x="370" y="2244"/>
                    </a:cubicBezTo>
                    <a:cubicBezTo>
                      <a:pt x="365" y="2245"/>
                      <a:pt x="361" y="2246"/>
                      <a:pt x="357" y="2246"/>
                    </a:cubicBezTo>
                    <a:cubicBezTo>
                      <a:pt x="325" y="2246"/>
                      <a:pt x="298" y="2202"/>
                      <a:pt x="281" y="2174"/>
                    </a:cubicBezTo>
                    <a:cubicBezTo>
                      <a:pt x="223" y="2091"/>
                      <a:pt x="179" y="1989"/>
                      <a:pt x="134" y="1894"/>
                    </a:cubicBezTo>
                    <a:lnTo>
                      <a:pt x="1" y="1646"/>
                    </a:lnTo>
                    <a:lnTo>
                      <a:pt x="1" y="1646"/>
                    </a:lnTo>
                    <a:cubicBezTo>
                      <a:pt x="128" y="2237"/>
                      <a:pt x="300" y="2816"/>
                      <a:pt x="503" y="3381"/>
                    </a:cubicBezTo>
                    <a:cubicBezTo>
                      <a:pt x="636" y="3762"/>
                      <a:pt x="776" y="4137"/>
                      <a:pt x="929" y="4512"/>
                    </a:cubicBezTo>
                    <a:cubicBezTo>
                      <a:pt x="954" y="4582"/>
                      <a:pt x="986" y="4671"/>
                      <a:pt x="1062" y="4703"/>
                    </a:cubicBezTo>
                    <a:cubicBezTo>
                      <a:pt x="1076" y="4708"/>
                      <a:pt x="1088" y="4711"/>
                      <a:pt x="1099" y="4711"/>
                    </a:cubicBezTo>
                    <a:cubicBezTo>
                      <a:pt x="1163" y="4711"/>
                      <a:pt x="1179" y="4623"/>
                      <a:pt x="1196" y="4563"/>
                    </a:cubicBezTo>
                    <a:cubicBezTo>
                      <a:pt x="1246" y="4366"/>
                      <a:pt x="1278" y="4169"/>
                      <a:pt x="1291" y="3966"/>
                    </a:cubicBezTo>
                    <a:cubicBezTo>
                      <a:pt x="1291" y="3959"/>
                      <a:pt x="1297" y="3947"/>
                      <a:pt x="1304" y="3940"/>
                    </a:cubicBezTo>
                    <a:cubicBezTo>
                      <a:pt x="1266" y="3883"/>
                      <a:pt x="1221" y="3826"/>
                      <a:pt x="1183" y="3769"/>
                    </a:cubicBezTo>
                    <a:cubicBezTo>
                      <a:pt x="1094" y="3629"/>
                      <a:pt x="1018" y="3483"/>
                      <a:pt x="954" y="3330"/>
                    </a:cubicBezTo>
                    <a:cubicBezTo>
                      <a:pt x="821" y="3013"/>
                      <a:pt x="713" y="2688"/>
                      <a:pt x="630" y="2358"/>
                    </a:cubicBezTo>
                    <a:cubicBezTo>
                      <a:pt x="535" y="2002"/>
                      <a:pt x="471" y="1646"/>
                      <a:pt x="427" y="1290"/>
                    </a:cubicBezTo>
                    <a:cubicBezTo>
                      <a:pt x="370" y="858"/>
                      <a:pt x="344" y="426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76"/>
              <p:cNvSpPr/>
              <p:nvPr/>
            </p:nvSpPr>
            <p:spPr>
              <a:xfrm>
                <a:off x="601650" y="3739539"/>
                <a:ext cx="222260" cy="683455"/>
              </a:xfrm>
              <a:custGeom>
                <a:rect b="b" l="l" r="r" t="t"/>
                <a:pathLst>
                  <a:path extrusionOk="0" h="3853" w="1253">
                    <a:moveTo>
                      <a:pt x="0" y="0"/>
                    </a:moveTo>
                    <a:lnTo>
                      <a:pt x="0" y="0"/>
                    </a:lnTo>
                    <a:cubicBezTo>
                      <a:pt x="7" y="775"/>
                      <a:pt x="115" y="1544"/>
                      <a:pt x="325" y="2288"/>
                    </a:cubicBezTo>
                    <a:cubicBezTo>
                      <a:pt x="407" y="2599"/>
                      <a:pt x="515" y="2904"/>
                      <a:pt x="655" y="3203"/>
                    </a:cubicBezTo>
                    <a:cubicBezTo>
                      <a:pt x="725" y="3343"/>
                      <a:pt x="801" y="3482"/>
                      <a:pt x="890" y="3610"/>
                    </a:cubicBezTo>
                    <a:cubicBezTo>
                      <a:pt x="935" y="3673"/>
                      <a:pt x="985" y="3730"/>
                      <a:pt x="1036" y="3788"/>
                    </a:cubicBezTo>
                    <a:cubicBezTo>
                      <a:pt x="1055" y="3813"/>
                      <a:pt x="1087" y="3845"/>
                      <a:pt x="1125" y="3851"/>
                    </a:cubicBezTo>
                    <a:cubicBezTo>
                      <a:pt x="1128" y="3852"/>
                      <a:pt x="1131" y="3853"/>
                      <a:pt x="1134" y="3853"/>
                    </a:cubicBezTo>
                    <a:cubicBezTo>
                      <a:pt x="1157" y="3853"/>
                      <a:pt x="1158" y="3804"/>
                      <a:pt x="1163" y="3781"/>
                    </a:cubicBezTo>
                    <a:cubicBezTo>
                      <a:pt x="1227" y="3432"/>
                      <a:pt x="1252" y="3076"/>
                      <a:pt x="1240" y="2726"/>
                    </a:cubicBezTo>
                    <a:cubicBezTo>
                      <a:pt x="1208" y="2015"/>
                      <a:pt x="1081" y="1315"/>
                      <a:pt x="966" y="616"/>
                    </a:cubicBezTo>
                    <a:cubicBezTo>
                      <a:pt x="941" y="477"/>
                      <a:pt x="916" y="330"/>
                      <a:pt x="884" y="191"/>
                    </a:cubicBezTo>
                    <a:lnTo>
                      <a:pt x="884" y="191"/>
                    </a:lnTo>
                    <a:cubicBezTo>
                      <a:pt x="896" y="400"/>
                      <a:pt x="884" y="616"/>
                      <a:pt x="846" y="833"/>
                    </a:cubicBezTo>
                    <a:cubicBezTo>
                      <a:pt x="833" y="909"/>
                      <a:pt x="801" y="979"/>
                      <a:pt x="750" y="1042"/>
                    </a:cubicBezTo>
                    <a:cubicBezTo>
                      <a:pt x="720" y="1062"/>
                      <a:pt x="686" y="1071"/>
                      <a:pt x="652" y="1071"/>
                    </a:cubicBezTo>
                    <a:cubicBezTo>
                      <a:pt x="609" y="1071"/>
                      <a:pt x="566" y="1055"/>
                      <a:pt x="534" y="1023"/>
                    </a:cubicBezTo>
                    <a:cubicBezTo>
                      <a:pt x="458" y="960"/>
                      <a:pt x="388" y="883"/>
                      <a:pt x="344" y="801"/>
                    </a:cubicBezTo>
                    <a:cubicBezTo>
                      <a:pt x="286" y="712"/>
                      <a:pt x="236" y="616"/>
                      <a:pt x="191" y="527"/>
                    </a:cubicBezTo>
                    <a:cubicBezTo>
                      <a:pt x="109" y="356"/>
                      <a:pt x="45" y="18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76"/>
              <p:cNvSpPr/>
              <p:nvPr/>
            </p:nvSpPr>
            <p:spPr>
              <a:xfrm>
                <a:off x="757211" y="3640205"/>
                <a:ext cx="129844" cy="607180"/>
              </a:xfrm>
              <a:custGeom>
                <a:rect b="b" l="l" r="r" t="t"/>
                <a:pathLst>
                  <a:path extrusionOk="0" h="3423" w="732">
                    <a:moveTo>
                      <a:pt x="0" y="1"/>
                    </a:moveTo>
                    <a:lnTo>
                      <a:pt x="0" y="1"/>
                    </a:lnTo>
                    <a:cubicBezTo>
                      <a:pt x="128" y="496"/>
                      <a:pt x="210" y="1005"/>
                      <a:pt x="293" y="1513"/>
                    </a:cubicBezTo>
                    <a:cubicBezTo>
                      <a:pt x="394" y="2066"/>
                      <a:pt x="464" y="2632"/>
                      <a:pt x="490" y="3197"/>
                    </a:cubicBezTo>
                    <a:cubicBezTo>
                      <a:pt x="496" y="3204"/>
                      <a:pt x="502" y="3216"/>
                      <a:pt x="502" y="3223"/>
                    </a:cubicBezTo>
                    <a:cubicBezTo>
                      <a:pt x="496" y="3274"/>
                      <a:pt x="502" y="3324"/>
                      <a:pt x="515" y="3369"/>
                    </a:cubicBezTo>
                    <a:cubicBezTo>
                      <a:pt x="526" y="3396"/>
                      <a:pt x="559" y="3423"/>
                      <a:pt x="589" y="3423"/>
                    </a:cubicBezTo>
                    <a:cubicBezTo>
                      <a:pt x="594" y="3423"/>
                      <a:pt x="599" y="3422"/>
                      <a:pt x="604" y="3420"/>
                    </a:cubicBezTo>
                    <a:cubicBezTo>
                      <a:pt x="630" y="3401"/>
                      <a:pt x="636" y="3350"/>
                      <a:pt x="642" y="3324"/>
                    </a:cubicBezTo>
                    <a:cubicBezTo>
                      <a:pt x="655" y="3274"/>
                      <a:pt x="668" y="3223"/>
                      <a:pt x="674" y="3172"/>
                    </a:cubicBezTo>
                    <a:cubicBezTo>
                      <a:pt x="712" y="2988"/>
                      <a:pt x="731" y="2797"/>
                      <a:pt x="731" y="2613"/>
                    </a:cubicBezTo>
                    <a:cubicBezTo>
                      <a:pt x="725" y="2263"/>
                      <a:pt x="699" y="1920"/>
                      <a:pt x="636" y="1583"/>
                    </a:cubicBezTo>
                    <a:cubicBezTo>
                      <a:pt x="591" y="1272"/>
                      <a:pt x="541" y="967"/>
                      <a:pt x="477" y="655"/>
                    </a:cubicBezTo>
                    <a:cubicBezTo>
                      <a:pt x="464" y="598"/>
                      <a:pt x="452" y="541"/>
                      <a:pt x="439" y="484"/>
                    </a:cubicBezTo>
                    <a:cubicBezTo>
                      <a:pt x="420" y="503"/>
                      <a:pt x="407" y="522"/>
                      <a:pt x="413" y="547"/>
                    </a:cubicBezTo>
                    <a:cubicBezTo>
                      <a:pt x="426" y="636"/>
                      <a:pt x="413" y="725"/>
                      <a:pt x="388" y="808"/>
                    </a:cubicBezTo>
                    <a:cubicBezTo>
                      <a:pt x="223" y="579"/>
                      <a:pt x="108" y="325"/>
                      <a:pt x="45" y="52"/>
                    </a:cubicBezTo>
                    <a:cubicBezTo>
                      <a:pt x="39" y="26"/>
                      <a:pt x="19" y="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76"/>
              <p:cNvSpPr/>
              <p:nvPr/>
            </p:nvSpPr>
            <p:spPr>
              <a:xfrm>
                <a:off x="59402" y="1505071"/>
                <a:ext cx="716093" cy="496494"/>
              </a:xfrm>
              <a:custGeom>
                <a:rect b="b" l="l" r="r" t="t"/>
                <a:pathLst>
                  <a:path extrusionOk="0" h="2799" w="4037">
                    <a:moveTo>
                      <a:pt x="3031" y="1"/>
                    </a:moveTo>
                    <a:cubicBezTo>
                      <a:pt x="2161" y="1"/>
                      <a:pt x="1327" y="354"/>
                      <a:pt x="725" y="980"/>
                    </a:cubicBezTo>
                    <a:cubicBezTo>
                      <a:pt x="395" y="1324"/>
                      <a:pt x="153" y="1737"/>
                      <a:pt x="20" y="2194"/>
                    </a:cubicBezTo>
                    <a:cubicBezTo>
                      <a:pt x="0" y="2243"/>
                      <a:pt x="40" y="2302"/>
                      <a:pt x="89" y="2302"/>
                    </a:cubicBezTo>
                    <a:cubicBezTo>
                      <a:pt x="104" y="2302"/>
                      <a:pt x="119" y="2297"/>
                      <a:pt x="134" y="2283"/>
                    </a:cubicBezTo>
                    <a:cubicBezTo>
                      <a:pt x="357" y="2080"/>
                      <a:pt x="611" y="1908"/>
                      <a:pt x="884" y="1787"/>
                    </a:cubicBezTo>
                    <a:lnTo>
                      <a:pt x="884" y="1787"/>
                    </a:lnTo>
                    <a:lnTo>
                      <a:pt x="814" y="1889"/>
                    </a:lnTo>
                    <a:cubicBezTo>
                      <a:pt x="789" y="1940"/>
                      <a:pt x="827" y="2010"/>
                      <a:pt x="884" y="2010"/>
                    </a:cubicBezTo>
                    <a:lnTo>
                      <a:pt x="1393" y="1965"/>
                    </a:lnTo>
                    <a:lnTo>
                      <a:pt x="1393" y="1965"/>
                    </a:lnTo>
                    <a:cubicBezTo>
                      <a:pt x="1335" y="2099"/>
                      <a:pt x="1304" y="2251"/>
                      <a:pt x="1297" y="2398"/>
                    </a:cubicBezTo>
                    <a:cubicBezTo>
                      <a:pt x="1297" y="2442"/>
                      <a:pt x="1335" y="2480"/>
                      <a:pt x="1380" y="2480"/>
                    </a:cubicBezTo>
                    <a:cubicBezTo>
                      <a:pt x="1437" y="2474"/>
                      <a:pt x="1501" y="2461"/>
                      <a:pt x="1558" y="2436"/>
                    </a:cubicBezTo>
                    <a:lnTo>
                      <a:pt x="1558" y="2436"/>
                    </a:lnTo>
                    <a:cubicBezTo>
                      <a:pt x="1539" y="2467"/>
                      <a:pt x="1526" y="2506"/>
                      <a:pt x="1520" y="2537"/>
                    </a:cubicBezTo>
                    <a:lnTo>
                      <a:pt x="1501" y="2588"/>
                    </a:lnTo>
                    <a:lnTo>
                      <a:pt x="1475" y="2652"/>
                    </a:lnTo>
                    <a:cubicBezTo>
                      <a:pt x="1469" y="2664"/>
                      <a:pt x="1469" y="2677"/>
                      <a:pt x="1475" y="2696"/>
                    </a:cubicBezTo>
                    <a:cubicBezTo>
                      <a:pt x="1475" y="2703"/>
                      <a:pt x="1469" y="2715"/>
                      <a:pt x="1469" y="2722"/>
                    </a:cubicBezTo>
                    <a:cubicBezTo>
                      <a:pt x="1451" y="2757"/>
                      <a:pt x="1483" y="2799"/>
                      <a:pt x="1519" y="2799"/>
                    </a:cubicBezTo>
                    <a:cubicBezTo>
                      <a:pt x="1521" y="2799"/>
                      <a:pt x="1523" y="2798"/>
                      <a:pt x="1526" y="2798"/>
                    </a:cubicBezTo>
                    <a:cubicBezTo>
                      <a:pt x="1799" y="2760"/>
                      <a:pt x="2053" y="2633"/>
                      <a:pt x="2250" y="2442"/>
                    </a:cubicBezTo>
                    <a:cubicBezTo>
                      <a:pt x="2314" y="2404"/>
                      <a:pt x="2378" y="2366"/>
                      <a:pt x="2441" y="2328"/>
                    </a:cubicBezTo>
                    <a:cubicBezTo>
                      <a:pt x="2447" y="2331"/>
                      <a:pt x="2454" y="2332"/>
                      <a:pt x="2460" y="2332"/>
                    </a:cubicBezTo>
                    <a:cubicBezTo>
                      <a:pt x="2466" y="2332"/>
                      <a:pt x="2473" y="2331"/>
                      <a:pt x="2479" y="2328"/>
                    </a:cubicBezTo>
                    <a:cubicBezTo>
                      <a:pt x="2854" y="2188"/>
                      <a:pt x="3191" y="1965"/>
                      <a:pt x="3471" y="1679"/>
                    </a:cubicBezTo>
                    <a:cubicBezTo>
                      <a:pt x="3486" y="1701"/>
                      <a:pt x="3506" y="1713"/>
                      <a:pt x="3531" y="1713"/>
                    </a:cubicBezTo>
                    <a:cubicBezTo>
                      <a:pt x="3536" y="1713"/>
                      <a:pt x="3541" y="1712"/>
                      <a:pt x="3547" y="1711"/>
                    </a:cubicBezTo>
                    <a:cubicBezTo>
                      <a:pt x="3648" y="1692"/>
                      <a:pt x="3725" y="1616"/>
                      <a:pt x="3737" y="1521"/>
                    </a:cubicBezTo>
                    <a:cubicBezTo>
                      <a:pt x="3750" y="1463"/>
                      <a:pt x="3756" y="1406"/>
                      <a:pt x="3763" y="1349"/>
                    </a:cubicBezTo>
                    <a:cubicBezTo>
                      <a:pt x="3769" y="1298"/>
                      <a:pt x="3788" y="1241"/>
                      <a:pt x="3820" y="1197"/>
                    </a:cubicBezTo>
                    <a:cubicBezTo>
                      <a:pt x="3884" y="1120"/>
                      <a:pt x="3934" y="1031"/>
                      <a:pt x="3985" y="942"/>
                    </a:cubicBezTo>
                    <a:cubicBezTo>
                      <a:pt x="4023" y="853"/>
                      <a:pt x="4036" y="758"/>
                      <a:pt x="4030" y="663"/>
                    </a:cubicBezTo>
                    <a:cubicBezTo>
                      <a:pt x="3998" y="472"/>
                      <a:pt x="3896" y="294"/>
                      <a:pt x="3737" y="186"/>
                    </a:cubicBezTo>
                    <a:cubicBezTo>
                      <a:pt x="3553" y="65"/>
                      <a:pt x="3337" y="2"/>
                      <a:pt x="3121" y="2"/>
                    </a:cubicBezTo>
                    <a:cubicBezTo>
                      <a:pt x="3091" y="1"/>
                      <a:pt x="3061" y="1"/>
                      <a:pt x="30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76"/>
              <p:cNvSpPr/>
              <p:nvPr/>
            </p:nvSpPr>
            <p:spPr>
              <a:xfrm>
                <a:off x="510300" y="1710478"/>
                <a:ext cx="43104" cy="42927"/>
              </a:xfrm>
              <a:custGeom>
                <a:rect b="b" l="l" r="r" t="t"/>
                <a:pathLst>
                  <a:path extrusionOk="0" h="242" w="243">
                    <a:moveTo>
                      <a:pt x="96" y="0"/>
                    </a:moveTo>
                    <a:cubicBezTo>
                      <a:pt x="83" y="7"/>
                      <a:pt x="71" y="7"/>
                      <a:pt x="58" y="19"/>
                    </a:cubicBezTo>
                    <a:cubicBezTo>
                      <a:pt x="45" y="26"/>
                      <a:pt x="33" y="32"/>
                      <a:pt x="26" y="45"/>
                    </a:cubicBezTo>
                    <a:cubicBezTo>
                      <a:pt x="20" y="51"/>
                      <a:pt x="13" y="58"/>
                      <a:pt x="7" y="70"/>
                    </a:cubicBezTo>
                    <a:cubicBezTo>
                      <a:pt x="7" y="77"/>
                      <a:pt x="1" y="89"/>
                      <a:pt x="1" y="96"/>
                    </a:cubicBezTo>
                    <a:cubicBezTo>
                      <a:pt x="1" y="96"/>
                      <a:pt x="1" y="102"/>
                      <a:pt x="1" y="108"/>
                    </a:cubicBezTo>
                    <a:cubicBezTo>
                      <a:pt x="1" y="115"/>
                      <a:pt x="1" y="127"/>
                      <a:pt x="1" y="140"/>
                    </a:cubicBezTo>
                    <a:cubicBezTo>
                      <a:pt x="1" y="153"/>
                      <a:pt x="7" y="159"/>
                      <a:pt x="13" y="172"/>
                    </a:cubicBezTo>
                    <a:cubicBezTo>
                      <a:pt x="13" y="185"/>
                      <a:pt x="20" y="191"/>
                      <a:pt x="26" y="197"/>
                    </a:cubicBezTo>
                    <a:cubicBezTo>
                      <a:pt x="39" y="210"/>
                      <a:pt x="45" y="216"/>
                      <a:pt x="52" y="223"/>
                    </a:cubicBezTo>
                    <a:cubicBezTo>
                      <a:pt x="71" y="229"/>
                      <a:pt x="83" y="235"/>
                      <a:pt x="102" y="242"/>
                    </a:cubicBezTo>
                    <a:lnTo>
                      <a:pt x="134" y="242"/>
                    </a:lnTo>
                    <a:cubicBezTo>
                      <a:pt x="191" y="235"/>
                      <a:pt x="230" y="191"/>
                      <a:pt x="242" y="140"/>
                    </a:cubicBezTo>
                    <a:cubicBezTo>
                      <a:pt x="242" y="134"/>
                      <a:pt x="242" y="127"/>
                      <a:pt x="242" y="127"/>
                    </a:cubicBezTo>
                    <a:cubicBezTo>
                      <a:pt x="242" y="115"/>
                      <a:pt x="242" y="108"/>
                      <a:pt x="236" y="96"/>
                    </a:cubicBezTo>
                    <a:cubicBezTo>
                      <a:pt x="236" y="83"/>
                      <a:pt x="230" y="64"/>
                      <a:pt x="217" y="51"/>
                    </a:cubicBezTo>
                    <a:cubicBezTo>
                      <a:pt x="210" y="45"/>
                      <a:pt x="204" y="32"/>
                      <a:pt x="198" y="26"/>
                    </a:cubicBezTo>
                    <a:cubicBezTo>
                      <a:pt x="185" y="19"/>
                      <a:pt x="179" y="13"/>
                      <a:pt x="166" y="7"/>
                    </a:cubicBezTo>
                    <a:cubicBezTo>
                      <a:pt x="160" y="7"/>
                      <a:pt x="153" y="0"/>
                      <a:pt x="1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76"/>
              <p:cNvSpPr/>
              <p:nvPr/>
            </p:nvSpPr>
            <p:spPr>
              <a:xfrm>
                <a:off x="65078" y="1900986"/>
                <a:ext cx="143857" cy="293568"/>
              </a:xfrm>
              <a:custGeom>
                <a:rect b="b" l="l" r="r" t="t"/>
                <a:pathLst>
                  <a:path extrusionOk="0" h="1655" w="811">
                    <a:moveTo>
                      <a:pt x="179" y="1"/>
                    </a:moveTo>
                    <a:cubicBezTo>
                      <a:pt x="169" y="1"/>
                      <a:pt x="158" y="7"/>
                      <a:pt x="153" y="19"/>
                    </a:cubicBezTo>
                    <a:cubicBezTo>
                      <a:pt x="90" y="172"/>
                      <a:pt x="45" y="337"/>
                      <a:pt x="26" y="502"/>
                    </a:cubicBezTo>
                    <a:cubicBezTo>
                      <a:pt x="7" y="668"/>
                      <a:pt x="1" y="839"/>
                      <a:pt x="13" y="1004"/>
                    </a:cubicBezTo>
                    <a:cubicBezTo>
                      <a:pt x="13" y="1023"/>
                      <a:pt x="32" y="1043"/>
                      <a:pt x="51" y="1043"/>
                    </a:cubicBezTo>
                    <a:cubicBezTo>
                      <a:pt x="51" y="1087"/>
                      <a:pt x="51" y="1131"/>
                      <a:pt x="58" y="1170"/>
                    </a:cubicBezTo>
                    <a:lnTo>
                      <a:pt x="58" y="1271"/>
                    </a:lnTo>
                    <a:cubicBezTo>
                      <a:pt x="58" y="1297"/>
                      <a:pt x="70" y="1309"/>
                      <a:pt x="90" y="1316"/>
                    </a:cubicBezTo>
                    <a:lnTo>
                      <a:pt x="109" y="1354"/>
                    </a:lnTo>
                    <a:cubicBezTo>
                      <a:pt x="115" y="1379"/>
                      <a:pt x="140" y="1392"/>
                      <a:pt x="166" y="1392"/>
                    </a:cubicBezTo>
                    <a:cubicBezTo>
                      <a:pt x="166" y="1417"/>
                      <a:pt x="172" y="1437"/>
                      <a:pt x="179" y="1462"/>
                    </a:cubicBezTo>
                    <a:cubicBezTo>
                      <a:pt x="187" y="1482"/>
                      <a:pt x="205" y="1495"/>
                      <a:pt x="225" y="1495"/>
                    </a:cubicBezTo>
                    <a:cubicBezTo>
                      <a:pt x="237" y="1495"/>
                      <a:pt x="249" y="1490"/>
                      <a:pt x="261" y="1481"/>
                    </a:cubicBezTo>
                    <a:lnTo>
                      <a:pt x="261" y="1481"/>
                    </a:lnTo>
                    <a:cubicBezTo>
                      <a:pt x="255" y="1532"/>
                      <a:pt x="261" y="1576"/>
                      <a:pt x="274" y="1621"/>
                    </a:cubicBezTo>
                    <a:cubicBezTo>
                      <a:pt x="283" y="1644"/>
                      <a:pt x="301" y="1654"/>
                      <a:pt x="320" y="1654"/>
                    </a:cubicBezTo>
                    <a:cubicBezTo>
                      <a:pt x="342" y="1654"/>
                      <a:pt x="365" y="1641"/>
                      <a:pt x="376" y="1621"/>
                    </a:cubicBezTo>
                    <a:cubicBezTo>
                      <a:pt x="484" y="1411"/>
                      <a:pt x="617" y="1220"/>
                      <a:pt x="770" y="1043"/>
                    </a:cubicBezTo>
                    <a:cubicBezTo>
                      <a:pt x="811" y="1001"/>
                      <a:pt x="768" y="951"/>
                      <a:pt x="723" y="951"/>
                    </a:cubicBezTo>
                    <a:cubicBezTo>
                      <a:pt x="713" y="951"/>
                      <a:pt x="703" y="954"/>
                      <a:pt x="693" y="960"/>
                    </a:cubicBezTo>
                    <a:cubicBezTo>
                      <a:pt x="636" y="1004"/>
                      <a:pt x="579" y="1043"/>
                      <a:pt x="528" y="1093"/>
                    </a:cubicBezTo>
                    <a:cubicBezTo>
                      <a:pt x="534" y="1081"/>
                      <a:pt x="541" y="1068"/>
                      <a:pt x="547" y="1055"/>
                    </a:cubicBezTo>
                    <a:cubicBezTo>
                      <a:pt x="553" y="1023"/>
                      <a:pt x="541" y="992"/>
                      <a:pt x="509" y="979"/>
                    </a:cubicBezTo>
                    <a:cubicBezTo>
                      <a:pt x="497" y="970"/>
                      <a:pt x="484" y="965"/>
                      <a:pt x="471" y="965"/>
                    </a:cubicBezTo>
                    <a:cubicBezTo>
                      <a:pt x="448" y="965"/>
                      <a:pt x="426" y="978"/>
                      <a:pt x="414" y="998"/>
                    </a:cubicBezTo>
                    <a:lnTo>
                      <a:pt x="395" y="1030"/>
                    </a:lnTo>
                    <a:cubicBezTo>
                      <a:pt x="376" y="1043"/>
                      <a:pt x="356" y="1055"/>
                      <a:pt x="337" y="1074"/>
                    </a:cubicBezTo>
                    <a:cubicBezTo>
                      <a:pt x="344" y="1062"/>
                      <a:pt x="344" y="1043"/>
                      <a:pt x="350" y="1030"/>
                    </a:cubicBezTo>
                    <a:cubicBezTo>
                      <a:pt x="363" y="1011"/>
                      <a:pt x="356" y="985"/>
                      <a:pt x="344" y="973"/>
                    </a:cubicBezTo>
                    <a:cubicBezTo>
                      <a:pt x="363" y="903"/>
                      <a:pt x="376" y="826"/>
                      <a:pt x="376" y="750"/>
                    </a:cubicBezTo>
                    <a:cubicBezTo>
                      <a:pt x="383" y="716"/>
                      <a:pt x="356" y="695"/>
                      <a:pt x="328" y="695"/>
                    </a:cubicBezTo>
                    <a:cubicBezTo>
                      <a:pt x="310" y="695"/>
                      <a:pt x="290" y="704"/>
                      <a:pt x="280" y="725"/>
                    </a:cubicBezTo>
                    <a:cubicBezTo>
                      <a:pt x="255" y="782"/>
                      <a:pt x="229" y="839"/>
                      <a:pt x="204" y="896"/>
                    </a:cubicBezTo>
                    <a:lnTo>
                      <a:pt x="204" y="858"/>
                    </a:lnTo>
                    <a:cubicBezTo>
                      <a:pt x="210" y="744"/>
                      <a:pt x="217" y="623"/>
                      <a:pt x="223" y="509"/>
                    </a:cubicBezTo>
                    <a:cubicBezTo>
                      <a:pt x="223" y="484"/>
                      <a:pt x="204" y="467"/>
                      <a:pt x="184" y="467"/>
                    </a:cubicBezTo>
                    <a:cubicBezTo>
                      <a:pt x="173" y="467"/>
                      <a:pt x="162" y="472"/>
                      <a:pt x="153" y="483"/>
                    </a:cubicBezTo>
                    <a:cubicBezTo>
                      <a:pt x="140" y="496"/>
                      <a:pt x="121" y="515"/>
                      <a:pt x="115" y="540"/>
                    </a:cubicBezTo>
                    <a:lnTo>
                      <a:pt x="115" y="502"/>
                    </a:lnTo>
                    <a:cubicBezTo>
                      <a:pt x="134" y="343"/>
                      <a:pt x="166" y="185"/>
                      <a:pt x="204" y="32"/>
                    </a:cubicBezTo>
                    <a:cubicBezTo>
                      <a:pt x="208" y="13"/>
                      <a:pt x="193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76"/>
              <p:cNvSpPr/>
              <p:nvPr/>
            </p:nvSpPr>
            <p:spPr>
              <a:xfrm>
                <a:off x="76076" y="1335141"/>
                <a:ext cx="644076" cy="398401"/>
              </a:xfrm>
              <a:custGeom>
                <a:rect b="b" l="l" r="r" t="t"/>
                <a:pathLst>
                  <a:path extrusionOk="0" h="2246" w="3631">
                    <a:moveTo>
                      <a:pt x="2416" y="1"/>
                    </a:moveTo>
                    <a:cubicBezTo>
                      <a:pt x="2369" y="1"/>
                      <a:pt x="2333" y="66"/>
                      <a:pt x="2379" y="102"/>
                    </a:cubicBezTo>
                    <a:lnTo>
                      <a:pt x="2385" y="115"/>
                    </a:lnTo>
                    <a:cubicBezTo>
                      <a:pt x="2379" y="127"/>
                      <a:pt x="2385" y="146"/>
                      <a:pt x="2398" y="159"/>
                    </a:cubicBezTo>
                    <a:lnTo>
                      <a:pt x="2442" y="210"/>
                    </a:lnTo>
                    <a:cubicBezTo>
                      <a:pt x="2436" y="216"/>
                      <a:pt x="2430" y="229"/>
                      <a:pt x="2423" y="235"/>
                    </a:cubicBezTo>
                    <a:lnTo>
                      <a:pt x="2334" y="178"/>
                    </a:lnTo>
                    <a:cubicBezTo>
                      <a:pt x="2330" y="176"/>
                      <a:pt x="2326" y="176"/>
                      <a:pt x="2321" y="176"/>
                    </a:cubicBezTo>
                    <a:cubicBezTo>
                      <a:pt x="2295" y="176"/>
                      <a:pt x="2274" y="206"/>
                      <a:pt x="2296" y="223"/>
                    </a:cubicBezTo>
                    <a:cubicBezTo>
                      <a:pt x="2417" y="312"/>
                      <a:pt x="2525" y="413"/>
                      <a:pt x="2639" y="515"/>
                    </a:cubicBezTo>
                    <a:cubicBezTo>
                      <a:pt x="2747" y="610"/>
                      <a:pt x="2849" y="718"/>
                      <a:pt x="2951" y="833"/>
                    </a:cubicBezTo>
                    <a:cubicBezTo>
                      <a:pt x="2925" y="820"/>
                      <a:pt x="2906" y="807"/>
                      <a:pt x="2887" y="795"/>
                    </a:cubicBezTo>
                    <a:cubicBezTo>
                      <a:pt x="2862" y="782"/>
                      <a:pt x="2849" y="776"/>
                      <a:pt x="2830" y="763"/>
                    </a:cubicBezTo>
                    <a:cubicBezTo>
                      <a:pt x="2792" y="731"/>
                      <a:pt x="2754" y="693"/>
                      <a:pt x="2716" y="661"/>
                    </a:cubicBezTo>
                    <a:cubicBezTo>
                      <a:pt x="2589" y="553"/>
                      <a:pt x="2436" y="477"/>
                      <a:pt x="2277" y="426"/>
                    </a:cubicBezTo>
                    <a:cubicBezTo>
                      <a:pt x="2264" y="426"/>
                      <a:pt x="2252" y="426"/>
                      <a:pt x="2239" y="439"/>
                    </a:cubicBezTo>
                    <a:cubicBezTo>
                      <a:pt x="2087" y="356"/>
                      <a:pt x="1921" y="293"/>
                      <a:pt x="1750" y="248"/>
                    </a:cubicBezTo>
                    <a:cubicBezTo>
                      <a:pt x="1747" y="247"/>
                      <a:pt x="1745" y="247"/>
                      <a:pt x="1742" y="247"/>
                    </a:cubicBezTo>
                    <a:cubicBezTo>
                      <a:pt x="1726" y="247"/>
                      <a:pt x="1712" y="263"/>
                      <a:pt x="1718" y="280"/>
                    </a:cubicBezTo>
                    <a:cubicBezTo>
                      <a:pt x="1578" y="235"/>
                      <a:pt x="1438" y="216"/>
                      <a:pt x="1299" y="216"/>
                    </a:cubicBezTo>
                    <a:cubicBezTo>
                      <a:pt x="1260" y="216"/>
                      <a:pt x="1267" y="273"/>
                      <a:pt x="1299" y="280"/>
                    </a:cubicBezTo>
                    <a:cubicBezTo>
                      <a:pt x="1356" y="293"/>
                      <a:pt x="1407" y="299"/>
                      <a:pt x="1464" y="318"/>
                    </a:cubicBezTo>
                    <a:cubicBezTo>
                      <a:pt x="1407" y="305"/>
                      <a:pt x="1349" y="299"/>
                      <a:pt x="1292" y="293"/>
                    </a:cubicBezTo>
                    <a:cubicBezTo>
                      <a:pt x="1235" y="293"/>
                      <a:pt x="1159" y="286"/>
                      <a:pt x="1089" y="286"/>
                    </a:cubicBezTo>
                    <a:cubicBezTo>
                      <a:pt x="1025" y="286"/>
                      <a:pt x="955" y="293"/>
                      <a:pt x="885" y="312"/>
                    </a:cubicBezTo>
                    <a:cubicBezTo>
                      <a:pt x="822" y="312"/>
                      <a:pt x="758" y="318"/>
                      <a:pt x="701" y="337"/>
                    </a:cubicBezTo>
                    <a:cubicBezTo>
                      <a:pt x="657" y="356"/>
                      <a:pt x="644" y="413"/>
                      <a:pt x="682" y="445"/>
                    </a:cubicBezTo>
                    <a:lnTo>
                      <a:pt x="631" y="458"/>
                    </a:lnTo>
                    <a:cubicBezTo>
                      <a:pt x="606" y="458"/>
                      <a:pt x="593" y="496"/>
                      <a:pt x="619" y="515"/>
                    </a:cubicBezTo>
                    <a:cubicBezTo>
                      <a:pt x="606" y="515"/>
                      <a:pt x="593" y="521"/>
                      <a:pt x="580" y="528"/>
                    </a:cubicBezTo>
                    <a:cubicBezTo>
                      <a:pt x="568" y="540"/>
                      <a:pt x="555" y="559"/>
                      <a:pt x="568" y="585"/>
                    </a:cubicBezTo>
                    <a:cubicBezTo>
                      <a:pt x="498" y="591"/>
                      <a:pt x="428" y="604"/>
                      <a:pt x="358" y="623"/>
                    </a:cubicBezTo>
                    <a:cubicBezTo>
                      <a:pt x="267" y="641"/>
                      <a:pt x="286" y="770"/>
                      <a:pt x="371" y="770"/>
                    </a:cubicBezTo>
                    <a:cubicBezTo>
                      <a:pt x="375" y="770"/>
                      <a:pt x="379" y="770"/>
                      <a:pt x="383" y="769"/>
                    </a:cubicBezTo>
                    <a:cubicBezTo>
                      <a:pt x="612" y="756"/>
                      <a:pt x="841" y="750"/>
                      <a:pt x="1070" y="744"/>
                    </a:cubicBezTo>
                    <a:lnTo>
                      <a:pt x="1070" y="744"/>
                    </a:lnTo>
                    <a:cubicBezTo>
                      <a:pt x="974" y="756"/>
                      <a:pt x="873" y="782"/>
                      <a:pt x="777" y="807"/>
                    </a:cubicBezTo>
                    <a:cubicBezTo>
                      <a:pt x="739" y="814"/>
                      <a:pt x="746" y="864"/>
                      <a:pt x="784" y="864"/>
                    </a:cubicBezTo>
                    <a:cubicBezTo>
                      <a:pt x="1025" y="833"/>
                      <a:pt x="1260" y="814"/>
                      <a:pt x="1502" y="814"/>
                    </a:cubicBezTo>
                    <a:cubicBezTo>
                      <a:pt x="1445" y="826"/>
                      <a:pt x="1387" y="833"/>
                      <a:pt x="1337" y="852"/>
                    </a:cubicBezTo>
                    <a:cubicBezTo>
                      <a:pt x="1300" y="858"/>
                      <a:pt x="1304" y="916"/>
                      <a:pt x="1338" y="916"/>
                    </a:cubicBezTo>
                    <a:cubicBezTo>
                      <a:pt x="1339" y="916"/>
                      <a:pt x="1341" y="916"/>
                      <a:pt x="1343" y="915"/>
                    </a:cubicBezTo>
                    <a:cubicBezTo>
                      <a:pt x="1503" y="892"/>
                      <a:pt x="1663" y="881"/>
                      <a:pt x="1823" y="881"/>
                    </a:cubicBezTo>
                    <a:cubicBezTo>
                      <a:pt x="1930" y="881"/>
                      <a:pt x="2037" y="886"/>
                      <a:pt x="2144" y="896"/>
                    </a:cubicBezTo>
                    <a:lnTo>
                      <a:pt x="2182" y="909"/>
                    </a:lnTo>
                    <a:lnTo>
                      <a:pt x="2239" y="941"/>
                    </a:lnTo>
                    <a:lnTo>
                      <a:pt x="2220" y="941"/>
                    </a:lnTo>
                    <a:cubicBezTo>
                      <a:pt x="2169" y="941"/>
                      <a:pt x="2125" y="934"/>
                      <a:pt x="2074" y="928"/>
                    </a:cubicBezTo>
                    <a:cubicBezTo>
                      <a:pt x="2004" y="923"/>
                      <a:pt x="1935" y="920"/>
                      <a:pt x="1867" y="920"/>
                    </a:cubicBezTo>
                    <a:cubicBezTo>
                      <a:pt x="1595" y="920"/>
                      <a:pt x="1327" y="960"/>
                      <a:pt x="1063" y="1036"/>
                    </a:cubicBezTo>
                    <a:cubicBezTo>
                      <a:pt x="1027" y="1048"/>
                      <a:pt x="1043" y="1106"/>
                      <a:pt x="1083" y="1106"/>
                    </a:cubicBezTo>
                    <a:cubicBezTo>
                      <a:pt x="1085" y="1106"/>
                      <a:pt x="1087" y="1106"/>
                      <a:pt x="1089" y="1106"/>
                    </a:cubicBezTo>
                    <a:cubicBezTo>
                      <a:pt x="1127" y="1100"/>
                      <a:pt x="1184" y="1087"/>
                      <a:pt x="1235" y="1081"/>
                    </a:cubicBezTo>
                    <a:lnTo>
                      <a:pt x="1235" y="1081"/>
                    </a:lnTo>
                    <a:cubicBezTo>
                      <a:pt x="1114" y="1112"/>
                      <a:pt x="993" y="1150"/>
                      <a:pt x="879" y="1201"/>
                    </a:cubicBezTo>
                    <a:cubicBezTo>
                      <a:pt x="841" y="1220"/>
                      <a:pt x="860" y="1278"/>
                      <a:pt x="905" y="1278"/>
                    </a:cubicBezTo>
                    <a:lnTo>
                      <a:pt x="962" y="1258"/>
                    </a:lnTo>
                    <a:lnTo>
                      <a:pt x="962" y="1258"/>
                    </a:lnTo>
                    <a:cubicBezTo>
                      <a:pt x="892" y="1284"/>
                      <a:pt x="822" y="1309"/>
                      <a:pt x="752" y="1335"/>
                    </a:cubicBezTo>
                    <a:cubicBezTo>
                      <a:pt x="676" y="1360"/>
                      <a:pt x="599" y="1398"/>
                      <a:pt x="530" y="1443"/>
                    </a:cubicBezTo>
                    <a:cubicBezTo>
                      <a:pt x="511" y="1455"/>
                      <a:pt x="511" y="1487"/>
                      <a:pt x="530" y="1500"/>
                    </a:cubicBezTo>
                    <a:cubicBezTo>
                      <a:pt x="504" y="1506"/>
                      <a:pt x="472" y="1513"/>
                      <a:pt x="441" y="1513"/>
                    </a:cubicBezTo>
                    <a:cubicBezTo>
                      <a:pt x="409" y="1519"/>
                      <a:pt x="402" y="1564"/>
                      <a:pt x="434" y="1576"/>
                    </a:cubicBezTo>
                    <a:cubicBezTo>
                      <a:pt x="460" y="1583"/>
                      <a:pt x="479" y="1589"/>
                      <a:pt x="504" y="1589"/>
                    </a:cubicBezTo>
                    <a:cubicBezTo>
                      <a:pt x="460" y="1614"/>
                      <a:pt x="415" y="1646"/>
                      <a:pt x="371" y="1678"/>
                    </a:cubicBezTo>
                    <a:cubicBezTo>
                      <a:pt x="347" y="1696"/>
                      <a:pt x="362" y="1729"/>
                      <a:pt x="384" y="1729"/>
                    </a:cubicBezTo>
                    <a:cubicBezTo>
                      <a:pt x="386" y="1729"/>
                      <a:pt x="388" y="1729"/>
                      <a:pt x="390" y="1729"/>
                    </a:cubicBezTo>
                    <a:lnTo>
                      <a:pt x="390" y="1729"/>
                    </a:lnTo>
                    <a:cubicBezTo>
                      <a:pt x="307" y="1773"/>
                      <a:pt x="231" y="1830"/>
                      <a:pt x="161" y="1888"/>
                    </a:cubicBezTo>
                    <a:cubicBezTo>
                      <a:pt x="139" y="1909"/>
                      <a:pt x="155" y="1955"/>
                      <a:pt x="184" y="1955"/>
                    </a:cubicBezTo>
                    <a:cubicBezTo>
                      <a:pt x="189" y="1955"/>
                      <a:pt x="194" y="1954"/>
                      <a:pt x="199" y="1951"/>
                    </a:cubicBezTo>
                    <a:lnTo>
                      <a:pt x="275" y="1913"/>
                    </a:lnTo>
                    <a:lnTo>
                      <a:pt x="275" y="1913"/>
                    </a:lnTo>
                    <a:cubicBezTo>
                      <a:pt x="180" y="1996"/>
                      <a:pt x="91" y="2085"/>
                      <a:pt x="15" y="2193"/>
                    </a:cubicBezTo>
                    <a:cubicBezTo>
                      <a:pt x="0" y="2217"/>
                      <a:pt x="19" y="2245"/>
                      <a:pt x="47" y="2245"/>
                    </a:cubicBezTo>
                    <a:cubicBezTo>
                      <a:pt x="55" y="2245"/>
                      <a:pt x="63" y="2243"/>
                      <a:pt x="72" y="2237"/>
                    </a:cubicBezTo>
                    <a:cubicBezTo>
                      <a:pt x="225" y="2116"/>
                      <a:pt x="358" y="1977"/>
                      <a:pt x="517" y="1856"/>
                    </a:cubicBezTo>
                    <a:cubicBezTo>
                      <a:pt x="612" y="1780"/>
                      <a:pt x="708" y="1710"/>
                      <a:pt x="809" y="1646"/>
                    </a:cubicBezTo>
                    <a:cubicBezTo>
                      <a:pt x="911" y="1608"/>
                      <a:pt x="1013" y="1570"/>
                      <a:pt x="1121" y="1532"/>
                    </a:cubicBezTo>
                    <a:cubicBezTo>
                      <a:pt x="1279" y="1481"/>
                      <a:pt x="1445" y="1443"/>
                      <a:pt x="1616" y="1417"/>
                    </a:cubicBezTo>
                    <a:cubicBezTo>
                      <a:pt x="1693" y="1405"/>
                      <a:pt x="1775" y="1392"/>
                      <a:pt x="1851" y="1386"/>
                    </a:cubicBezTo>
                    <a:cubicBezTo>
                      <a:pt x="1940" y="1379"/>
                      <a:pt x="2023" y="1367"/>
                      <a:pt x="2099" y="1341"/>
                    </a:cubicBezTo>
                    <a:cubicBezTo>
                      <a:pt x="2131" y="1328"/>
                      <a:pt x="2131" y="1284"/>
                      <a:pt x="2099" y="1271"/>
                    </a:cubicBezTo>
                    <a:cubicBezTo>
                      <a:pt x="2080" y="1265"/>
                      <a:pt x="2061" y="1258"/>
                      <a:pt x="2042" y="1258"/>
                    </a:cubicBezTo>
                    <a:lnTo>
                      <a:pt x="2175" y="1258"/>
                    </a:lnTo>
                    <a:cubicBezTo>
                      <a:pt x="2207" y="1263"/>
                      <a:pt x="2239" y="1265"/>
                      <a:pt x="2270" y="1265"/>
                    </a:cubicBezTo>
                    <a:cubicBezTo>
                      <a:pt x="2327" y="1265"/>
                      <a:pt x="2383" y="1258"/>
                      <a:pt x="2436" y="1246"/>
                    </a:cubicBezTo>
                    <a:cubicBezTo>
                      <a:pt x="2461" y="1233"/>
                      <a:pt x="2474" y="1208"/>
                      <a:pt x="2468" y="1182"/>
                    </a:cubicBezTo>
                    <a:cubicBezTo>
                      <a:pt x="2506" y="1182"/>
                      <a:pt x="2550" y="1176"/>
                      <a:pt x="2595" y="1170"/>
                    </a:cubicBezTo>
                    <a:cubicBezTo>
                      <a:pt x="2652" y="1189"/>
                      <a:pt x="2716" y="1208"/>
                      <a:pt x="2779" y="1227"/>
                    </a:cubicBezTo>
                    <a:cubicBezTo>
                      <a:pt x="2811" y="1239"/>
                      <a:pt x="2849" y="1252"/>
                      <a:pt x="2881" y="1265"/>
                    </a:cubicBezTo>
                    <a:cubicBezTo>
                      <a:pt x="2900" y="1271"/>
                      <a:pt x="2919" y="1278"/>
                      <a:pt x="2938" y="1278"/>
                    </a:cubicBezTo>
                    <a:cubicBezTo>
                      <a:pt x="2951" y="1278"/>
                      <a:pt x="2963" y="1275"/>
                      <a:pt x="2976" y="1275"/>
                    </a:cubicBezTo>
                    <a:cubicBezTo>
                      <a:pt x="2983" y="1275"/>
                      <a:pt x="2989" y="1275"/>
                      <a:pt x="2995" y="1278"/>
                    </a:cubicBezTo>
                    <a:cubicBezTo>
                      <a:pt x="3033" y="1278"/>
                      <a:pt x="3052" y="1233"/>
                      <a:pt x="3021" y="1208"/>
                    </a:cubicBezTo>
                    <a:cubicBezTo>
                      <a:pt x="3008" y="1195"/>
                      <a:pt x="3002" y="1176"/>
                      <a:pt x="2989" y="1163"/>
                    </a:cubicBezTo>
                    <a:cubicBezTo>
                      <a:pt x="2970" y="1150"/>
                      <a:pt x="2957" y="1144"/>
                      <a:pt x="2938" y="1131"/>
                    </a:cubicBezTo>
                    <a:cubicBezTo>
                      <a:pt x="2900" y="1112"/>
                      <a:pt x="2855" y="1100"/>
                      <a:pt x="2817" y="1081"/>
                    </a:cubicBezTo>
                    <a:cubicBezTo>
                      <a:pt x="2735" y="1055"/>
                      <a:pt x="2658" y="1036"/>
                      <a:pt x="2582" y="1011"/>
                    </a:cubicBezTo>
                    <a:cubicBezTo>
                      <a:pt x="2608" y="1011"/>
                      <a:pt x="2639" y="1004"/>
                      <a:pt x="2665" y="998"/>
                    </a:cubicBezTo>
                    <a:cubicBezTo>
                      <a:pt x="2811" y="1036"/>
                      <a:pt x="2957" y="1093"/>
                      <a:pt x="3103" y="1163"/>
                    </a:cubicBezTo>
                    <a:lnTo>
                      <a:pt x="3249" y="1227"/>
                    </a:lnTo>
                    <a:lnTo>
                      <a:pt x="3249" y="1239"/>
                    </a:lnTo>
                    <a:cubicBezTo>
                      <a:pt x="3275" y="1297"/>
                      <a:pt x="3300" y="1354"/>
                      <a:pt x="3332" y="1411"/>
                    </a:cubicBezTo>
                    <a:cubicBezTo>
                      <a:pt x="3338" y="1417"/>
                      <a:pt x="3338" y="1424"/>
                      <a:pt x="3345" y="1430"/>
                    </a:cubicBezTo>
                    <a:cubicBezTo>
                      <a:pt x="3351" y="1436"/>
                      <a:pt x="3364" y="1449"/>
                      <a:pt x="3377" y="1449"/>
                    </a:cubicBezTo>
                    <a:cubicBezTo>
                      <a:pt x="3396" y="1487"/>
                      <a:pt x="3421" y="1525"/>
                      <a:pt x="3453" y="1551"/>
                    </a:cubicBezTo>
                    <a:cubicBezTo>
                      <a:pt x="3466" y="1561"/>
                      <a:pt x="3480" y="1566"/>
                      <a:pt x="3492" y="1566"/>
                    </a:cubicBezTo>
                    <a:cubicBezTo>
                      <a:pt x="3533" y="1566"/>
                      <a:pt x="3563" y="1520"/>
                      <a:pt x="3548" y="1481"/>
                    </a:cubicBezTo>
                    <a:cubicBezTo>
                      <a:pt x="3548" y="1475"/>
                      <a:pt x="3548" y="1468"/>
                      <a:pt x="3542" y="1462"/>
                    </a:cubicBezTo>
                    <a:lnTo>
                      <a:pt x="3542" y="1462"/>
                    </a:lnTo>
                    <a:cubicBezTo>
                      <a:pt x="3555" y="1472"/>
                      <a:pt x="3572" y="1479"/>
                      <a:pt x="3588" y="1479"/>
                    </a:cubicBezTo>
                    <a:cubicBezTo>
                      <a:pt x="3611" y="1479"/>
                      <a:pt x="3631" y="1466"/>
                      <a:pt x="3631" y="1436"/>
                    </a:cubicBezTo>
                    <a:cubicBezTo>
                      <a:pt x="3631" y="1354"/>
                      <a:pt x="3612" y="1271"/>
                      <a:pt x="3580" y="1201"/>
                    </a:cubicBezTo>
                    <a:cubicBezTo>
                      <a:pt x="3548" y="1119"/>
                      <a:pt x="3516" y="1042"/>
                      <a:pt x="3478" y="966"/>
                    </a:cubicBezTo>
                    <a:cubicBezTo>
                      <a:pt x="3459" y="915"/>
                      <a:pt x="3427" y="864"/>
                      <a:pt x="3402" y="814"/>
                    </a:cubicBezTo>
                    <a:cubicBezTo>
                      <a:pt x="3307" y="617"/>
                      <a:pt x="3167" y="445"/>
                      <a:pt x="2995" y="305"/>
                    </a:cubicBezTo>
                    <a:cubicBezTo>
                      <a:pt x="2983" y="297"/>
                      <a:pt x="2971" y="294"/>
                      <a:pt x="2959" y="294"/>
                    </a:cubicBezTo>
                    <a:cubicBezTo>
                      <a:pt x="2932" y="294"/>
                      <a:pt x="2909" y="311"/>
                      <a:pt x="2900" y="337"/>
                    </a:cubicBezTo>
                    <a:cubicBezTo>
                      <a:pt x="2881" y="324"/>
                      <a:pt x="2862" y="312"/>
                      <a:pt x="2836" y="299"/>
                    </a:cubicBezTo>
                    <a:cubicBezTo>
                      <a:pt x="2824" y="293"/>
                      <a:pt x="2811" y="293"/>
                      <a:pt x="2798" y="293"/>
                    </a:cubicBezTo>
                    <a:lnTo>
                      <a:pt x="2658" y="159"/>
                    </a:lnTo>
                    <a:cubicBezTo>
                      <a:pt x="2649" y="150"/>
                      <a:pt x="2636" y="144"/>
                      <a:pt x="2625" y="144"/>
                    </a:cubicBezTo>
                    <a:cubicBezTo>
                      <a:pt x="2621" y="144"/>
                      <a:pt x="2617" y="145"/>
                      <a:pt x="2614" y="146"/>
                    </a:cubicBezTo>
                    <a:cubicBezTo>
                      <a:pt x="2557" y="102"/>
                      <a:pt x="2506" y="57"/>
                      <a:pt x="2449" y="13"/>
                    </a:cubicBezTo>
                    <a:cubicBezTo>
                      <a:pt x="2438" y="4"/>
                      <a:pt x="2426" y="1"/>
                      <a:pt x="24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76"/>
              <p:cNvSpPr/>
              <p:nvPr/>
            </p:nvSpPr>
            <p:spPr>
              <a:xfrm>
                <a:off x="428350" y="1339752"/>
                <a:ext cx="189267" cy="157870"/>
              </a:xfrm>
              <a:custGeom>
                <a:rect b="b" l="l" r="r" t="t"/>
                <a:pathLst>
                  <a:path extrusionOk="0" h="890" w="1067">
                    <a:moveTo>
                      <a:pt x="268" y="0"/>
                    </a:moveTo>
                    <a:cubicBezTo>
                      <a:pt x="254" y="0"/>
                      <a:pt x="238" y="22"/>
                      <a:pt x="253" y="31"/>
                    </a:cubicBezTo>
                    <a:lnTo>
                      <a:pt x="374" y="165"/>
                    </a:lnTo>
                    <a:cubicBezTo>
                      <a:pt x="369" y="162"/>
                      <a:pt x="364" y="161"/>
                      <a:pt x="360" y="161"/>
                    </a:cubicBezTo>
                    <a:cubicBezTo>
                      <a:pt x="340" y="161"/>
                      <a:pt x="326" y="181"/>
                      <a:pt x="342" y="197"/>
                    </a:cubicBezTo>
                    <a:cubicBezTo>
                      <a:pt x="380" y="254"/>
                      <a:pt x="431" y="298"/>
                      <a:pt x="482" y="343"/>
                    </a:cubicBezTo>
                    <a:lnTo>
                      <a:pt x="501" y="362"/>
                    </a:lnTo>
                    <a:cubicBezTo>
                      <a:pt x="355" y="279"/>
                      <a:pt x="202" y="216"/>
                      <a:pt x="43" y="165"/>
                    </a:cubicBezTo>
                    <a:cubicBezTo>
                      <a:pt x="41" y="164"/>
                      <a:pt x="39" y="164"/>
                      <a:pt x="38" y="164"/>
                    </a:cubicBezTo>
                    <a:cubicBezTo>
                      <a:pt x="15" y="164"/>
                      <a:pt x="1" y="198"/>
                      <a:pt x="24" y="209"/>
                    </a:cubicBezTo>
                    <a:cubicBezTo>
                      <a:pt x="209" y="298"/>
                      <a:pt x="380" y="400"/>
                      <a:pt x="545" y="514"/>
                    </a:cubicBezTo>
                    <a:cubicBezTo>
                      <a:pt x="628" y="572"/>
                      <a:pt x="704" y="635"/>
                      <a:pt x="780" y="699"/>
                    </a:cubicBezTo>
                    <a:cubicBezTo>
                      <a:pt x="819" y="730"/>
                      <a:pt x="850" y="762"/>
                      <a:pt x="889" y="800"/>
                    </a:cubicBezTo>
                    <a:cubicBezTo>
                      <a:pt x="920" y="838"/>
                      <a:pt x="958" y="864"/>
                      <a:pt x="1003" y="889"/>
                    </a:cubicBezTo>
                    <a:cubicBezTo>
                      <a:pt x="1035" y="889"/>
                      <a:pt x="1066" y="877"/>
                      <a:pt x="1060" y="845"/>
                    </a:cubicBezTo>
                    <a:cubicBezTo>
                      <a:pt x="1041" y="794"/>
                      <a:pt x="1016" y="750"/>
                      <a:pt x="971" y="711"/>
                    </a:cubicBezTo>
                    <a:cubicBezTo>
                      <a:pt x="946" y="654"/>
                      <a:pt x="901" y="603"/>
                      <a:pt x="850" y="565"/>
                    </a:cubicBezTo>
                    <a:lnTo>
                      <a:pt x="692" y="425"/>
                    </a:lnTo>
                    <a:cubicBezTo>
                      <a:pt x="660" y="394"/>
                      <a:pt x="622" y="362"/>
                      <a:pt x="583" y="330"/>
                    </a:cubicBezTo>
                    <a:cubicBezTo>
                      <a:pt x="590" y="330"/>
                      <a:pt x="590" y="324"/>
                      <a:pt x="583" y="324"/>
                    </a:cubicBezTo>
                    <a:cubicBezTo>
                      <a:pt x="577" y="305"/>
                      <a:pt x="564" y="292"/>
                      <a:pt x="552" y="279"/>
                    </a:cubicBezTo>
                    <a:lnTo>
                      <a:pt x="520" y="235"/>
                    </a:lnTo>
                    <a:cubicBezTo>
                      <a:pt x="495" y="209"/>
                      <a:pt x="469" y="184"/>
                      <a:pt x="437" y="159"/>
                    </a:cubicBezTo>
                    <a:cubicBezTo>
                      <a:pt x="386" y="108"/>
                      <a:pt x="336" y="57"/>
                      <a:pt x="278" y="6"/>
                    </a:cubicBezTo>
                    <a:cubicBezTo>
                      <a:pt x="276" y="2"/>
                      <a:pt x="272" y="0"/>
                      <a:pt x="26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76"/>
              <p:cNvSpPr/>
              <p:nvPr/>
            </p:nvSpPr>
            <p:spPr>
              <a:xfrm>
                <a:off x="261259" y="1441924"/>
                <a:ext cx="222260" cy="76274"/>
              </a:xfrm>
              <a:custGeom>
                <a:rect b="b" l="l" r="r" t="t"/>
                <a:pathLst>
                  <a:path extrusionOk="0" h="430" w="1253">
                    <a:moveTo>
                      <a:pt x="62" y="1"/>
                    </a:moveTo>
                    <a:cubicBezTo>
                      <a:pt x="50" y="1"/>
                      <a:pt x="38" y="1"/>
                      <a:pt x="26" y="2"/>
                    </a:cubicBezTo>
                    <a:cubicBezTo>
                      <a:pt x="0" y="2"/>
                      <a:pt x="0" y="46"/>
                      <a:pt x="26" y="46"/>
                    </a:cubicBezTo>
                    <a:cubicBezTo>
                      <a:pt x="83" y="46"/>
                      <a:pt x="140" y="53"/>
                      <a:pt x="191" y="65"/>
                    </a:cubicBezTo>
                    <a:lnTo>
                      <a:pt x="255" y="85"/>
                    </a:lnTo>
                    <a:cubicBezTo>
                      <a:pt x="216" y="85"/>
                      <a:pt x="172" y="91"/>
                      <a:pt x="134" y="104"/>
                    </a:cubicBezTo>
                    <a:cubicBezTo>
                      <a:pt x="121" y="104"/>
                      <a:pt x="115" y="129"/>
                      <a:pt x="134" y="135"/>
                    </a:cubicBezTo>
                    <a:cubicBezTo>
                      <a:pt x="229" y="135"/>
                      <a:pt x="318" y="142"/>
                      <a:pt x="413" y="154"/>
                    </a:cubicBezTo>
                    <a:lnTo>
                      <a:pt x="439" y="161"/>
                    </a:lnTo>
                    <a:cubicBezTo>
                      <a:pt x="407" y="161"/>
                      <a:pt x="382" y="161"/>
                      <a:pt x="350" y="167"/>
                    </a:cubicBezTo>
                    <a:cubicBezTo>
                      <a:pt x="261" y="186"/>
                      <a:pt x="172" y="205"/>
                      <a:pt x="89" y="243"/>
                    </a:cubicBezTo>
                    <a:cubicBezTo>
                      <a:pt x="64" y="256"/>
                      <a:pt x="77" y="288"/>
                      <a:pt x="102" y="288"/>
                    </a:cubicBezTo>
                    <a:cubicBezTo>
                      <a:pt x="191" y="269"/>
                      <a:pt x="286" y="262"/>
                      <a:pt x="382" y="256"/>
                    </a:cubicBezTo>
                    <a:lnTo>
                      <a:pt x="382" y="256"/>
                    </a:lnTo>
                    <a:cubicBezTo>
                      <a:pt x="356" y="262"/>
                      <a:pt x="324" y="275"/>
                      <a:pt x="299" y="288"/>
                    </a:cubicBezTo>
                    <a:cubicBezTo>
                      <a:pt x="280" y="294"/>
                      <a:pt x="286" y="332"/>
                      <a:pt x="305" y="332"/>
                    </a:cubicBezTo>
                    <a:cubicBezTo>
                      <a:pt x="350" y="340"/>
                      <a:pt x="397" y="343"/>
                      <a:pt x="443" y="343"/>
                    </a:cubicBezTo>
                    <a:cubicBezTo>
                      <a:pt x="476" y="343"/>
                      <a:pt x="509" y="341"/>
                      <a:pt x="540" y="339"/>
                    </a:cubicBezTo>
                    <a:cubicBezTo>
                      <a:pt x="617" y="339"/>
                      <a:pt x="699" y="345"/>
                      <a:pt x="776" y="358"/>
                    </a:cubicBezTo>
                    <a:cubicBezTo>
                      <a:pt x="852" y="364"/>
                      <a:pt x="934" y="377"/>
                      <a:pt x="1011" y="396"/>
                    </a:cubicBezTo>
                    <a:cubicBezTo>
                      <a:pt x="1054" y="406"/>
                      <a:pt x="1123" y="430"/>
                      <a:pt x="1179" y="430"/>
                    </a:cubicBezTo>
                    <a:cubicBezTo>
                      <a:pt x="1197" y="430"/>
                      <a:pt x="1213" y="427"/>
                      <a:pt x="1227" y="421"/>
                    </a:cubicBezTo>
                    <a:cubicBezTo>
                      <a:pt x="1240" y="415"/>
                      <a:pt x="1252" y="396"/>
                      <a:pt x="1246" y="377"/>
                    </a:cubicBezTo>
                    <a:cubicBezTo>
                      <a:pt x="1208" y="339"/>
                      <a:pt x="1163" y="307"/>
                      <a:pt x="1106" y="301"/>
                    </a:cubicBezTo>
                    <a:cubicBezTo>
                      <a:pt x="1043" y="256"/>
                      <a:pt x="966" y="224"/>
                      <a:pt x="890" y="212"/>
                    </a:cubicBezTo>
                    <a:cubicBezTo>
                      <a:pt x="820" y="193"/>
                      <a:pt x="744" y="180"/>
                      <a:pt x="674" y="174"/>
                    </a:cubicBezTo>
                    <a:cubicBezTo>
                      <a:pt x="642" y="148"/>
                      <a:pt x="604" y="135"/>
                      <a:pt x="572" y="129"/>
                    </a:cubicBezTo>
                    <a:cubicBezTo>
                      <a:pt x="521" y="116"/>
                      <a:pt x="477" y="104"/>
                      <a:pt x="432" y="97"/>
                    </a:cubicBezTo>
                    <a:lnTo>
                      <a:pt x="375" y="91"/>
                    </a:lnTo>
                    <a:cubicBezTo>
                      <a:pt x="369" y="85"/>
                      <a:pt x="369" y="85"/>
                      <a:pt x="369" y="85"/>
                    </a:cubicBezTo>
                    <a:cubicBezTo>
                      <a:pt x="277" y="27"/>
                      <a:pt x="170" y="1"/>
                      <a:pt x="6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76"/>
              <p:cNvSpPr/>
              <p:nvPr/>
            </p:nvSpPr>
            <p:spPr>
              <a:xfrm>
                <a:off x="765016" y="1626045"/>
                <a:ext cx="181817" cy="86917"/>
              </a:xfrm>
              <a:custGeom>
                <a:rect b="b" l="l" r="r" t="t"/>
                <a:pathLst>
                  <a:path extrusionOk="0" h="490" w="1025">
                    <a:moveTo>
                      <a:pt x="124" y="1"/>
                    </a:moveTo>
                    <a:cubicBezTo>
                      <a:pt x="82" y="1"/>
                      <a:pt x="46" y="15"/>
                      <a:pt x="26" y="57"/>
                    </a:cubicBezTo>
                    <a:cubicBezTo>
                      <a:pt x="20" y="82"/>
                      <a:pt x="20" y="114"/>
                      <a:pt x="33" y="140"/>
                    </a:cubicBezTo>
                    <a:cubicBezTo>
                      <a:pt x="7" y="146"/>
                      <a:pt x="1" y="184"/>
                      <a:pt x="20" y="197"/>
                    </a:cubicBezTo>
                    <a:cubicBezTo>
                      <a:pt x="90" y="248"/>
                      <a:pt x="160" y="286"/>
                      <a:pt x="242" y="311"/>
                    </a:cubicBezTo>
                    <a:cubicBezTo>
                      <a:pt x="312" y="337"/>
                      <a:pt x="389" y="362"/>
                      <a:pt x="465" y="381"/>
                    </a:cubicBezTo>
                    <a:cubicBezTo>
                      <a:pt x="624" y="432"/>
                      <a:pt x="783" y="464"/>
                      <a:pt x="941" y="489"/>
                    </a:cubicBezTo>
                    <a:cubicBezTo>
                      <a:pt x="992" y="489"/>
                      <a:pt x="1024" y="426"/>
                      <a:pt x="986" y="387"/>
                    </a:cubicBezTo>
                    <a:cubicBezTo>
                      <a:pt x="776" y="248"/>
                      <a:pt x="547" y="133"/>
                      <a:pt x="312" y="51"/>
                    </a:cubicBezTo>
                    <a:cubicBezTo>
                      <a:pt x="266" y="35"/>
                      <a:pt x="189" y="1"/>
                      <a:pt x="1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76"/>
              <p:cNvSpPr/>
              <p:nvPr/>
            </p:nvSpPr>
            <p:spPr>
              <a:xfrm>
                <a:off x="49291" y="2276501"/>
                <a:ext cx="160886" cy="396982"/>
              </a:xfrm>
              <a:custGeom>
                <a:rect b="b" l="l" r="r" t="t"/>
                <a:pathLst>
                  <a:path extrusionOk="0" h="2238" w="907">
                    <a:moveTo>
                      <a:pt x="257" y="1"/>
                    </a:moveTo>
                    <a:cubicBezTo>
                      <a:pt x="243" y="1"/>
                      <a:pt x="229" y="11"/>
                      <a:pt x="229" y="25"/>
                    </a:cubicBezTo>
                    <a:cubicBezTo>
                      <a:pt x="223" y="31"/>
                      <a:pt x="223" y="38"/>
                      <a:pt x="223" y="44"/>
                    </a:cubicBezTo>
                    <a:cubicBezTo>
                      <a:pt x="214" y="41"/>
                      <a:pt x="204" y="39"/>
                      <a:pt x="194" y="39"/>
                    </a:cubicBezTo>
                    <a:cubicBezTo>
                      <a:pt x="165" y="39"/>
                      <a:pt x="137" y="54"/>
                      <a:pt x="128" y="82"/>
                    </a:cubicBezTo>
                    <a:cubicBezTo>
                      <a:pt x="32" y="311"/>
                      <a:pt x="1" y="559"/>
                      <a:pt x="45" y="807"/>
                    </a:cubicBezTo>
                    <a:cubicBezTo>
                      <a:pt x="45" y="1004"/>
                      <a:pt x="71" y="1201"/>
                      <a:pt x="128" y="1385"/>
                    </a:cubicBezTo>
                    <a:cubicBezTo>
                      <a:pt x="179" y="1556"/>
                      <a:pt x="261" y="1709"/>
                      <a:pt x="376" y="1842"/>
                    </a:cubicBezTo>
                    <a:cubicBezTo>
                      <a:pt x="471" y="1989"/>
                      <a:pt x="579" y="2116"/>
                      <a:pt x="712" y="2224"/>
                    </a:cubicBezTo>
                    <a:cubicBezTo>
                      <a:pt x="724" y="2233"/>
                      <a:pt x="737" y="2238"/>
                      <a:pt x="750" y="2238"/>
                    </a:cubicBezTo>
                    <a:cubicBezTo>
                      <a:pt x="781" y="2238"/>
                      <a:pt x="810" y="2215"/>
                      <a:pt x="814" y="2179"/>
                    </a:cubicBezTo>
                    <a:cubicBezTo>
                      <a:pt x="819" y="2180"/>
                      <a:pt x="824" y="2181"/>
                      <a:pt x="829" y="2181"/>
                    </a:cubicBezTo>
                    <a:cubicBezTo>
                      <a:pt x="877" y="2181"/>
                      <a:pt x="907" y="2124"/>
                      <a:pt x="878" y="2084"/>
                    </a:cubicBezTo>
                    <a:cubicBezTo>
                      <a:pt x="865" y="2065"/>
                      <a:pt x="859" y="2052"/>
                      <a:pt x="846" y="2039"/>
                    </a:cubicBezTo>
                    <a:cubicBezTo>
                      <a:pt x="859" y="2014"/>
                      <a:pt x="859" y="1982"/>
                      <a:pt x="846" y="1957"/>
                    </a:cubicBezTo>
                    <a:cubicBezTo>
                      <a:pt x="509" y="1404"/>
                      <a:pt x="153" y="768"/>
                      <a:pt x="363" y="101"/>
                    </a:cubicBezTo>
                    <a:cubicBezTo>
                      <a:pt x="374" y="50"/>
                      <a:pt x="340" y="4"/>
                      <a:pt x="291" y="4"/>
                    </a:cubicBezTo>
                    <a:cubicBezTo>
                      <a:pt x="286" y="4"/>
                      <a:pt x="280" y="5"/>
                      <a:pt x="274" y="6"/>
                    </a:cubicBezTo>
                    <a:cubicBezTo>
                      <a:pt x="269" y="2"/>
                      <a:pt x="263" y="1"/>
                      <a:pt x="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76"/>
              <p:cNvSpPr/>
              <p:nvPr/>
            </p:nvSpPr>
            <p:spPr>
              <a:xfrm>
                <a:off x="664797" y="2463283"/>
                <a:ext cx="115121" cy="193170"/>
              </a:xfrm>
              <a:custGeom>
                <a:rect b="b" l="l" r="r" t="t"/>
                <a:pathLst>
                  <a:path extrusionOk="0" h="1089" w="649">
                    <a:moveTo>
                      <a:pt x="185" y="942"/>
                    </a:moveTo>
                    <a:cubicBezTo>
                      <a:pt x="169" y="958"/>
                      <a:pt x="153" y="969"/>
                      <a:pt x="141" y="969"/>
                    </a:cubicBezTo>
                    <a:cubicBezTo>
                      <a:pt x="138" y="969"/>
                      <a:pt x="136" y="968"/>
                      <a:pt x="134" y="967"/>
                    </a:cubicBezTo>
                    <a:lnTo>
                      <a:pt x="166" y="942"/>
                    </a:lnTo>
                    <a:close/>
                    <a:moveTo>
                      <a:pt x="571" y="1"/>
                    </a:moveTo>
                    <a:cubicBezTo>
                      <a:pt x="541" y="1"/>
                      <a:pt x="511" y="19"/>
                      <a:pt x="502" y="59"/>
                    </a:cubicBezTo>
                    <a:lnTo>
                      <a:pt x="502" y="78"/>
                    </a:lnTo>
                    <a:cubicBezTo>
                      <a:pt x="496" y="84"/>
                      <a:pt x="490" y="90"/>
                      <a:pt x="490" y="97"/>
                    </a:cubicBezTo>
                    <a:cubicBezTo>
                      <a:pt x="464" y="167"/>
                      <a:pt x="445" y="243"/>
                      <a:pt x="432" y="319"/>
                    </a:cubicBezTo>
                    <a:cubicBezTo>
                      <a:pt x="432" y="319"/>
                      <a:pt x="432" y="319"/>
                      <a:pt x="432" y="325"/>
                    </a:cubicBezTo>
                    <a:cubicBezTo>
                      <a:pt x="350" y="484"/>
                      <a:pt x="235" y="637"/>
                      <a:pt x="102" y="764"/>
                    </a:cubicBezTo>
                    <a:cubicBezTo>
                      <a:pt x="96" y="707"/>
                      <a:pt x="96" y="656"/>
                      <a:pt x="89" y="599"/>
                    </a:cubicBezTo>
                    <a:cubicBezTo>
                      <a:pt x="89" y="583"/>
                      <a:pt x="77" y="575"/>
                      <a:pt x="63" y="575"/>
                    </a:cubicBezTo>
                    <a:cubicBezTo>
                      <a:pt x="50" y="575"/>
                      <a:pt x="35" y="583"/>
                      <a:pt x="32" y="599"/>
                    </a:cubicBezTo>
                    <a:cubicBezTo>
                      <a:pt x="19" y="681"/>
                      <a:pt x="13" y="770"/>
                      <a:pt x="13" y="853"/>
                    </a:cubicBezTo>
                    <a:cubicBezTo>
                      <a:pt x="0" y="916"/>
                      <a:pt x="19" y="986"/>
                      <a:pt x="51" y="1044"/>
                    </a:cubicBezTo>
                    <a:cubicBezTo>
                      <a:pt x="79" y="1076"/>
                      <a:pt x="108" y="1089"/>
                      <a:pt x="138" y="1089"/>
                    </a:cubicBezTo>
                    <a:cubicBezTo>
                      <a:pt x="226" y="1089"/>
                      <a:pt x="315" y="978"/>
                      <a:pt x="363" y="916"/>
                    </a:cubicBezTo>
                    <a:cubicBezTo>
                      <a:pt x="528" y="681"/>
                      <a:pt x="629" y="414"/>
                      <a:pt x="649" y="128"/>
                    </a:cubicBezTo>
                    <a:cubicBezTo>
                      <a:pt x="649" y="116"/>
                      <a:pt x="649" y="103"/>
                      <a:pt x="642" y="97"/>
                    </a:cubicBezTo>
                    <a:lnTo>
                      <a:pt x="642" y="78"/>
                    </a:lnTo>
                    <a:cubicBezTo>
                      <a:pt x="646" y="28"/>
                      <a:pt x="608" y="1"/>
                      <a:pt x="5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76"/>
              <p:cNvSpPr/>
              <p:nvPr/>
            </p:nvSpPr>
            <p:spPr>
              <a:xfrm>
                <a:off x="312522" y="2488648"/>
                <a:ext cx="149356" cy="89046"/>
              </a:xfrm>
              <a:custGeom>
                <a:rect b="b" l="l" r="r" t="t"/>
                <a:pathLst>
                  <a:path extrusionOk="0" h="502" w="842">
                    <a:moveTo>
                      <a:pt x="102" y="1"/>
                    </a:moveTo>
                    <a:cubicBezTo>
                      <a:pt x="50" y="1"/>
                      <a:pt x="0" y="63"/>
                      <a:pt x="42" y="119"/>
                    </a:cubicBezTo>
                    <a:cubicBezTo>
                      <a:pt x="54" y="132"/>
                      <a:pt x="67" y="151"/>
                      <a:pt x="74" y="163"/>
                    </a:cubicBezTo>
                    <a:cubicBezTo>
                      <a:pt x="86" y="176"/>
                      <a:pt x="80" y="176"/>
                      <a:pt x="80" y="182"/>
                    </a:cubicBezTo>
                    <a:cubicBezTo>
                      <a:pt x="105" y="233"/>
                      <a:pt x="131" y="278"/>
                      <a:pt x="163" y="316"/>
                    </a:cubicBezTo>
                    <a:cubicBezTo>
                      <a:pt x="226" y="399"/>
                      <a:pt x="315" y="462"/>
                      <a:pt x="410" y="488"/>
                    </a:cubicBezTo>
                    <a:cubicBezTo>
                      <a:pt x="444" y="497"/>
                      <a:pt x="477" y="502"/>
                      <a:pt x="509" y="502"/>
                    </a:cubicBezTo>
                    <a:cubicBezTo>
                      <a:pt x="669" y="502"/>
                      <a:pt x="810" y="391"/>
                      <a:pt x="836" y="227"/>
                    </a:cubicBezTo>
                    <a:cubicBezTo>
                      <a:pt x="842" y="186"/>
                      <a:pt x="810" y="150"/>
                      <a:pt x="770" y="150"/>
                    </a:cubicBezTo>
                    <a:cubicBezTo>
                      <a:pt x="766" y="150"/>
                      <a:pt x="763" y="150"/>
                      <a:pt x="760" y="151"/>
                    </a:cubicBezTo>
                    <a:cubicBezTo>
                      <a:pt x="681" y="161"/>
                      <a:pt x="594" y="172"/>
                      <a:pt x="508" y="172"/>
                    </a:cubicBezTo>
                    <a:cubicBezTo>
                      <a:pt x="373" y="172"/>
                      <a:pt x="242" y="143"/>
                      <a:pt x="156" y="30"/>
                    </a:cubicBezTo>
                    <a:cubicBezTo>
                      <a:pt x="141" y="9"/>
                      <a:pt x="12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76"/>
              <p:cNvSpPr/>
              <p:nvPr/>
            </p:nvSpPr>
            <p:spPr>
              <a:xfrm>
                <a:off x="328309" y="1767063"/>
                <a:ext cx="401594" cy="235919"/>
              </a:xfrm>
              <a:custGeom>
                <a:rect b="b" l="l" r="r" t="t"/>
                <a:pathLst>
                  <a:path extrusionOk="0" h="1330" w="2264">
                    <a:moveTo>
                      <a:pt x="2092" y="1"/>
                    </a:moveTo>
                    <a:cubicBezTo>
                      <a:pt x="2074" y="1"/>
                      <a:pt x="2056" y="9"/>
                      <a:pt x="2043" y="25"/>
                    </a:cubicBezTo>
                    <a:lnTo>
                      <a:pt x="2024" y="44"/>
                    </a:lnTo>
                    <a:cubicBezTo>
                      <a:pt x="2018" y="39"/>
                      <a:pt x="2010" y="37"/>
                      <a:pt x="2003" y="37"/>
                    </a:cubicBezTo>
                    <a:cubicBezTo>
                      <a:pt x="1989" y="37"/>
                      <a:pt x="1975" y="44"/>
                      <a:pt x="1967" y="56"/>
                    </a:cubicBezTo>
                    <a:lnTo>
                      <a:pt x="1802" y="196"/>
                    </a:lnTo>
                    <a:cubicBezTo>
                      <a:pt x="1815" y="157"/>
                      <a:pt x="1783" y="123"/>
                      <a:pt x="1747" y="123"/>
                    </a:cubicBezTo>
                    <a:cubicBezTo>
                      <a:pt x="1731" y="123"/>
                      <a:pt x="1714" y="130"/>
                      <a:pt x="1700" y="145"/>
                    </a:cubicBezTo>
                    <a:cubicBezTo>
                      <a:pt x="1656" y="202"/>
                      <a:pt x="1611" y="266"/>
                      <a:pt x="1561" y="323"/>
                    </a:cubicBezTo>
                    <a:cubicBezTo>
                      <a:pt x="1561" y="317"/>
                      <a:pt x="1561" y="310"/>
                      <a:pt x="1561" y="310"/>
                    </a:cubicBezTo>
                    <a:cubicBezTo>
                      <a:pt x="1561" y="283"/>
                      <a:pt x="1537" y="262"/>
                      <a:pt x="1515" y="262"/>
                    </a:cubicBezTo>
                    <a:cubicBezTo>
                      <a:pt x="1506" y="262"/>
                      <a:pt x="1498" y="265"/>
                      <a:pt x="1491" y="272"/>
                    </a:cubicBezTo>
                    <a:cubicBezTo>
                      <a:pt x="1421" y="330"/>
                      <a:pt x="1364" y="393"/>
                      <a:pt x="1319" y="469"/>
                    </a:cubicBezTo>
                    <a:cubicBezTo>
                      <a:pt x="1268" y="539"/>
                      <a:pt x="1205" y="603"/>
                      <a:pt x="1141" y="660"/>
                    </a:cubicBezTo>
                    <a:cubicBezTo>
                      <a:pt x="1078" y="717"/>
                      <a:pt x="1008" y="774"/>
                      <a:pt x="938" y="819"/>
                    </a:cubicBezTo>
                    <a:cubicBezTo>
                      <a:pt x="919" y="832"/>
                      <a:pt x="906" y="844"/>
                      <a:pt x="887" y="857"/>
                    </a:cubicBezTo>
                    <a:cubicBezTo>
                      <a:pt x="906" y="832"/>
                      <a:pt x="925" y="800"/>
                      <a:pt x="944" y="774"/>
                    </a:cubicBezTo>
                    <a:cubicBezTo>
                      <a:pt x="982" y="724"/>
                      <a:pt x="1008" y="654"/>
                      <a:pt x="1008" y="590"/>
                    </a:cubicBezTo>
                    <a:cubicBezTo>
                      <a:pt x="1008" y="553"/>
                      <a:pt x="977" y="530"/>
                      <a:pt x="949" y="530"/>
                    </a:cubicBezTo>
                    <a:cubicBezTo>
                      <a:pt x="943" y="530"/>
                      <a:pt x="937" y="531"/>
                      <a:pt x="931" y="533"/>
                    </a:cubicBezTo>
                    <a:cubicBezTo>
                      <a:pt x="900" y="552"/>
                      <a:pt x="874" y="584"/>
                      <a:pt x="862" y="616"/>
                    </a:cubicBezTo>
                    <a:cubicBezTo>
                      <a:pt x="811" y="717"/>
                      <a:pt x="747" y="806"/>
                      <a:pt x="671" y="889"/>
                    </a:cubicBezTo>
                    <a:cubicBezTo>
                      <a:pt x="620" y="940"/>
                      <a:pt x="569" y="978"/>
                      <a:pt x="512" y="1022"/>
                    </a:cubicBezTo>
                    <a:lnTo>
                      <a:pt x="474" y="1054"/>
                    </a:lnTo>
                    <a:lnTo>
                      <a:pt x="480" y="1048"/>
                    </a:lnTo>
                    <a:cubicBezTo>
                      <a:pt x="537" y="984"/>
                      <a:pt x="588" y="914"/>
                      <a:pt x="633" y="838"/>
                    </a:cubicBezTo>
                    <a:cubicBezTo>
                      <a:pt x="652" y="806"/>
                      <a:pt x="671" y="762"/>
                      <a:pt x="690" y="724"/>
                    </a:cubicBezTo>
                    <a:cubicBezTo>
                      <a:pt x="715" y="685"/>
                      <a:pt x="722" y="635"/>
                      <a:pt x="709" y="590"/>
                    </a:cubicBezTo>
                    <a:cubicBezTo>
                      <a:pt x="704" y="576"/>
                      <a:pt x="690" y="566"/>
                      <a:pt x="675" y="566"/>
                    </a:cubicBezTo>
                    <a:cubicBezTo>
                      <a:pt x="669" y="566"/>
                      <a:pt x="663" y="567"/>
                      <a:pt x="658" y="571"/>
                    </a:cubicBezTo>
                    <a:cubicBezTo>
                      <a:pt x="614" y="584"/>
                      <a:pt x="601" y="628"/>
                      <a:pt x="582" y="666"/>
                    </a:cubicBezTo>
                    <a:cubicBezTo>
                      <a:pt x="563" y="711"/>
                      <a:pt x="550" y="736"/>
                      <a:pt x="531" y="774"/>
                    </a:cubicBezTo>
                    <a:cubicBezTo>
                      <a:pt x="493" y="844"/>
                      <a:pt x="448" y="908"/>
                      <a:pt x="398" y="971"/>
                    </a:cubicBezTo>
                    <a:cubicBezTo>
                      <a:pt x="283" y="1086"/>
                      <a:pt x="162" y="1187"/>
                      <a:pt x="23" y="1270"/>
                    </a:cubicBezTo>
                    <a:cubicBezTo>
                      <a:pt x="0" y="1287"/>
                      <a:pt x="13" y="1329"/>
                      <a:pt x="38" y="1329"/>
                    </a:cubicBezTo>
                    <a:cubicBezTo>
                      <a:pt x="41" y="1329"/>
                      <a:pt x="45" y="1329"/>
                      <a:pt x="48" y="1327"/>
                    </a:cubicBezTo>
                    <a:cubicBezTo>
                      <a:pt x="150" y="1295"/>
                      <a:pt x="251" y="1245"/>
                      <a:pt x="334" y="1181"/>
                    </a:cubicBezTo>
                    <a:cubicBezTo>
                      <a:pt x="339" y="1190"/>
                      <a:pt x="347" y="1196"/>
                      <a:pt x="356" y="1196"/>
                    </a:cubicBezTo>
                    <a:cubicBezTo>
                      <a:pt x="359" y="1196"/>
                      <a:pt x="362" y="1196"/>
                      <a:pt x="366" y="1194"/>
                    </a:cubicBezTo>
                    <a:cubicBezTo>
                      <a:pt x="423" y="1181"/>
                      <a:pt x="487" y="1168"/>
                      <a:pt x="544" y="1143"/>
                    </a:cubicBezTo>
                    <a:cubicBezTo>
                      <a:pt x="601" y="1124"/>
                      <a:pt x="652" y="1086"/>
                      <a:pt x="703" y="1048"/>
                    </a:cubicBezTo>
                    <a:lnTo>
                      <a:pt x="722" y="1029"/>
                    </a:lnTo>
                    <a:lnTo>
                      <a:pt x="728" y="1029"/>
                    </a:lnTo>
                    <a:cubicBezTo>
                      <a:pt x="817" y="1010"/>
                      <a:pt x="906" y="978"/>
                      <a:pt x="989" y="933"/>
                    </a:cubicBezTo>
                    <a:cubicBezTo>
                      <a:pt x="1078" y="889"/>
                      <a:pt x="1154" y="838"/>
                      <a:pt x="1230" y="774"/>
                    </a:cubicBezTo>
                    <a:cubicBezTo>
                      <a:pt x="1275" y="736"/>
                      <a:pt x="1319" y="692"/>
                      <a:pt x="1364" y="647"/>
                    </a:cubicBezTo>
                    <a:cubicBezTo>
                      <a:pt x="1453" y="584"/>
                      <a:pt x="1535" y="507"/>
                      <a:pt x="1611" y="431"/>
                    </a:cubicBezTo>
                    <a:cubicBezTo>
                      <a:pt x="1619" y="451"/>
                      <a:pt x="1640" y="464"/>
                      <a:pt x="1662" y="464"/>
                    </a:cubicBezTo>
                    <a:cubicBezTo>
                      <a:pt x="1675" y="464"/>
                      <a:pt x="1689" y="460"/>
                      <a:pt x="1700" y="450"/>
                    </a:cubicBezTo>
                    <a:lnTo>
                      <a:pt x="1910" y="272"/>
                    </a:lnTo>
                    <a:cubicBezTo>
                      <a:pt x="1920" y="279"/>
                      <a:pt x="1932" y="282"/>
                      <a:pt x="1945" y="282"/>
                    </a:cubicBezTo>
                    <a:cubicBezTo>
                      <a:pt x="1958" y="282"/>
                      <a:pt x="1970" y="279"/>
                      <a:pt x="1980" y="272"/>
                    </a:cubicBezTo>
                    <a:cubicBezTo>
                      <a:pt x="2012" y="247"/>
                      <a:pt x="2037" y="222"/>
                      <a:pt x="2063" y="196"/>
                    </a:cubicBezTo>
                    <a:cubicBezTo>
                      <a:pt x="2075" y="202"/>
                      <a:pt x="2088" y="206"/>
                      <a:pt x="2100" y="206"/>
                    </a:cubicBezTo>
                    <a:cubicBezTo>
                      <a:pt x="2112" y="206"/>
                      <a:pt x="2123" y="202"/>
                      <a:pt x="2132" y="196"/>
                    </a:cubicBezTo>
                    <a:lnTo>
                      <a:pt x="2215" y="139"/>
                    </a:lnTo>
                    <a:cubicBezTo>
                      <a:pt x="2264" y="90"/>
                      <a:pt x="2225" y="18"/>
                      <a:pt x="2172" y="18"/>
                    </a:cubicBezTo>
                    <a:cubicBezTo>
                      <a:pt x="2164" y="18"/>
                      <a:pt x="2154" y="20"/>
                      <a:pt x="2145" y="25"/>
                    </a:cubicBezTo>
                    <a:cubicBezTo>
                      <a:pt x="2129" y="9"/>
                      <a:pt x="2110" y="1"/>
                      <a:pt x="209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76"/>
              <p:cNvSpPr/>
              <p:nvPr/>
            </p:nvSpPr>
            <p:spPr>
              <a:xfrm>
                <a:off x="350304" y="2798710"/>
                <a:ext cx="74501" cy="74146"/>
              </a:xfrm>
              <a:custGeom>
                <a:rect b="b" l="l" r="r" t="t"/>
                <a:pathLst>
                  <a:path extrusionOk="0" h="418" w="420">
                    <a:moveTo>
                      <a:pt x="308" y="1"/>
                    </a:moveTo>
                    <a:cubicBezTo>
                      <a:pt x="292" y="1"/>
                      <a:pt x="274" y="8"/>
                      <a:pt x="261" y="23"/>
                    </a:cubicBezTo>
                    <a:lnTo>
                      <a:pt x="178" y="131"/>
                    </a:lnTo>
                    <a:lnTo>
                      <a:pt x="147" y="131"/>
                    </a:lnTo>
                    <a:cubicBezTo>
                      <a:pt x="144" y="131"/>
                      <a:pt x="139" y="130"/>
                      <a:pt x="136" y="129"/>
                    </a:cubicBezTo>
                    <a:lnTo>
                      <a:pt x="136" y="129"/>
                    </a:lnTo>
                    <a:cubicBezTo>
                      <a:pt x="130" y="127"/>
                      <a:pt x="125" y="126"/>
                      <a:pt x="119" y="126"/>
                    </a:cubicBezTo>
                    <a:cubicBezTo>
                      <a:pt x="99" y="126"/>
                      <a:pt x="80" y="138"/>
                      <a:pt x="70" y="157"/>
                    </a:cubicBezTo>
                    <a:cubicBezTo>
                      <a:pt x="61" y="152"/>
                      <a:pt x="52" y="148"/>
                      <a:pt x="43" y="148"/>
                    </a:cubicBezTo>
                    <a:cubicBezTo>
                      <a:pt x="40" y="148"/>
                      <a:pt x="36" y="148"/>
                      <a:pt x="32" y="150"/>
                    </a:cubicBezTo>
                    <a:cubicBezTo>
                      <a:pt x="13" y="150"/>
                      <a:pt x="0" y="169"/>
                      <a:pt x="0" y="188"/>
                    </a:cubicBezTo>
                    <a:cubicBezTo>
                      <a:pt x="7" y="246"/>
                      <a:pt x="38" y="290"/>
                      <a:pt x="83" y="322"/>
                    </a:cubicBezTo>
                    <a:lnTo>
                      <a:pt x="96" y="328"/>
                    </a:lnTo>
                    <a:cubicBezTo>
                      <a:pt x="124" y="368"/>
                      <a:pt x="168" y="393"/>
                      <a:pt x="214" y="393"/>
                    </a:cubicBezTo>
                    <a:cubicBezTo>
                      <a:pt x="219" y="393"/>
                      <a:pt x="224" y="392"/>
                      <a:pt x="229" y="392"/>
                    </a:cubicBezTo>
                    <a:lnTo>
                      <a:pt x="242" y="392"/>
                    </a:lnTo>
                    <a:cubicBezTo>
                      <a:pt x="255" y="404"/>
                      <a:pt x="274" y="411"/>
                      <a:pt x="293" y="417"/>
                    </a:cubicBezTo>
                    <a:cubicBezTo>
                      <a:pt x="356" y="417"/>
                      <a:pt x="413" y="373"/>
                      <a:pt x="420" y="303"/>
                    </a:cubicBezTo>
                    <a:cubicBezTo>
                      <a:pt x="420" y="265"/>
                      <a:pt x="407" y="227"/>
                      <a:pt x="382" y="201"/>
                    </a:cubicBezTo>
                    <a:cubicBezTo>
                      <a:pt x="382" y="195"/>
                      <a:pt x="382" y="188"/>
                      <a:pt x="382" y="182"/>
                    </a:cubicBezTo>
                    <a:cubicBezTo>
                      <a:pt x="388" y="144"/>
                      <a:pt x="382" y="106"/>
                      <a:pt x="369" y="74"/>
                    </a:cubicBezTo>
                    <a:cubicBezTo>
                      <a:pt x="369" y="68"/>
                      <a:pt x="369" y="68"/>
                      <a:pt x="363" y="61"/>
                    </a:cubicBezTo>
                    <a:cubicBezTo>
                      <a:pt x="367" y="24"/>
                      <a:pt x="339" y="1"/>
                      <a:pt x="30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76"/>
              <p:cNvSpPr/>
              <p:nvPr/>
            </p:nvSpPr>
            <p:spPr>
              <a:xfrm>
                <a:off x="447153" y="2883498"/>
                <a:ext cx="105010" cy="72195"/>
              </a:xfrm>
              <a:custGeom>
                <a:rect b="b" l="l" r="r" t="t"/>
                <a:pathLst>
                  <a:path extrusionOk="0" h="407" w="592">
                    <a:moveTo>
                      <a:pt x="518" y="1"/>
                    </a:moveTo>
                    <a:cubicBezTo>
                      <a:pt x="498" y="1"/>
                      <a:pt x="479" y="11"/>
                      <a:pt x="465" y="28"/>
                    </a:cubicBezTo>
                    <a:cubicBezTo>
                      <a:pt x="414" y="79"/>
                      <a:pt x="350" y="111"/>
                      <a:pt x="280" y="130"/>
                    </a:cubicBezTo>
                    <a:cubicBezTo>
                      <a:pt x="211" y="136"/>
                      <a:pt x="147" y="143"/>
                      <a:pt x="77" y="162"/>
                    </a:cubicBezTo>
                    <a:cubicBezTo>
                      <a:pt x="71" y="149"/>
                      <a:pt x="64" y="130"/>
                      <a:pt x="58" y="111"/>
                    </a:cubicBezTo>
                    <a:cubicBezTo>
                      <a:pt x="53" y="101"/>
                      <a:pt x="45" y="97"/>
                      <a:pt x="37" y="97"/>
                    </a:cubicBezTo>
                    <a:cubicBezTo>
                      <a:pt x="22" y="97"/>
                      <a:pt x="7" y="110"/>
                      <a:pt x="7" y="130"/>
                    </a:cubicBezTo>
                    <a:cubicBezTo>
                      <a:pt x="7" y="155"/>
                      <a:pt x="7" y="187"/>
                      <a:pt x="14" y="212"/>
                    </a:cubicBezTo>
                    <a:cubicBezTo>
                      <a:pt x="14" y="219"/>
                      <a:pt x="14" y="225"/>
                      <a:pt x="20" y="232"/>
                    </a:cubicBezTo>
                    <a:cubicBezTo>
                      <a:pt x="1" y="295"/>
                      <a:pt x="33" y="365"/>
                      <a:pt x="90" y="390"/>
                    </a:cubicBezTo>
                    <a:cubicBezTo>
                      <a:pt x="112" y="402"/>
                      <a:pt x="135" y="406"/>
                      <a:pt x="158" y="406"/>
                    </a:cubicBezTo>
                    <a:cubicBezTo>
                      <a:pt x="225" y="406"/>
                      <a:pt x="292" y="365"/>
                      <a:pt x="344" y="327"/>
                    </a:cubicBezTo>
                    <a:cubicBezTo>
                      <a:pt x="401" y="282"/>
                      <a:pt x="458" y="225"/>
                      <a:pt x="503" y="168"/>
                    </a:cubicBezTo>
                    <a:cubicBezTo>
                      <a:pt x="522" y="155"/>
                      <a:pt x="541" y="136"/>
                      <a:pt x="560" y="123"/>
                    </a:cubicBezTo>
                    <a:cubicBezTo>
                      <a:pt x="592" y="98"/>
                      <a:pt x="592" y="47"/>
                      <a:pt x="560" y="22"/>
                    </a:cubicBezTo>
                    <a:cubicBezTo>
                      <a:pt x="549" y="7"/>
                      <a:pt x="533" y="1"/>
                      <a:pt x="51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76"/>
              <p:cNvSpPr/>
              <p:nvPr/>
            </p:nvSpPr>
            <p:spPr>
              <a:xfrm>
                <a:off x="415579" y="3087486"/>
                <a:ext cx="150775" cy="89046"/>
              </a:xfrm>
              <a:custGeom>
                <a:rect b="b" l="l" r="r" t="t"/>
                <a:pathLst>
                  <a:path extrusionOk="0" h="502" w="850">
                    <a:moveTo>
                      <a:pt x="759" y="1"/>
                    </a:moveTo>
                    <a:cubicBezTo>
                      <a:pt x="745" y="1"/>
                      <a:pt x="731" y="5"/>
                      <a:pt x="719" y="16"/>
                    </a:cubicBezTo>
                    <a:cubicBezTo>
                      <a:pt x="706" y="28"/>
                      <a:pt x="694" y="41"/>
                      <a:pt x="675" y="54"/>
                    </a:cubicBezTo>
                    <a:cubicBezTo>
                      <a:pt x="662" y="54"/>
                      <a:pt x="649" y="54"/>
                      <a:pt x="636" y="67"/>
                    </a:cubicBezTo>
                    <a:cubicBezTo>
                      <a:pt x="611" y="86"/>
                      <a:pt x="586" y="111"/>
                      <a:pt x="560" y="130"/>
                    </a:cubicBezTo>
                    <a:cubicBezTo>
                      <a:pt x="509" y="155"/>
                      <a:pt x="465" y="181"/>
                      <a:pt x="420" y="200"/>
                    </a:cubicBezTo>
                    <a:cubicBezTo>
                      <a:pt x="374" y="218"/>
                      <a:pt x="302" y="245"/>
                      <a:pt x="244" y="245"/>
                    </a:cubicBezTo>
                    <a:cubicBezTo>
                      <a:pt x="197" y="245"/>
                      <a:pt x="158" y="228"/>
                      <a:pt x="147" y="175"/>
                    </a:cubicBezTo>
                    <a:cubicBezTo>
                      <a:pt x="140" y="155"/>
                      <a:pt x="125" y="145"/>
                      <a:pt x="110" y="145"/>
                    </a:cubicBezTo>
                    <a:cubicBezTo>
                      <a:pt x="97" y="145"/>
                      <a:pt x="83" y="153"/>
                      <a:pt x="77" y="168"/>
                    </a:cubicBezTo>
                    <a:cubicBezTo>
                      <a:pt x="71" y="181"/>
                      <a:pt x="64" y="194"/>
                      <a:pt x="64" y="206"/>
                    </a:cubicBezTo>
                    <a:cubicBezTo>
                      <a:pt x="52" y="213"/>
                      <a:pt x="39" y="225"/>
                      <a:pt x="33" y="244"/>
                    </a:cubicBezTo>
                    <a:cubicBezTo>
                      <a:pt x="1" y="340"/>
                      <a:pt x="45" y="441"/>
                      <a:pt x="141" y="480"/>
                    </a:cubicBezTo>
                    <a:cubicBezTo>
                      <a:pt x="176" y="495"/>
                      <a:pt x="214" y="502"/>
                      <a:pt x="252" y="502"/>
                    </a:cubicBezTo>
                    <a:cubicBezTo>
                      <a:pt x="311" y="502"/>
                      <a:pt x="370" y="485"/>
                      <a:pt x="420" y="454"/>
                    </a:cubicBezTo>
                    <a:cubicBezTo>
                      <a:pt x="586" y="372"/>
                      <a:pt x="725" y="251"/>
                      <a:pt x="821" y="98"/>
                    </a:cubicBezTo>
                    <a:cubicBezTo>
                      <a:pt x="850" y="50"/>
                      <a:pt x="804" y="1"/>
                      <a:pt x="75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76"/>
              <p:cNvSpPr/>
              <p:nvPr/>
            </p:nvSpPr>
            <p:spPr>
              <a:xfrm>
                <a:off x="501253" y="3253870"/>
                <a:ext cx="128602" cy="122039"/>
              </a:xfrm>
              <a:custGeom>
                <a:rect b="b" l="l" r="r" t="t"/>
                <a:pathLst>
                  <a:path extrusionOk="0" h="688" w="725">
                    <a:moveTo>
                      <a:pt x="647" y="1"/>
                    </a:moveTo>
                    <a:cubicBezTo>
                      <a:pt x="631" y="1"/>
                      <a:pt x="616" y="8"/>
                      <a:pt x="605" y="25"/>
                    </a:cubicBezTo>
                    <a:cubicBezTo>
                      <a:pt x="541" y="120"/>
                      <a:pt x="458" y="209"/>
                      <a:pt x="376" y="279"/>
                    </a:cubicBezTo>
                    <a:cubicBezTo>
                      <a:pt x="331" y="317"/>
                      <a:pt x="287" y="349"/>
                      <a:pt x="236" y="374"/>
                    </a:cubicBezTo>
                    <a:lnTo>
                      <a:pt x="223" y="380"/>
                    </a:lnTo>
                    <a:cubicBezTo>
                      <a:pt x="207" y="377"/>
                      <a:pt x="192" y="376"/>
                      <a:pt x="176" y="376"/>
                    </a:cubicBezTo>
                    <a:cubicBezTo>
                      <a:pt x="161" y="376"/>
                      <a:pt x="147" y="377"/>
                      <a:pt x="134" y="380"/>
                    </a:cubicBezTo>
                    <a:cubicBezTo>
                      <a:pt x="128" y="374"/>
                      <a:pt x="122" y="368"/>
                      <a:pt x="122" y="355"/>
                    </a:cubicBezTo>
                    <a:cubicBezTo>
                      <a:pt x="118" y="345"/>
                      <a:pt x="108" y="338"/>
                      <a:pt x="97" y="338"/>
                    </a:cubicBezTo>
                    <a:cubicBezTo>
                      <a:pt x="89" y="338"/>
                      <a:pt x="80" y="343"/>
                      <a:pt x="77" y="355"/>
                    </a:cubicBezTo>
                    <a:cubicBezTo>
                      <a:pt x="71" y="374"/>
                      <a:pt x="71" y="393"/>
                      <a:pt x="77" y="412"/>
                    </a:cubicBezTo>
                    <a:cubicBezTo>
                      <a:pt x="58" y="425"/>
                      <a:pt x="45" y="444"/>
                      <a:pt x="33" y="469"/>
                    </a:cubicBezTo>
                    <a:cubicBezTo>
                      <a:pt x="1" y="565"/>
                      <a:pt x="58" y="666"/>
                      <a:pt x="153" y="685"/>
                    </a:cubicBezTo>
                    <a:cubicBezTo>
                      <a:pt x="161" y="687"/>
                      <a:pt x="169" y="687"/>
                      <a:pt x="176" y="687"/>
                    </a:cubicBezTo>
                    <a:cubicBezTo>
                      <a:pt x="255" y="687"/>
                      <a:pt x="320" y="627"/>
                      <a:pt x="331" y="546"/>
                    </a:cubicBezTo>
                    <a:lnTo>
                      <a:pt x="389" y="495"/>
                    </a:lnTo>
                    <a:cubicBezTo>
                      <a:pt x="528" y="387"/>
                      <a:pt x="636" y="247"/>
                      <a:pt x="706" y="88"/>
                    </a:cubicBezTo>
                    <a:cubicBezTo>
                      <a:pt x="724" y="43"/>
                      <a:pt x="685" y="1"/>
                      <a:pt x="64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76"/>
              <p:cNvSpPr/>
              <p:nvPr/>
            </p:nvSpPr>
            <p:spPr>
              <a:xfrm>
                <a:off x="241393" y="2424082"/>
                <a:ext cx="36896" cy="43813"/>
              </a:xfrm>
              <a:custGeom>
                <a:rect b="b" l="l" r="r" t="t"/>
                <a:pathLst>
                  <a:path extrusionOk="0" h="247" w="208">
                    <a:moveTo>
                      <a:pt x="30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23" y="76"/>
                      <a:pt x="42" y="121"/>
                      <a:pt x="74" y="159"/>
                    </a:cubicBezTo>
                    <a:cubicBezTo>
                      <a:pt x="87" y="178"/>
                      <a:pt x="100" y="197"/>
                      <a:pt x="119" y="210"/>
                    </a:cubicBezTo>
                    <a:lnTo>
                      <a:pt x="144" y="229"/>
                    </a:lnTo>
                    <a:lnTo>
                      <a:pt x="163" y="241"/>
                    </a:lnTo>
                    <a:cubicBezTo>
                      <a:pt x="166" y="245"/>
                      <a:pt x="170" y="246"/>
                      <a:pt x="173" y="246"/>
                    </a:cubicBezTo>
                    <a:cubicBezTo>
                      <a:pt x="177" y="246"/>
                      <a:pt x="182" y="245"/>
                      <a:pt x="189" y="241"/>
                    </a:cubicBezTo>
                    <a:cubicBezTo>
                      <a:pt x="195" y="241"/>
                      <a:pt x="208" y="229"/>
                      <a:pt x="201" y="222"/>
                    </a:cubicBezTo>
                    <a:cubicBezTo>
                      <a:pt x="201" y="216"/>
                      <a:pt x="201" y="210"/>
                      <a:pt x="201" y="203"/>
                    </a:cubicBezTo>
                    <a:cubicBezTo>
                      <a:pt x="195" y="197"/>
                      <a:pt x="189" y="191"/>
                      <a:pt x="182" y="184"/>
                    </a:cubicBezTo>
                    <a:cubicBezTo>
                      <a:pt x="176" y="178"/>
                      <a:pt x="170" y="172"/>
                      <a:pt x="163" y="165"/>
                    </a:cubicBezTo>
                    <a:cubicBezTo>
                      <a:pt x="163" y="165"/>
                      <a:pt x="163" y="165"/>
                      <a:pt x="157" y="159"/>
                    </a:cubicBezTo>
                    <a:lnTo>
                      <a:pt x="150" y="152"/>
                    </a:lnTo>
                    <a:lnTo>
                      <a:pt x="138" y="146"/>
                    </a:lnTo>
                    <a:lnTo>
                      <a:pt x="119" y="121"/>
                    </a:lnTo>
                    <a:cubicBezTo>
                      <a:pt x="93" y="89"/>
                      <a:pt x="68" y="51"/>
                      <a:pt x="49" y="13"/>
                    </a:cubicBezTo>
                    <a:cubicBezTo>
                      <a:pt x="45" y="4"/>
                      <a:pt x="37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76"/>
              <p:cNvSpPr/>
              <p:nvPr/>
            </p:nvSpPr>
            <p:spPr>
              <a:xfrm>
                <a:off x="213899" y="2410423"/>
                <a:ext cx="74501" cy="105010"/>
              </a:xfrm>
              <a:custGeom>
                <a:rect b="b" l="l" r="r" t="t"/>
                <a:pathLst>
                  <a:path extrusionOk="0" h="592" w="420">
                    <a:moveTo>
                      <a:pt x="38" y="1"/>
                    </a:moveTo>
                    <a:cubicBezTo>
                      <a:pt x="27" y="1"/>
                      <a:pt x="16" y="7"/>
                      <a:pt x="13" y="20"/>
                    </a:cubicBezTo>
                    <a:cubicBezTo>
                      <a:pt x="0" y="141"/>
                      <a:pt x="32" y="255"/>
                      <a:pt x="96" y="357"/>
                    </a:cubicBezTo>
                    <a:cubicBezTo>
                      <a:pt x="121" y="407"/>
                      <a:pt x="159" y="452"/>
                      <a:pt x="204" y="490"/>
                    </a:cubicBezTo>
                    <a:cubicBezTo>
                      <a:pt x="223" y="509"/>
                      <a:pt x="242" y="528"/>
                      <a:pt x="261" y="547"/>
                    </a:cubicBezTo>
                    <a:cubicBezTo>
                      <a:pt x="286" y="566"/>
                      <a:pt x="318" y="585"/>
                      <a:pt x="356" y="592"/>
                    </a:cubicBezTo>
                    <a:cubicBezTo>
                      <a:pt x="394" y="592"/>
                      <a:pt x="420" y="547"/>
                      <a:pt x="394" y="515"/>
                    </a:cubicBezTo>
                    <a:cubicBezTo>
                      <a:pt x="375" y="490"/>
                      <a:pt x="356" y="471"/>
                      <a:pt x="331" y="458"/>
                    </a:cubicBezTo>
                    <a:cubicBezTo>
                      <a:pt x="312" y="446"/>
                      <a:pt x="293" y="433"/>
                      <a:pt x="274" y="414"/>
                    </a:cubicBezTo>
                    <a:cubicBezTo>
                      <a:pt x="236" y="382"/>
                      <a:pt x="204" y="344"/>
                      <a:pt x="172" y="299"/>
                    </a:cubicBezTo>
                    <a:cubicBezTo>
                      <a:pt x="121" y="217"/>
                      <a:pt x="83" y="121"/>
                      <a:pt x="58" y="20"/>
                    </a:cubicBezTo>
                    <a:cubicBezTo>
                      <a:pt x="58" y="7"/>
                      <a:pt x="48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76"/>
              <p:cNvSpPr/>
              <p:nvPr/>
            </p:nvSpPr>
            <p:spPr>
              <a:xfrm>
                <a:off x="567770" y="2436321"/>
                <a:ext cx="23947" cy="21641"/>
              </a:xfrm>
              <a:custGeom>
                <a:rect b="b" l="l" r="r" t="t"/>
                <a:pathLst>
                  <a:path extrusionOk="0" h="122" w="135">
                    <a:moveTo>
                      <a:pt x="103" y="1"/>
                    </a:moveTo>
                    <a:cubicBezTo>
                      <a:pt x="96" y="7"/>
                      <a:pt x="90" y="7"/>
                      <a:pt x="83" y="14"/>
                    </a:cubicBezTo>
                    <a:cubicBezTo>
                      <a:pt x="71" y="14"/>
                      <a:pt x="64" y="20"/>
                      <a:pt x="58" y="33"/>
                    </a:cubicBezTo>
                    <a:lnTo>
                      <a:pt x="20" y="64"/>
                    </a:lnTo>
                    <a:cubicBezTo>
                      <a:pt x="7" y="71"/>
                      <a:pt x="7" y="77"/>
                      <a:pt x="7" y="83"/>
                    </a:cubicBezTo>
                    <a:cubicBezTo>
                      <a:pt x="1" y="96"/>
                      <a:pt x="7" y="103"/>
                      <a:pt x="14" y="109"/>
                    </a:cubicBezTo>
                    <a:cubicBezTo>
                      <a:pt x="14" y="115"/>
                      <a:pt x="26" y="122"/>
                      <a:pt x="33" y="122"/>
                    </a:cubicBezTo>
                    <a:cubicBezTo>
                      <a:pt x="39" y="122"/>
                      <a:pt x="52" y="122"/>
                      <a:pt x="58" y="115"/>
                    </a:cubicBezTo>
                    <a:lnTo>
                      <a:pt x="96" y="77"/>
                    </a:lnTo>
                    <a:lnTo>
                      <a:pt x="103" y="71"/>
                    </a:lnTo>
                    <a:cubicBezTo>
                      <a:pt x="109" y="64"/>
                      <a:pt x="115" y="64"/>
                      <a:pt x="122" y="58"/>
                    </a:cubicBezTo>
                    <a:cubicBezTo>
                      <a:pt x="122" y="52"/>
                      <a:pt x="128" y="39"/>
                      <a:pt x="134" y="33"/>
                    </a:cubicBezTo>
                    <a:cubicBezTo>
                      <a:pt x="134" y="20"/>
                      <a:pt x="134" y="14"/>
                      <a:pt x="128" y="7"/>
                    </a:cubicBezTo>
                    <a:cubicBezTo>
                      <a:pt x="122" y="1"/>
                      <a:pt x="115" y="1"/>
                      <a:pt x="1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76"/>
              <p:cNvSpPr/>
              <p:nvPr/>
            </p:nvSpPr>
            <p:spPr>
              <a:xfrm>
                <a:off x="532827" y="2434547"/>
                <a:ext cx="103946" cy="80886"/>
              </a:xfrm>
              <a:custGeom>
                <a:rect b="b" l="l" r="r" t="t"/>
                <a:pathLst>
                  <a:path extrusionOk="0" h="456" w="586">
                    <a:moveTo>
                      <a:pt x="525" y="0"/>
                    </a:moveTo>
                    <a:cubicBezTo>
                      <a:pt x="515" y="0"/>
                      <a:pt x="506" y="4"/>
                      <a:pt x="497" y="11"/>
                    </a:cubicBezTo>
                    <a:cubicBezTo>
                      <a:pt x="471" y="49"/>
                      <a:pt x="446" y="87"/>
                      <a:pt x="439" y="132"/>
                    </a:cubicBezTo>
                    <a:cubicBezTo>
                      <a:pt x="427" y="163"/>
                      <a:pt x="414" y="195"/>
                      <a:pt x="395" y="227"/>
                    </a:cubicBezTo>
                    <a:cubicBezTo>
                      <a:pt x="369" y="284"/>
                      <a:pt x="312" y="329"/>
                      <a:pt x="255" y="341"/>
                    </a:cubicBezTo>
                    <a:cubicBezTo>
                      <a:pt x="245" y="344"/>
                      <a:pt x="235" y="345"/>
                      <a:pt x="226" y="345"/>
                    </a:cubicBezTo>
                    <a:cubicBezTo>
                      <a:pt x="179" y="345"/>
                      <a:pt x="136" y="320"/>
                      <a:pt x="115" y="278"/>
                    </a:cubicBezTo>
                    <a:cubicBezTo>
                      <a:pt x="83" y="221"/>
                      <a:pt x="64" y="157"/>
                      <a:pt x="64" y="93"/>
                    </a:cubicBezTo>
                    <a:cubicBezTo>
                      <a:pt x="64" y="75"/>
                      <a:pt x="51" y="67"/>
                      <a:pt x="38" y="67"/>
                    </a:cubicBezTo>
                    <a:cubicBezTo>
                      <a:pt x="23" y="67"/>
                      <a:pt x="7" y="77"/>
                      <a:pt x="7" y="93"/>
                    </a:cubicBezTo>
                    <a:cubicBezTo>
                      <a:pt x="1" y="221"/>
                      <a:pt x="14" y="367"/>
                      <a:pt x="141" y="430"/>
                    </a:cubicBezTo>
                    <a:cubicBezTo>
                      <a:pt x="170" y="448"/>
                      <a:pt x="203" y="455"/>
                      <a:pt x="236" y="455"/>
                    </a:cubicBezTo>
                    <a:cubicBezTo>
                      <a:pt x="337" y="455"/>
                      <a:pt x="444" y="385"/>
                      <a:pt x="497" y="303"/>
                    </a:cubicBezTo>
                    <a:cubicBezTo>
                      <a:pt x="522" y="265"/>
                      <a:pt x="541" y="221"/>
                      <a:pt x="554" y="182"/>
                    </a:cubicBezTo>
                    <a:cubicBezTo>
                      <a:pt x="573" y="138"/>
                      <a:pt x="585" y="93"/>
                      <a:pt x="579" y="43"/>
                    </a:cubicBezTo>
                    <a:cubicBezTo>
                      <a:pt x="570" y="20"/>
                      <a:pt x="548" y="0"/>
                      <a:pt x="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76"/>
              <p:cNvSpPr/>
              <p:nvPr/>
            </p:nvSpPr>
            <p:spPr>
              <a:xfrm>
                <a:off x="739119" y="2359693"/>
                <a:ext cx="14900" cy="50909"/>
              </a:xfrm>
              <a:custGeom>
                <a:rect b="b" l="l" r="r" t="t"/>
                <a:pathLst>
                  <a:path extrusionOk="0" h="287" w="84">
                    <a:moveTo>
                      <a:pt x="52" y="0"/>
                    </a:moveTo>
                    <a:cubicBezTo>
                      <a:pt x="47" y="0"/>
                      <a:pt x="41" y="2"/>
                      <a:pt x="39" y="7"/>
                    </a:cubicBezTo>
                    <a:cubicBezTo>
                      <a:pt x="33" y="20"/>
                      <a:pt x="26" y="33"/>
                      <a:pt x="20" y="45"/>
                    </a:cubicBezTo>
                    <a:cubicBezTo>
                      <a:pt x="20" y="52"/>
                      <a:pt x="20" y="58"/>
                      <a:pt x="20" y="71"/>
                    </a:cubicBezTo>
                    <a:cubicBezTo>
                      <a:pt x="13" y="77"/>
                      <a:pt x="13" y="109"/>
                      <a:pt x="13" y="128"/>
                    </a:cubicBezTo>
                    <a:cubicBezTo>
                      <a:pt x="13" y="172"/>
                      <a:pt x="7" y="210"/>
                      <a:pt x="1" y="249"/>
                    </a:cubicBezTo>
                    <a:cubicBezTo>
                      <a:pt x="1" y="268"/>
                      <a:pt x="13" y="280"/>
                      <a:pt x="26" y="287"/>
                    </a:cubicBezTo>
                    <a:cubicBezTo>
                      <a:pt x="45" y="287"/>
                      <a:pt x="58" y="274"/>
                      <a:pt x="58" y="261"/>
                    </a:cubicBezTo>
                    <a:cubicBezTo>
                      <a:pt x="64" y="217"/>
                      <a:pt x="71" y="179"/>
                      <a:pt x="77" y="141"/>
                    </a:cubicBezTo>
                    <a:cubicBezTo>
                      <a:pt x="83" y="121"/>
                      <a:pt x="83" y="102"/>
                      <a:pt x="83" y="77"/>
                    </a:cubicBezTo>
                    <a:lnTo>
                      <a:pt x="83" y="52"/>
                    </a:lnTo>
                    <a:cubicBezTo>
                      <a:pt x="83" y="39"/>
                      <a:pt x="77" y="26"/>
                      <a:pt x="77" y="13"/>
                    </a:cubicBezTo>
                    <a:cubicBezTo>
                      <a:pt x="73" y="6"/>
                      <a:pt x="62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76"/>
              <p:cNvSpPr/>
              <p:nvPr/>
            </p:nvSpPr>
            <p:spPr>
              <a:xfrm>
                <a:off x="747988" y="2332199"/>
                <a:ext cx="44346" cy="130376"/>
              </a:xfrm>
              <a:custGeom>
                <a:rect b="b" l="l" r="r" t="t"/>
                <a:pathLst>
                  <a:path extrusionOk="0" h="735" w="250">
                    <a:moveTo>
                      <a:pt x="143" y="1"/>
                    </a:moveTo>
                    <a:cubicBezTo>
                      <a:pt x="134" y="1"/>
                      <a:pt x="127" y="5"/>
                      <a:pt x="122" y="10"/>
                    </a:cubicBezTo>
                    <a:cubicBezTo>
                      <a:pt x="129" y="6"/>
                      <a:pt x="132" y="5"/>
                      <a:pt x="133" y="5"/>
                    </a:cubicBezTo>
                    <a:lnTo>
                      <a:pt x="133" y="5"/>
                    </a:lnTo>
                    <a:cubicBezTo>
                      <a:pt x="133" y="5"/>
                      <a:pt x="132" y="6"/>
                      <a:pt x="129" y="10"/>
                    </a:cubicBezTo>
                    <a:lnTo>
                      <a:pt x="116" y="16"/>
                    </a:lnTo>
                    <a:cubicBezTo>
                      <a:pt x="97" y="29"/>
                      <a:pt x="91" y="54"/>
                      <a:pt x="97" y="73"/>
                    </a:cubicBezTo>
                    <a:cubicBezTo>
                      <a:pt x="103" y="124"/>
                      <a:pt x="116" y="175"/>
                      <a:pt x="122" y="232"/>
                    </a:cubicBezTo>
                    <a:cubicBezTo>
                      <a:pt x="129" y="391"/>
                      <a:pt x="91" y="550"/>
                      <a:pt x="14" y="690"/>
                    </a:cubicBezTo>
                    <a:cubicBezTo>
                      <a:pt x="1" y="712"/>
                      <a:pt x="25" y="734"/>
                      <a:pt x="48" y="734"/>
                    </a:cubicBezTo>
                    <a:cubicBezTo>
                      <a:pt x="57" y="734"/>
                      <a:pt x="66" y="731"/>
                      <a:pt x="71" y="721"/>
                    </a:cubicBezTo>
                    <a:cubicBezTo>
                      <a:pt x="148" y="626"/>
                      <a:pt x="199" y="518"/>
                      <a:pt x="224" y="397"/>
                    </a:cubicBezTo>
                    <a:cubicBezTo>
                      <a:pt x="249" y="276"/>
                      <a:pt x="243" y="156"/>
                      <a:pt x="205" y="35"/>
                    </a:cubicBezTo>
                    <a:cubicBezTo>
                      <a:pt x="199" y="16"/>
                      <a:pt x="180" y="3"/>
                      <a:pt x="160" y="3"/>
                    </a:cubicBezTo>
                    <a:lnTo>
                      <a:pt x="154" y="3"/>
                    </a:lnTo>
                    <a:cubicBezTo>
                      <a:pt x="150" y="1"/>
                      <a:pt x="147" y="1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76"/>
              <p:cNvSpPr/>
              <p:nvPr/>
            </p:nvSpPr>
            <p:spPr>
              <a:xfrm>
                <a:off x="406710" y="2225238"/>
                <a:ext cx="63148" cy="71308"/>
              </a:xfrm>
              <a:custGeom>
                <a:rect b="b" l="l" r="r" t="t"/>
                <a:pathLst>
                  <a:path extrusionOk="0" h="402" w="356">
                    <a:moveTo>
                      <a:pt x="304" y="0"/>
                    </a:moveTo>
                    <a:cubicBezTo>
                      <a:pt x="272" y="0"/>
                      <a:pt x="247" y="37"/>
                      <a:pt x="242" y="60"/>
                    </a:cubicBezTo>
                    <a:cubicBezTo>
                      <a:pt x="229" y="85"/>
                      <a:pt x="216" y="117"/>
                      <a:pt x="210" y="142"/>
                    </a:cubicBezTo>
                    <a:cubicBezTo>
                      <a:pt x="203" y="168"/>
                      <a:pt x="191" y="200"/>
                      <a:pt x="184" y="225"/>
                    </a:cubicBezTo>
                    <a:cubicBezTo>
                      <a:pt x="178" y="238"/>
                      <a:pt x="178" y="250"/>
                      <a:pt x="172" y="263"/>
                    </a:cubicBezTo>
                    <a:lnTo>
                      <a:pt x="165" y="276"/>
                    </a:lnTo>
                    <a:lnTo>
                      <a:pt x="165" y="282"/>
                    </a:lnTo>
                    <a:lnTo>
                      <a:pt x="159" y="288"/>
                    </a:lnTo>
                    <a:lnTo>
                      <a:pt x="153" y="295"/>
                    </a:lnTo>
                    <a:lnTo>
                      <a:pt x="146" y="301"/>
                    </a:lnTo>
                    <a:lnTo>
                      <a:pt x="140" y="295"/>
                    </a:lnTo>
                    <a:lnTo>
                      <a:pt x="134" y="282"/>
                    </a:lnTo>
                    <a:cubicBezTo>
                      <a:pt x="114" y="257"/>
                      <a:pt x="102" y="231"/>
                      <a:pt x="95" y="206"/>
                    </a:cubicBezTo>
                    <a:cubicBezTo>
                      <a:pt x="70" y="149"/>
                      <a:pt x="57" y="91"/>
                      <a:pt x="51" y="34"/>
                    </a:cubicBezTo>
                    <a:cubicBezTo>
                      <a:pt x="51" y="18"/>
                      <a:pt x="38" y="10"/>
                      <a:pt x="26" y="10"/>
                    </a:cubicBezTo>
                    <a:cubicBezTo>
                      <a:pt x="13" y="10"/>
                      <a:pt x="0" y="18"/>
                      <a:pt x="0" y="34"/>
                    </a:cubicBezTo>
                    <a:cubicBezTo>
                      <a:pt x="0" y="85"/>
                      <a:pt x="0" y="142"/>
                      <a:pt x="13" y="193"/>
                    </a:cubicBezTo>
                    <a:cubicBezTo>
                      <a:pt x="19" y="244"/>
                      <a:pt x="45" y="301"/>
                      <a:pt x="70" y="346"/>
                    </a:cubicBezTo>
                    <a:cubicBezTo>
                      <a:pt x="92" y="381"/>
                      <a:pt x="127" y="401"/>
                      <a:pt x="163" y="401"/>
                    </a:cubicBezTo>
                    <a:cubicBezTo>
                      <a:pt x="179" y="401"/>
                      <a:pt x="195" y="398"/>
                      <a:pt x="210" y="390"/>
                    </a:cubicBezTo>
                    <a:cubicBezTo>
                      <a:pt x="254" y="365"/>
                      <a:pt x="280" y="320"/>
                      <a:pt x="292" y="269"/>
                    </a:cubicBezTo>
                    <a:cubicBezTo>
                      <a:pt x="311" y="212"/>
                      <a:pt x="337" y="155"/>
                      <a:pt x="350" y="104"/>
                    </a:cubicBezTo>
                    <a:cubicBezTo>
                      <a:pt x="350" y="72"/>
                      <a:pt x="356" y="22"/>
                      <a:pt x="318" y="3"/>
                    </a:cubicBezTo>
                    <a:cubicBezTo>
                      <a:pt x="313" y="1"/>
                      <a:pt x="309" y="0"/>
                      <a:pt x="3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76"/>
              <p:cNvSpPr/>
              <p:nvPr/>
            </p:nvSpPr>
            <p:spPr>
              <a:xfrm>
                <a:off x="488837" y="2257699"/>
                <a:ext cx="34057" cy="46474"/>
              </a:xfrm>
              <a:custGeom>
                <a:rect b="b" l="l" r="r" t="t"/>
                <a:pathLst>
                  <a:path extrusionOk="0" h="262" w="192">
                    <a:moveTo>
                      <a:pt x="145" y="1"/>
                    </a:moveTo>
                    <a:cubicBezTo>
                      <a:pt x="138" y="1"/>
                      <a:pt x="131" y="4"/>
                      <a:pt x="128" y="10"/>
                    </a:cubicBezTo>
                    <a:cubicBezTo>
                      <a:pt x="122" y="17"/>
                      <a:pt x="115" y="29"/>
                      <a:pt x="109" y="42"/>
                    </a:cubicBezTo>
                    <a:lnTo>
                      <a:pt x="109" y="61"/>
                    </a:lnTo>
                    <a:lnTo>
                      <a:pt x="109" y="67"/>
                    </a:lnTo>
                    <a:cubicBezTo>
                      <a:pt x="103" y="86"/>
                      <a:pt x="96" y="105"/>
                      <a:pt x="90" y="125"/>
                    </a:cubicBezTo>
                    <a:lnTo>
                      <a:pt x="90" y="131"/>
                    </a:lnTo>
                    <a:lnTo>
                      <a:pt x="90" y="137"/>
                    </a:lnTo>
                    <a:cubicBezTo>
                      <a:pt x="90" y="137"/>
                      <a:pt x="84" y="144"/>
                      <a:pt x="84" y="144"/>
                    </a:cubicBezTo>
                    <a:cubicBezTo>
                      <a:pt x="77" y="156"/>
                      <a:pt x="71" y="163"/>
                      <a:pt x="65" y="169"/>
                    </a:cubicBezTo>
                    <a:lnTo>
                      <a:pt x="58" y="175"/>
                    </a:lnTo>
                    <a:lnTo>
                      <a:pt x="45" y="182"/>
                    </a:lnTo>
                    <a:lnTo>
                      <a:pt x="20" y="207"/>
                    </a:lnTo>
                    <a:cubicBezTo>
                      <a:pt x="7" y="214"/>
                      <a:pt x="1" y="233"/>
                      <a:pt x="14" y="245"/>
                    </a:cubicBezTo>
                    <a:cubicBezTo>
                      <a:pt x="18" y="257"/>
                      <a:pt x="27" y="262"/>
                      <a:pt x="36" y="262"/>
                    </a:cubicBezTo>
                    <a:cubicBezTo>
                      <a:pt x="42" y="262"/>
                      <a:pt x="47" y="260"/>
                      <a:pt x="52" y="258"/>
                    </a:cubicBezTo>
                    <a:cubicBezTo>
                      <a:pt x="96" y="239"/>
                      <a:pt x="134" y="201"/>
                      <a:pt x="160" y="163"/>
                    </a:cubicBezTo>
                    <a:cubicBezTo>
                      <a:pt x="173" y="137"/>
                      <a:pt x="185" y="112"/>
                      <a:pt x="192" y="80"/>
                    </a:cubicBezTo>
                    <a:cubicBezTo>
                      <a:pt x="192" y="55"/>
                      <a:pt x="185" y="29"/>
                      <a:pt x="166" y="10"/>
                    </a:cubicBezTo>
                    <a:cubicBezTo>
                      <a:pt x="160" y="4"/>
                      <a:pt x="152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76"/>
              <p:cNvSpPr/>
              <p:nvPr/>
            </p:nvSpPr>
            <p:spPr>
              <a:xfrm>
                <a:off x="214963" y="2217788"/>
                <a:ext cx="55521" cy="95609"/>
              </a:xfrm>
              <a:custGeom>
                <a:rect b="b" l="l" r="r" t="t"/>
                <a:pathLst>
                  <a:path extrusionOk="0" h="539" w="313">
                    <a:moveTo>
                      <a:pt x="129" y="1"/>
                    </a:moveTo>
                    <a:cubicBezTo>
                      <a:pt x="121" y="1"/>
                      <a:pt x="113" y="5"/>
                      <a:pt x="109" y="13"/>
                    </a:cubicBezTo>
                    <a:cubicBezTo>
                      <a:pt x="45" y="121"/>
                      <a:pt x="13" y="242"/>
                      <a:pt x="7" y="369"/>
                    </a:cubicBezTo>
                    <a:cubicBezTo>
                      <a:pt x="1" y="426"/>
                      <a:pt x="20" y="483"/>
                      <a:pt x="64" y="521"/>
                    </a:cubicBezTo>
                    <a:cubicBezTo>
                      <a:pt x="87" y="533"/>
                      <a:pt x="113" y="539"/>
                      <a:pt x="138" y="539"/>
                    </a:cubicBezTo>
                    <a:cubicBezTo>
                      <a:pt x="168" y="539"/>
                      <a:pt x="199" y="529"/>
                      <a:pt x="223" y="508"/>
                    </a:cubicBezTo>
                    <a:cubicBezTo>
                      <a:pt x="274" y="477"/>
                      <a:pt x="299" y="419"/>
                      <a:pt x="306" y="362"/>
                    </a:cubicBezTo>
                    <a:cubicBezTo>
                      <a:pt x="312" y="324"/>
                      <a:pt x="306" y="292"/>
                      <a:pt x="287" y="261"/>
                    </a:cubicBezTo>
                    <a:cubicBezTo>
                      <a:pt x="278" y="249"/>
                      <a:pt x="263" y="242"/>
                      <a:pt x="248" y="242"/>
                    </a:cubicBezTo>
                    <a:cubicBezTo>
                      <a:pt x="231" y="242"/>
                      <a:pt x="214" y="250"/>
                      <a:pt x="204" y="267"/>
                    </a:cubicBezTo>
                    <a:cubicBezTo>
                      <a:pt x="191" y="292"/>
                      <a:pt x="198" y="330"/>
                      <a:pt x="191" y="362"/>
                    </a:cubicBezTo>
                    <a:cubicBezTo>
                      <a:pt x="191" y="381"/>
                      <a:pt x="179" y="400"/>
                      <a:pt x="166" y="419"/>
                    </a:cubicBezTo>
                    <a:cubicBezTo>
                      <a:pt x="166" y="419"/>
                      <a:pt x="160" y="426"/>
                      <a:pt x="153" y="432"/>
                    </a:cubicBezTo>
                    <a:cubicBezTo>
                      <a:pt x="153" y="432"/>
                      <a:pt x="145" y="435"/>
                      <a:pt x="141" y="435"/>
                    </a:cubicBezTo>
                    <a:cubicBezTo>
                      <a:pt x="139" y="435"/>
                      <a:pt x="138" y="434"/>
                      <a:pt x="141" y="432"/>
                    </a:cubicBezTo>
                    <a:lnTo>
                      <a:pt x="122" y="432"/>
                    </a:lnTo>
                    <a:cubicBezTo>
                      <a:pt x="115" y="426"/>
                      <a:pt x="109" y="419"/>
                      <a:pt x="109" y="413"/>
                    </a:cubicBezTo>
                    <a:cubicBezTo>
                      <a:pt x="102" y="388"/>
                      <a:pt x="96" y="362"/>
                      <a:pt x="96" y="337"/>
                    </a:cubicBezTo>
                    <a:cubicBezTo>
                      <a:pt x="96" y="305"/>
                      <a:pt x="102" y="273"/>
                      <a:pt x="102" y="235"/>
                    </a:cubicBezTo>
                    <a:cubicBezTo>
                      <a:pt x="109" y="165"/>
                      <a:pt x="128" y="102"/>
                      <a:pt x="153" y="38"/>
                    </a:cubicBezTo>
                    <a:cubicBezTo>
                      <a:pt x="166" y="17"/>
                      <a:pt x="147" y="1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76"/>
              <p:cNvSpPr/>
              <p:nvPr/>
            </p:nvSpPr>
            <p:spPr>
              <a:xfrm>
                <a:off x="166539" y="2432241"/>
                <a:ext cx="50554" cy="118846"/>
              </a:xfrm>
              <a:custGeom>
                <a:rect b="b" l="l" r="r" t="t"/>
                <a:pathLst>
                  <a:path extrusionOk="0" h="670" w="285">
                    <a:moveTo>
                      <a:pt x="36" y="1"/>
                    </a:moveTo>
                    <a:cubicBezTo>
                      <a:pt x="29" y="1"/>
                      <a:pt x="23" y="4"/>
                      <a:pt x="20" y="11"/>
                    </a:cubicBezTo>
                    <a:cubicBezTo>
                      <a:pt x="1" y="30"/>
                      <a:pt x="7" y="62"/>
                      <a:pt x="13" y="87"/>
                    </a:cubicBezTo>
                    <a:cubicBezTo>
                      <a:pt x="13" y="119"/>
                      <a:pt x="20" y="145"/>
                      <a:pt x="32" y="176"/>
                    </a:cubicBezTo>
                    <a:cubicBezTo>
                      <a:pt x="45" y="234"/>
                      <a:pt x="64" y="291"/>
                      <a:pt x="83" y="348"/>
                    </a:cubicBezTo>
                    <a:cubicBezTo>
                      <a:pt x="121" y="456"/>
                      <a:pt x="178" y="564"/>
                      <a:pt x="242" y="666"/>
                    </a:cubicBezTo>
                    <a:cubicBezTo>
                      <a:pt x="243" y="668"/>
                      <a:pt x="245" y="669"/>
                      <a:pt x="248" y="669"/>
                    </a:cubicBezTo>
                    <a:cubicBezTo>
                      <a:pt x="261" y="669"/>
                      <a:pt x="284" y="649"/>
                      <a:pt x="274" y="634"/>
                    </a:cubicBezTo>
                    <a:cubicBezTo>
                      <a:pt x="223" y="526"/>
                      <a:pt x="185" y="418"/>
                      <a:pt x="153" y="310"/>
                    </a:cubicBezTo>
                    <a:cubicBezTo>
                      <a:pt x="134" y="259"/>
                      <a:pt x="121" y="202"/>
                      <a:pt x="109" y="151"/>
                    </a:cubicBezTo>
                    <a:cubicBezTo>
                      <a:pt x="102" y="119"/>
                      <a:pt x="96" y="94"/>
                      <a:pt x="89" y="62"/>
                    </a:cubicBezTo>
                    <a:cubicBezTo>
                      <a:pt x="83" y="37"/>
                      <a:pt x="77" y="18"/>
                      <a:pt x="51" y="5"/>
                    </a:cubicBezTo>
                    <a:cubicBezTo>
                      <a:pt x="46" y="2"/>
                      <a:pt x="41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76"/>
              <p:cNvSpPr/>
              <p:nvPr/>
            </p:nvSpPr>
            <p:spPr>
              <a:xfrm>
                <a:off x="123791" y="2649710"/>
                <a:ext cx="17561" cy="56585"/>
              </a:xfrm>
              <a:custGeom>
                <a:rect b="b" l="l" r="r" t="t"/>
                <a:pathLst>
                  <a:path extrusionOk="0" h="319" w="99">
                    <a:moveTo>
                      <a:pt x="16" y="1"/>
                    </a:moveTo>
                    <a:cubicBezTo>
                      <a:pt x="10" y="1"/>
                      <a:pt x="3" y="2"/>
                      <a:pt x="0" y="5"/>
                    </a:cubicBezTo>
                    <a:cubicBezTo>
                      <a:pt x="0" y="56"/>
                      <a:pt x="6" y="107"/>
                      <a:pt x="19" y="151"/>
                    </a:cubicBezTo>
                    <a:lnTo>
                      <a:pt x="51" y="298"/>
                    </a:lnTo>
                    <a:cubicBezTo>
                      <a:pt x="54" y="312"/>
                      <a:pt x="64" y="318"/>
                      <a:pt x="75" y="318"/>
                    </a:cubicBezTo>
                    <a:cubicBezTo>
                      <a:pt x="87" y="318"/>
                      <a:pt x="99" y="309"/>
                      <a:pt x="95" y="291"/>
                    </a:cubicBezTo>
                    <a:cubicBezTo>
                      <a:pt x="83" y="253"/>
                      <a:pt x="76" y="202"/>
                      <a:pt x="70" y="151"/>
                    </a:cubicBezTo>
                    <a:cubicBezTo>
                      <a:pt x="64" y="126"/>
                      <a:pt x="57" y="101"/>
                      <a:pt x="51" y="82"/>
                    </a:cubicBezTo>
                    <a:cubicBezTo>
                      <a:pt x="45" y="56"/>
                      <a:pt x="38" y="31"/>
                      <a:pt x="32" y="5"/>
                    </a:cubicBezTo>
                    <a:cubicBezTo>
                      <a:pt x="29" y="2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76"/>
              <p:cNvSpPr/>
              <p:nvPr/>
            </p:nvSpPr>
            <p:spPr>
              <a:xfrm>
                <a:off x="159089" y="2714632"/>
                <a:ext cx="114589" cy="166207"/>
              </a:xfrm>
              <a:custGeom>
                <a:rect b="b" l="l" r="r" t="t"/>
                <a:pathLst>
                  <a:path extrusionOk="0" h="937" w="646">
                    <a:moveTo>
                      <a:pt x="30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49" y="211"/>
                      <a:pt x="125" y="383"/>
                      <a:pt x="227" y="542"/>
                    </a:cubicBezTo>
                    <a:cubicBezTo>
                      <a:pt x="278" y="624"/>
                      <a:pt x="335" y="701"/>
                      <a:pt x="392" y="770"/>
                    </a:cubicBezTo>
                    <a:cubicBezTo>
                      <a:pt x="456" y="834"/>
                      <a:pt x="519" y="923"/>
                      <a:pt x="608" y="936"/>
                    </a:cubicBezTo>
                    <a:cubicBezTo>
                      <a:pt x="611" y="936"/>
                      <a:pt x="613" y="937"/>
                      <a:pt x="616" y="937"/>
                    </a:cubicBezTo>
                    <a:cubicBezTo>
                      <a:pt x="636" y="937"/>
                      <a:pt x="646" y="915"/>
                      <a:pt x="640" y="898"/>
                    </a:cubicBezTo>
                    <a:cubicBezTo>
                      <a:pt x="614" y="821"/>
                      <a:pt x="532" y="758"/>
                      <a:pt x="475" y="694"/>
                    </a:cubicBezTo>
                    <a:cubicBezTo>
                      <a:pt x="297" y="497"/>
                      <a:pt x="151" y="268"/>
                      <a:pt x="49" y="14"/>
                    </a:cubicBezTo>
                    <a:cubicBezTo>
                      <a:pt x="46" y="5"/>
                      <a:pt x="38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76"/>
              <p:cNvSpPr/>
              <p:nvPr/>
            </p:nvSpPr>
            <p:spPr>
              <a:xfrm>
                <a:off x="487772" y="2623458"/>
                <a:ext cx="54279" cy="109800"/>
              </a:xfrm>
              <a:custGeom>
                <a:rect b="b" l="l" r="r" t="t"/>
                <a:pathLst>
                  <a:path extrusionOk="0" h="619" w="306">
                    <a:moveTo>
                      <a:pt x="245" y="1"/>
                    </a:moveTo>
                    <a:cubicBezTo>
                      <a:pt x="214" y="1"/>
                      <a:pt x="180" y="40"/>
                      <a:pt x="166" y="64"/>
                    </a:cubicBezTo>
                    <a:cubicBezTo>
                      <a:pt x="128" y="141"/>
                      <a:pt x="90" y="223"/>
                      <a:pt x="64" y="306"/>
                    </a:cubicBezTo>
                    <a:cubicBezTo>
                      <a:pt x="39" y="395"/>
                      <a:pt x="20" y="490"/>
                      <a:pt x="1" y="592"/>
                    </a:cubicBezTo>
                    <a:cubicBezTo>
                      <a:pt x="1" y="607"/>
                      <a:pt x="18" y="618"/>
                      <a:pt x="34" y="618"/>
                    </a:cubicBezTo>
                    <a:cubicBezTo>
                      <a:pt x="43" y="618"/>
                      <a:pt x="53" y="614"/>
                      <a:pt x="58" y="604"/>
                    </a:cubicBezTo>
                    <a:cubicBezTo>
                      <a:pt x="83" y="522"/>
                      <a:pt x="121" y="446"/>
                      <a:pt x="153" y="363"/>
                    </a:cubicBezTo>
                    <a:cubicBezTo>
                      <a:pt x="191" y="287"/>
                      <a:pt x="223" y="204"/>
                      <a:pt x="261" y="134"/>
                    </a:cubicBezTo>
                    <a:cubicBezTo>
                      <a:pt x="280" y="102"/>
                      <a:pt x="306" y="45"/>
                      <a:pt x="274" y="13"/>
                    </a:cubicBezTo>
                    <a:cubicBezTo>
                      <a:pt x="265" y="5"/>
                      <a:pt x="255" y="1"/>
                      <a:pt x="2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76"/>
              <p:cNvSpPr/>
              <p:nvPr/>
            </p:nvSpPr>
            <p:spPr>
              <a:xfrm>
                <a:off x="806877" y="2291046"/>
                <a:ext cx="51973" cy="40975"/>
              </a:xfrm>
              <a:custGeom>
                <a:rect b="b" l="l" r="r" t="t"/>
                <a:pathLst>
                  <a:path extrusionOk="0" h="231" w="293">
                    <a:moveTo>
                      <a:pt x="45" y="0"/>
                    </a:moveTo>
                    <a:cubicBezTo>
                      <a:pt x="25" y="0"/>
                      <a:pt x="6" y="13"/>
                      <a:pt x="0" y="32"/>
                    </a:cubicBezTo>
                    <a:cubicBezTo>
                      <a:pt x="0" y="51"/>
                      <a:pt x="13" y="70"/>
                      <a:pt x="32" y="70"/>
                    </a:cubicBezTo>
                    <a:lnTo>
                      <a:pt x="57" y="70"/>
                    </a:lnTo>
                    <a:lnTo>
                      <a:pt x="95" y="83"/>
                    </a:lnTo>
                    <a:lnTo>
                      <a:pt x="102" y="89"/>
                    </a:lnTo>
                    <a:cubicBezTo>
                      <a:pt x="108" y="95"/>
                      <a:pt x="114" y="95"/>
                      <a:pt x="121" y="102"/>
                    </a:cubicBezTo>
                    <a:lnTo>
                      <a:pt x="127" y="108"/>
                    </a:lnTo>
                    <a:lnTo>
                      <a:pt x="146" y="114"/>
                    </a:lnTo>
                    <a:lnTo>
                      <a:pt x="172" y="140"/>
                    </a:lnTo>
                    <a:lnTo>
                      <a:pt x="178" y="140"/>
                    </a:lnTo>
                    <a:lnTo>
                      <a:pt x="191" y="153"/>
                    </a:lnTo>
                    <a:lnTo>
                      <a:pt x="197" y="165"/>
                    </a:lnTo>
                    <a:lnTo>
                      <a:pt x="203" y="178"/>
                    </a:lnTo>
                    <a:cubicBezTo>
                      <a:pt x="210" y="184"/>
                      <a:pt x="216" y="197"/>
                      <a:pt x="222" y="210"/>
                    </a:cubicBezTo>
                    <a:cubicBezTo>
                      <a:pt x="228" y="220"/>
                      <a:pt x="237" y="231"/>
                      <a:pt x="251" y="231"/>
                    </a:cubicBezTo>
                    <a:cubicBezTo>
                      <a:pt x="254" y="231"/>
                      <a:pt x="257" y="230"/>
                      <a:pt x="261" y="229"/>
                    </a:cubicBezTo>
                    <a:cubicBezTo>
                      <a:pt x="273" y="229"/>
                      <a:pt x="286" y="223"/>
                      <a:pt x="292" y="210"/>
                    </a:cubicBezTo>
                    <a:cubicBezTo>
                      <a:pt x="280" y="146"/>
                      <a:pt x="248" y="95"/>
                      <a:pt x="203" y="57"/>
                    </a:cubicBezTo>
                    <a:cubicBezTo>
                      <a:pt x="191" y="51"/>
                      <a:pt x="184" y="38"/>
                      <a:pt x="172" y="38"/>
                    </a:cubicBezTo>
                    <a:cubicBezTo>
                      <a:pt x="159" y="26"/>
                      <a:pt x="140" y="19"/>
                      <a:pt x="127" y="13"/>
                    </a:cubicBezTo>
                    <a:cubicBezTo>
                      <a:pt x="102" y="6"/>
                      <a:pt x="70" y="0"/>
                      <a:pt x="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76"/>
              <p:cNvSpPr/>
              <p:nvPr/>
            </p:nvSpPr>
            <p:spPr>
              <a:xfrm>
                <a:off x="200418" y="3455729"/>
                <a:ext cx="139955" cy="150953"/>
              </a:xfrm>
              <a:custGeom>
                <a:rect b="b" l="l" r="r" t="t"/>
                <a:pathLst>
                  <a:path extrusionOk="0" h="851" w="789">
                    <a:moveTo>
                      <a:pt x="704" y="1"/>
                    </a:moveTo>
                    <a:cubicBezTo>
                      <a:pt x="681" y="1"/>
                      <a:pt x="658" y="11"/>
                      <a:pt x="642" y="30"/>
                    </a:cubicBezTo>
                    <a:cubicBezTo>
                      <a:pt x="528" y="157"/>
                      <a:pt x="413" y="285"/>
                      <a:pt x="305" y="418"/>
                    </a:cubicBezTo>
                    <a:cubicBezTo>
                      <a:pt x="248" y="482"/>
                      <a:pt x="197" y="545"/>
                      <a:pt x="146" y="609"/>
                    </a:cubicBezTo>
                    <a:cubicBezTo>
                      <a:pt x="115" y="647"/>
                      <a:pt x="89" y="679"/>
                      <a:pt x="57" y="710"/>
                    </a:cubicBezTo>
                    <a:cubicBezTo>
                      <a:pt x="32" y="742"/>
                      <a:pt x="13" y="780"/>
                      <a:pt x="0" y="818"/>
                    </a:cubicBezTo>
                    <a:cubicBezTo>
                      <a:pt x="0" y="837"/>
                      <a:pt x="13" y="850"/>
                      <a:pt x="32" y="850"/>
                    </a:cubicBezTo>
                    <a:cubicBezTo>
                      <a:pt x="108" y="825"/>
                      <a:pt x="165" y="748"/>
                      <a:pt x="216" y="691"/>
                    </a:cubicBezTo>
                    <a:cubicBezTo>
                      <a:pt x="267" y="640"/>
                      <a:pt x="343" y="564"/>
                      <a:pt x="401" y="501"/>
                    </a:cubicBezTo>
                    <a:cubicBezTo>
                      <a:pt x="521" y="374"/>
                      <a:pt x="642" y="246"/>
                      <a:pt x="763" y="119"/>
                    </a:cubicBezTo>
                    <a:cubicBezTo>
                      <a:pt x="788" y="81"/>
                      <a:pt x="775" y="37"/>
                      <a:pt x="744" y="11"/>
                    </a:cubicBezTo>
                    <a:cubicBezTo>
                      <a:pt x="732" y="4"/>
                      <a:pt x="718" y="1"/>
                      <a:pt x="70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76"/>
              <p:cNvSpPr/>
              <p:nvPr/>
            </p:nvSpPr>
            <p:spPr>
              <a:xfrm>
                <a:off x="828163" y="3361717"/>
                <a:ext cx="70421" cy="246739"/>
              </a:xfrm>
              <a:custGeom>
                <a:rect b="b" l="l" r="r" t="t"/>
                <a:pathLst>
                  <a:path extrusionOk="0" h="1391" w="397">
                    <a:moveTo>
                      <a:pt x="37" y="1"/>
                    </a:moveTo>
                    <a:cubicBezTo>
                      <a:pt x="27" y="1"/>
                      <a:pt x="18" y="8"/>
                      <a:pt x="13" y="20"/>
                    </a:cubicBezTo>
                    <a:cubicBezTo>
                      <a:pt x="1" y="128"/>
                      <a:pt x="13" y="236"/>
                      <a:pt x="39" y="344"/>
                    </a:cubicBezTo>
                    <a:cubicBezTo>
                      <a:pt x="58" y="459"/>
                      <a:pt x="83" y="567"/>
                      <a:pt x="109" y="675"/>
                    </a:cubicBezTo>
                    <a:cubicBezTo>
                      <a:pt x="153" y="897"/>
                      <a:pt x="204" y="1120"/>
                      <a:pt x="255" y="1342"/>
                    </a:cubicBezTo>
                    <a:cubicBezTo>
                      <a:pt x="266" y="1375"/>
                      <a:pt x="297" y="1391"/>
                      <a:pt x="326" y="1391"/>
                    </a:cubicBezTo>
                    <a:cubicBezTo>
                      <a:pt x="363" y="1391"/>
                      <a:pt x="396" y="1366"/>
                      <a:pt x="382" y="1323"/>
                    </a:cubicBezTo>
                    <a:cubicBezTo>
                      <a:pt x="319" y="1101"/>
                      <a:pt x="261" y="878"/>
                      <a:pt x="217" y="649"/>
                    </a:cubicBezTo>
                    <a:cubicBezTo>
                      <a:pt x="191" y="541"/>
                      <a:pt x="166" y="427"/>
                      <a:pt x="141" y="319"/>
                    </a:cubicBezTo>
                    <a:cubicBezTo>
                      <a:pt x="128" y="211"/>
                      <a:pt x="96" y="109"/>
                      <a:pt x="52" y="8"/>
                    </a:cubicBezTo>
                    <a:cubicBezTo>
                      <a:pt x="47" y="3"/>
                      <a:pt x="42" y="1"/>
                      <a:pt x="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76"/>
              <p:cNvSpPr/>
              <p:nvPr/>
            </p:nvSpPr>
            <p:spPr>
              <a:xfrm>
                <a:off x="572737" y="1709059"/>
                <a:ext cx="30155" cy="80000"/>
              </a:xfrm>
              <a:custGeom>
                <a:rect b="b" l="l" r="r" t="t"/>
                <a:pathLst>
                  <a:path extrusionOk="0" h="451" w="170">
                    <a:moveTo>
                      <a:pt x="109" y="1"/>
                    </a:moveTo>
                    <a:cubicBezTo>
                      <a:pt x="91" y="1"/>
                      <a:pt x="75" y="12"/>
                      <a:pt x="75" y="27"/>
                    </a:cubicBezTo>
                    <a:cubicBezTo>
                      <a:pt x="75" y="66"/>
                      <a:pt x="75" y="97"/>
                      <a:pt x="81" y="135"/>
                    </a:cubicBezTo>
                    <a:cubicBezTo>
                      <a:pt x="87" y="167"/>
                      <a:pt x="87" y="199"/>
                      <a:pt x="81" y="231"/>
                    </a:cubicBezTo>
                    <a:cubicBezTo>
                      <a:pt x="75" y="294"/>
                      <a:pt x="49" y="358"/>
                      <a:pt x="11" y="415"/>
                    </a:cubicBezTo>
                    <a:cubicBezTo>
                      <a:pt x="1" y="431"/>
                      <a:pt x="15" y="450"/>
                      <a:pt x="32" y="450"/>
                    </a:cubicBezTo>
                    <a:cubicBezTo>
                      <a:pt x="35" y="450"/>
                      <a:pt x="39" y="449"/>
                      <a:pt x="43" y="447"/>
                    </a:cubicBezTo>
                    <a:cubicBezTo>
                      <a:pt x="100" y="390"/>
                      <a:pt x="144" y="326"/>
                      <a:pt x="163" y="243"/>
                    </a:cubicBezTo>
                    <a:cubicBezTo>
                      <a:pt x="170" y="205"/>
                      <a:pt x="170" y="167"/>
                      <a:pt x="170" y="129"/>
                    </a:cubicBezTo>
                    <a:cubicBezTo>
                      <a:pt x="170" y="91"/>
                      <a:pt x="163" y="47"/>
                      <a:pt x="138" y="15"/>
                    </a:cubicBezTo>
                    <a:cubicBezTo>
                      <a:pt x="131" y="5"/>
                      <a:pt x="120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76"/>
              <p:cNvSpPr/>
              <p:nvPr/>
            </p:nvSpPr>
            <p:spPr>
              <a:xfrm>
                <a:off x="567770" y="1677840"/>
                <a:ext cx="21995" cy="17916"/>
              </a:xfrm>
              <a:custGeom>
                <a:rect b="b" l="l" r="r" t="t"/>
                <a:pathLst>
                  <a:path extrusionOk="0" h="101" w="124">
                    <a:moveTo>
                      <a:pt x="33" y="0"/>
                    </a:moveTo>
                    <a:cubicBezTo>
                      <a:pt x="20" y="0"/>
                      <a:pt x="14" y="0"/>
                      <a:pt x="7" y="6"/>
                    </a:cubicBezTo>
                    <a:cubicBezTo>
                      <a:pt x="1" y="13"/>
                      <a:pt x="1" y="19"/>
                      <a:pt x="7" y="26"/>
                    </a:cubicBezTo>
                    <a:cubicBezTo>
                      <a:pt x="14" y="32"/>
                      <a:pt x="20" y="38"/>
                      <a:pt x="20" y="45"/>
                    </a:cubicBezTo>
                    <a:lnTo>
                      <a:pt x="39" y="64"/>
                    </a:lnTo>
                    <a:lnTo>
                      <a:pt x="45" y="70"/>
                    </a:lnTo>
                    <a:lnTo>
                      <a:pt x="58" y="76"/>
                    </a:lnTo>
                    <a:lnTo>
                      <a:pt x="71" y="95"/>
                    </a:lnTo>
                    <a:cubicBezTo>
                      <a:pt x="76" y="99"/>
                      <a:pt x="81" y="100"/>
                      <a:pt x="86" y="100"/>
                    </a:cubicBezTo>
                    <a:cubicBezTo>
                      <a:pt x="110" y="100"/>
                      <a:pt x="124" y="67"/>
                      <a:pt x="103" y="51"/>
                    </a:cubicBezTo>
                    <a:lnTo>
                      <a:pt x="90" y="38"/>
                    </a:lnTo>
                    <a:lnTo>
                      <a:pt x="77" y="32"/>
                    </a:lnTo>
                    <a:lnTo>
                      <a:pt x="71" y="26"/>
                    </a:lnTo>
                    <a:lnTo>
                      <a:pt x="52" y="1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76"/>
              <p:cNvSpPr/>
              <p:nvPr/>
            </p:nvSpPr>
            <p:spPr>
              <a:xfrm>
                <a:off x="461875" y="1678018"/>
                <a:ext cx="117427" cy="119556"/>
              </a:xfrm>
              <a:custGeom>
                <a:rect b="b" l="l" r="r" t="t"/>
                <a:pathLst>
                  <a:path extrusionOk="0" h="674" w="662">
                    <a:moveTo>
                      <a:pt x="366" y="276"/>
                    </a:moveTo>
                    <a:cubicBezTo>
                      <a:pt x="380" y="276"/>
                      <a:pt x="394" y="279"/>
                      <a:pt x="407" y="285"/>
                    </a:cubicBezTo>
                    <a:cubicBezTo>
                      <a:pt x="426" y="298"/>
                      <a:pt x="445" y="317"/>
                      <a:pt x="452" y="336"/>
                    </a:cubicBezTo>
                    <a:cubicBezTo>
                      <a:pt x="452" y="349"/>
                      <a:pt x="445" y="361"/>
                      <a:pt x="433" y="368"/>
                    </a:cubicBezTo>
                    <a:cubicBezTo>
                      <a:pt x="414" y="387"/>
                      <a:pt x="382" y="393"/>
                      <a:pt x="356" y="393"/>
                    </a:cubicBezTo>
                    <a:cubicBezTo>
                      <a:pt x="350" y="393"/>
                      <a:pt x="350" y="387"/>
                      <a:pt x="344" y="387"/>
                    </a:cubicBezTo>
                    <a:cubicBezTo>
                      <a:pt x="337" y="380"/>
                      <a:pt x="331" y="380"/>
                      <a:pt x="331" y="374"/>
                    </a:cubicBezTo>
                    <a:cubicBezTo>
                      <a:pt x="331" y="375"/>
                      <a:pt x="331" y="376"/>
                      <a:pt x="330" y="376"/>
                    </a:cubicBezTo>
                    <a:cubicBezTo>
                      <a:pt x="328" y="376"/>
                      <a:pt x="323" y="366"/>
                      <a:pt x="318" y="361"/>
                    </a:cubicBezTo>
                    <a:cubicBezTo>
                      <a:pt x="318" y="361"/>
                      <a:pt x="318" y="355"/>
                      <a:pt x="312" y="349"/>
                    </a:cubicBezTo>
                    <a:cubicBezTo>
                      <a:pt x="312" y="342"/>
                      <a:pt x="312" y="336"/>
                      <a:pt x="312" y="330"/>
                    </a:cubicBezTo>
                    <a:cubicBezTo>
                      <a:pt x="312" y="330"/>
                      <a:pt x="312" y="310"/>
                      <a:pt x="312" y="304"/>
                    </a:cubicBezTo>
                    <a:cubicBezTo>
                      <a:pt x="312" y="305"/>
                      <a:pt x="312" y="306"/>
                      <a:pt x="312" y="306"/>
                    </a:cubicBezTo>
                    <a:cubicBezTo>
                      <a:pt x="312" y="306"/>
                      <a:pt x="313" y="298"/>
                      <a:pt x="318" y="298"/>
                    </a:cubicBezTo>
                    <a:cubicBezTo>
                      <a:pt x="321" y="291"/>
                      <a:pt x="321" y="291"/>
                      <a:pt x="321" y="291"/>
                    </a:cubicBezTo>
                    <a:cubicBezTo>
                      <a:pt x="321" y="291"/>
                      <a:pt x="321" y="291"/>
                      <a:pt x="325" y="285"/>
                    </a:cubicBezTo>
                    <a:cubicBezTo>
                      <a:pt x="337" y="279"/>
                      <a:pt x="352" y="276"/>
                      <a:pt x="366" y="276"/>
                    </a:cubicBezTo>
                    <a:close/>
                    <a:moveTo>
                      <a:pt x="350" y="1"/>
                    </a:moveTo>
                    <a:cubicBezTo>
                      <a:pt x="285" y="1"/>
                      <a:pt x="220" y="18"/>
                      <a:pt x="159" y="56"/>
                    </a:cubicBezTo>
                    <a:cubicBezTo>
                      <a:pt x="64" y="113"/>
                      <a:pt x="7" y="215"/>
                      <a:pt x="0" y="330"/>
                    </a:cubicBezTo>
                    <a:cubicBezTo>
                      <a:pt x="0" y="444"/>
                      <a:pt x="51" y="552"/>
                      <a:pt x="147" y="615"/>
                    </a:cubicBezTo>
                    <a:cubicBezTo>
                      <a:pt x="204" y="654"/>
                      <a:pt x="271" y="674"/>
                      <a:pt x="337" y="674"/>
                    </a:cubicBezTo>
                    <a:cubicBezTo>
                      <a:pt x="380" y="674"/>
                      <a:pt x="424" y="665"/>
                      <a:pt x="464" y="647"/>
                    </a:cubicBezTo>
                    <a:cubicBezTo>
                      <a:pt x="579" y="603"/>
                      <a:pt x="655" y="495"/>
                      <a:pt x="661" y="374"/>
                    </a:cubicBezTo>
                    <a:cubicBezTo>
                      <a:pt x="661" y="349"/>
                      <a:pt x="661" y="323"/>
                      <a:pt x="655" y="304"/>
                    </a:cubicBezTo>
                    <a:cubicBezTo>
                      <a:pt x="661" y="183"/>
                      <a:pt x="591" y="75"/>
                      <a:pt x="483" y="25"/>
                    </a:cubicBezTo>
                    <a:cubicBezTo>
                      <a:pt x="440" y="9"/>
                      <a:pt x="395" y="1"/>
                      <a:pt x="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76"/>
              <p:cNvSpPr/>
              <p:nvPr/>
            </p:nvSpPr>
            <p:spPr>
              <a:xfrm>
                <a:off x="595974" y="1700368"/>
                <a:ext cx="177" cy="17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76"/>
              <p:cNvSpPr/>
              <p:nvPr/>
            </p:nvSpPr>
            <p:spPr>
              <a:xfrm>
                <a:off x="589233" y="1685645"/>
                <a:ext cx="31751" cy="47893"/>
              </a:xfrm>
              <a:custGeom>
                <a:rect b="b" l="l" r="r" t="t"/>
                <a:pathLst>
                  <a:path extrusionOk="0" h="270" w="179">
                    <a:moveTo>
                      <a:pt x="20" y="1"/>
                    </a:moveTo>
                    <a:cubicBezTo>
                      <a:pt x="7" y="1"/>
                      <a:pt x="1" y="13"/>
                      <a:pt x="1" y="20"/>
                    </a:cubicBezTo>
                    <a:cubicBezTo>
                      <a:pt x="1" y="32"/>
                      <a:pt x="7" y="39"/>
                      <a:pt x="7" y="45"/>
                    </a:cubicBezTo>
                    <a:lnTo>
                      <a:pt x="26" y="58"/>
                    </a:lnTo>
                    <a:lnTo>
                      <a:pt x="39" y="83"/>
                    </a:lnTo>
                    <a:lnTo>
                      <a:pt x="45" y="90"/>
                    </a:lnTo>
                    <a:cubicBezTo>
                      <a:pt x="45" y="90"/>
                      <a:pt x="51" y="96"/>
                      <a:pt x="51" y="102"/>
                    </a:cubicBezTo>
                    <a:cubicBezTo>
                      <a:pt x="51" y="109"/>
                      <a:pt x="58" y="115"/>
                      <a:pt x="58" y="115"/>
                    </a:cubicBezTo>
                    <a:lnTo>
                      <a:pt x="58" y="128"/>
                    </a:lnTo>
                    <a:cubicBezTo>
                      <a:pt x="58" y="140"/>
                      <a:pt x="70" y="153"/>
                      <a:pt x="90" y="153"/>
                    </a:cubicBezTo>
                    <a:lnTo>
                      <a:pt x="96" y="153"/>
                    </a:lnTo>
                    <a:cubicBezTo>
                      <a:pt x="96" y="159"/>
                      <a:pt x="96" y="172"/>
                      <a:pt x="96" y="179"/>
                    </a:cubicBezTo>
                    <a:cubicBezTo>
                      <a:pt x="102" y="179"/>
                      <a:pt x="102" y="185"/>
                      <a:pt x="102" y="191"/>
                    </a:cubicBezTo>
                    <a:cubicBezTo>
                      <a:pt x="115" y="210"/>
                      <a:pt x="121" y="236"/>
                      <a:pt x="128" y="255"/>
                    </a:cubicBezTo>
                    <a:cubicBezTo>
                      <a:pt x="132" y="264"/>
                      <a:pt x="140" y="270"/>
                      <a:pt x="149" y="270"/>
                    </a:cubicBezTo>
                    <a:cubicBezTo>
                      <a:pt x="153" y="270"/>
                      <a:pt x="156" y="269"/>
                      <a:pt x="159" y="267"/>
                    </a:cubicBezTo>
                    <a:cubicBezTo>
                      <a:pt x="172" y="261"/>
                      <a:pt x="179" y="248"/>
                      <a:pt x="172" y="236"/>
                    </a:cubicBezTo>
                    <a:lnTo>
                      <a:pt x="153" y="172"/>
                    </a:lnTo>
                    <a:lnTo>
                      <a:pt x="147" y="153"/>
                    </a:lnTo>
                    <a:cubicBezTo>
                      <a:pt x="147" y="153"/>
                      <a:pt x="147" y="147"/>
                      <a:pt x="140" y="147"/>
                    </a:cubicBezTo>
                    <a:lnTo>
                      <a:pt x="134" y="128"/>
                    </a:lnTo>
                    <a:cubicBezTo>
                      <a:pt x="128" y="121"/>
                      <a:pt x="121" y="115"/>
                      <a:pt x="115" y="115"/>
                    </a:cubicBezTo>
                    <a:lnTo>
                      <a:pt x="109" y="115"/>
                    </a:lnTo>
                    <a:cubicBezTo>
                      <a:pt x="102" y="90"/>
                      <a:pt x="96" y="70"/>
                      <a:pt x="83" y="51"/>
                    </a:cubicBezTo>
                    <a:cubicBezTo>
                      <a:pt x="77" y="39"/>
                      <a:pt x="70" y="32"/>
                      <a:pt x="58" y="20"/>
                    </a:cubicBezTo>
                    <a:lnTo>
                      <a:pt x="45" y="7"/>
                    </a:lnTo>
                    <a:cubicBezTo>
                      <a:pt x="39" y="7"/>
                      <a:pt x="32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76"/>
              <p:cNvSpPr/>
              <p:nvPr/>
            </p:nvSpPr>
            <p:spPr>
              <a:xfrm>
                <a:off x="438284" y="1739392"/>
                <a:ext cx="18093" cy="27672"/>
              </a:xfrm>
              <a:custGeom>
                <a:rect b="b" l="l" r="r" t="t"/>
                <a:pathLst>
                  <a:path extrusionOk="0" h="156" w="102">
                    <a:moveTo>
                      <a:pt x="21" y="1"/>
                    </a:moveTo>
                    <a:cubicBezTo>
                      <a:pt x="15" y="1"/>
                      <a:pt x="6" y="10"/>
                      <a:pt x="6" y="15"/>
                    </a:cubicBezTo>
                    <a:cubicBezTo>
                      <a:pt x="0" y="47"/>
                      <a:pt x="6" y="79"/>
                      <a:pt x="19" y="104"/>
                    </a:cubicBezTo>
                    <a:cubicBezTo>
                      <a:pt x="19" y="111"/>
                      <a:pt x="25" y="117"/>
                      <a:pt x="32" y="123"/>
                    </a:cubicBezTo>
                    <a:cubicBezTo>
                      <a:pt x="32" y="130"/>
                      <a:pt x="38" y="136"/>
                      <a:pt x="45" y="142"/>
                    </a:cubicBezTo>
                    <a:cubicBezTo>
                      <a:pt x="57" y="149"/>
                      <a:pt x="64" y="155"/>
                      <a:pt x="76" y="155"/>
                    </a:cubicBezTo>
                    <a:cubicBezTo>
                      <a:pt x="83" y="155"/>
                      <a:pt x="89" y="155"/>
                      <a:pt x="95" y="149"/>
                    </a:cubicBezTo>
                    <a:cubicBezTo>
                      <a:pt x="102" y="142"/>
                      <a:pt x="102" y="130"/>
                      <a:pt x="95" y="123"/>
                    </a:cubicBezTo>
                    <a:cubicBezTo>
                      <a:pt x="89" y="117"/>
                      <a:pt x="83" y="111"/>
                      <a:pt x="76" y="104"/>
                    </a:cubicBezTo>
                    <a:lnTo>
                      <a:pt x="64" y="92"/>
                    </a:lnTo>
                    <a:cubicBezTo>
                      <a:pt x="57" y="92"/>
                      <a:pt x="57" y="85"/>
                      <a:pt x="57" y="85"/>
                    </a:cubicBezTo>
                    <a:lnTo>
                      <a:pt x="51" y="79"/>
                    </a:lnTo>
                    <a:lnTo>
                      <a:pt x="45" y="66"/>
                    </a:lnTo>
                    <a:cubicBezTo>
                      <a:pt x="45" y="66"/>
                      <a:pt x="45" y="66"/>
                      <a:pt x="45" y="60"/>
                    </a:cubicBezTo>
                    <a:cubicBezTo>
                      <a:pt x="45" y="60"/>
                      <a:pt x="45" y="60"/>
                      <a:pt x="45" y="53"/>
                    </a:cubicBezTo>
                    <a:cubicBezTo>
                      <a:pt x="45" y="47"/>
                      <a:pt x="45" y="41"/>
                      <a:pt x="45" y="41"/>
                    </a:cubicBezTo>
                    <a:cubicBezTo>
                      <a:pt x="45" y="34"/>
                      <a:pt x="45" y="28"/>
                      <a:pt x="45" y="28"/>
                    </a:cubicBezTo>
                    <a:lnTo>
                      <a:pt x="45" y="22"/>
                    </a:lnTo>
                    <a:cubicBezTo>
                      <a:pt x="45" y="9"/>
                      <a:pt x="38" y="3"/>
                      <a:pt x="25" y="3"/>
                    </a:cubicBezTo>
                    <a:cubicBezTo>
                      <a:pt x="24" y="1"/>
                      <a:pt x="23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76"/>
              <p:cNvSpPr/>
              <p:nvPr/>
            </p:nvSpPr>
            <p:spPr>
              <a:xfrm>
                <a:off x="427996" y="1763870"/>
                <a:ext cx="58891" cy="60310"/>
              </a:xfrm>
              <a:custGeom>
                <a:rect b="b" l="l" r="r" t="t"/>
                <a:pathLst>
                  <a:path extrusionOk="0" h="340" w="332">
                    <a:moveTo>
                      <a:pt x="30" y="0"/>
                    </a:moveTo>
                    <a:cubicBezTo>
                      <a:pt x="26" y="0"/>
                      <a:pt x="23" y="2"/>
                      <a:pt x="20" y="4"/>
                    </a:cubicBezTo>
                    <a:cubicBezTo>
                      <a:pt x="7" y="4"/>
                      <a:pt x="1" y="17"/>
                      <a:pt x="7" y="23"/>
                    </a:cubicBezTo>
                    <a:cubicBezTo>
                      <a:pt x="7" y="62"/>
                      <a:pt x="14" y="100"/>
                      <a:pt x="33" y="131"/>
                    </a:cubicBezTo>
                    <a:cubicBezTo>
                      <a:pt x="45" y="163"/>
                      <a:pt x="71" y="195"/>
                      <a:pt x="96" y="227"/>
                    </a:cubicBezTo>
                    <a:cubicBezTo>
                      <a:pt x="122" y="252"/>
                      <a:pt x="153" y="278"/>
                      <a:pt x="185" y="297"/>
                    </a:cubicBezTo>
                    <a:cubicBezTo>
                      <a:pt x="198" y="309"/>
                      <a:pt x="217" y="322"/>
                      <a:pt x="236" y="328"/>
                    </a:cubicBezTo>
                    <a:cubicBezTo>
                      <a:pt x="242" y="328"/>
                      <a:pt x="249" y="335"/>
                      <a:pt x="255" y="335"/>
                    </a:cubicBezTo>
                    <a:cubicBezTo>
                      <a:pt x="261" y="338"/>
                      <a:pt x="269" y="340"/>
                      <a:pt x="277" y="340"/>
                    </a:cubicBezTo>
                    <a:cubicBezTo>
                      <a:pt x="285" y="340"/>
                      <a:pt x="293" y="338"/>
                      <a:pt x="300" y="335"/>
                    </a:cubicBezTo>
                    <a:cubicBezTo>
                      <a:pt x="312" y="335"/>
                      <a:pt x="325" y="322"/>
                      <a:pt x="325" y="309"/>
                    </a:cubicBezTo>
                    <a:cubicBezTo>
                      <a:pt x="331" y="297"/>
                      <a:pt x="325" y="284"/>
                      <a:pt x="312" y="278"/>
                    </a:cubicBezTo>
                    <a:lnTo>
                      <a:pt x="306" y="271"/>
                    </a:lnTo>
                    <a:cubicBezTo>
                      <a:pt x="306" y="265"/>
                      <a:pt x="300" y="259"/>
                      <a:pt x="287" y="259"/>
                    </a:cubicBezTo>
                    <a:lnTo>
                      <a:pt x="268" y="246"/>
                    </a:lnTo>
                    <a:lnTo>
                      <a:pt x="255" y="240"/>
                    </a:lnTo>
                    <a:lnTo>
                      <a:pt x="242" y="233"/>
                    </a:lnTo>
                    <a:lnTo>
                      <a:pt x="236" y="227"/>
                    </a:lnTo>
                    <a:cubicBezTo>
                      <a:pt x="217" y="214"/>
                      <a:pt x="204" y="208"/>
                      <a:pt x="191" y="195"/>
                    </a:cubicBezTo>
                    <a:lnTo>
                      <a:pt x="172" y="182"/>
                    </a:lnTo>
                    <a:cubicBezTo>
                      <a:pt x="166" y="176"/>
                      <a:pt x="166" y="170"/>
                      <a:pt x="160" y="170"/>
                    </a:cubicBezTo>
                    <a:cubicBezTo>
                      <a:pt x="115" y="119"/>
                      <a:pt x="77" y="68"/>
                      <a:pt x="45" y="11"/>
                    </a:cubicBezTo>
                    <a:cubicBezTo>
                      <a:pt x="42" y="3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76"/>
              <p:cNvSpPr/>
              <p:nvPr/>
            </p:nvSpPr>
            <p:spPr>
              <a:xfrm>
                <a:off x="417885" y="1727152"/>
                <a:ext cx="15787" cy="31042"/>
              </a:xfrm>
              <a:custGeom>
                <a:rect b="b" l="l" r="r" t="t"/>
                <a:pathLst>
                  <a:path extrusionOk="0" h="175" w="89">
                    <a:moveTo>
                      <a:pt x="16" y="1"/>
                    </a:moveTo>
                    <a:cubicBezTo>
                      <a:pt x="8" y="1"/>
                      <a:pt x="1" y="7"/>
                      <a:pt x="1" y="21"/>
                    </a:cubicBezTo>
                    <a:cubicBezTo>
                      <a:pt x="1" y="46"/>
                      <a:pt x="7" y="72"/>
                      <a:pt x="20" y="97"/>
                    </a:cubicBezTo>
                    <a:cubicBezTo>
                      <a:pt x="20" y="110"/>
                      <a:pt x="26" y="122"/>
                      <a:pt x="32" y="141"/>
                    </a:cubicBezTo>
                    <a:cubicBezTo>
                      <a:pt x="39" y="148"/>
                      <a:pt x="51" y="161"/>
                      <a:pt x="64" y="173"/>
                    </a:cubicBezTo>
                    <a:cubicBezTo>
                      <a:pt x="65" y="174"/>
                      <a:pt x="67" y="175"/>
                      <a:pt x="69" y="175"/>
                    </a:cubicBezTo>
                    <a:cubicBezTo>
                      <a:pt x="77" y="175"/>
                      <a:pt x="88" y="165"/>
                      <a:pt x="83" y="154"/>
                    </a:cubicBezTo>
                    <a:cubicBezTo>
                      <a:pt x="83" y="141"/>
                      <a:pt x="77" y="129"/>
                      <a:pt x="71" y="116"/>
                    </a:cubicBezTo>
                    <a:cubicBezTo>
                      <a:pt x="64" y="103"/>
                      <a:pt x="58" y="97"/>
                      <a:pt x="51" y="84"/>
                    </a:cubicBezTo>
                    <a:cubicBezTo>
                      <a:pt x="45" y="59"/>
                      <a:pt x="39" y="40"/>
                      <a:pt x="32" y="14"/>
                    </a:cubicBezTo>
                    <a:cubicBezTo>
                      <a:pt x="29" y="6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76"/>
              <p:cNvSpPr/>
              <p:nvPr/>
            </p:nvSpPr>
            <p:spPr>
              <a:xfrm>
                <a:off x="608745" y="1736731"/>
                <a:ext cx="16674" cy="37960"/>
              </a:xfrm>
              <a:custGeom>
                <a:rect b="b" l="l" r="r" t="t"/>
                <a:pathLst>
                  <a:path extrusionOk="0" h="214" w="94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49" y="11"/>
                      <a:pt x="43" y="18"/>
                      <a:pt x="43" y="30"/>
                    </a:cubicBezTo>
                    <a:lnTo>
                      <a:pt x="37" y="49"/>
                    </a:lnTo>
                    <a:cubicBezTo>
                      <a:pt x="30" y="68"/>
                      <a:pt x="30" y="81"/>
                      <a:pt x="30" y="100"/>
                    </a:cubicBezTo>
                    <a:cubicBezTo>
                      <a:pt x="30" y="113"/>
                      <a:pt x="24" y="126"/>
                      <a:pt x="18" y="138"/>
                    </a:cubicBezTo>
                    <a:cubicBezTo>
                      <a:pt x="11" y="157"/>
                      <a:pt x="11" y="170"/>
                      <a:pt x="5" y="189"/>
                    </a:cubicBezTo>
                    <a:cubicBezTo>
                      <a:pt x="0" y="203"/>
                      <a:pt x="12" y="213"/>
                      <a:pt x="26" y="213"/>
                    </a:cubicBezTo>
                    <a:cubicBezTo>
                      <a:pt x="32" y="213"/>
                      <a:pt x="38" y="212"/>
                      <a:pt x="43" y="208"/>
                    </a:cubicBezTo>
                    <a:cubicBezTo>
                      <a:pt x="56" y="196"/>
                      <a:pt x="62" y="176"/>
                      <a:pt x="69" y="164"/>
                    </a:cubicBezTo>
                    <a:cubicBezTo>
                      <a:pt x="75" y="145"/>
                      <a:pt x="81" y="132"/>
                      <a:pt x="88" y="113"/>
                    </a:cubicBezTo>
                    <a:cubicBezTo>
                      <a:pt x="94" y="94"/>
                      <a:pt x="94" y="75"/>
                      <a:pt x="94" y="56"/>
                    </a:cubicBezTo>
                    <a:lnTo>
                      <a:pt x="94" y="30"/>
                    </a:lnTo>
                    <a:cubicBezTo>
                      <a:pt x="94" y="18"/>
                      <a:pt x="88" y="11"/>
                      <a:pt x="81" y="5"/>
                    </a:cubicBezTo>
                    <a:cubicBezTo>
                      <a:pt x="78" y="2"/>
                      <a:pt x="73" y="0"/>
                      <a:pt x="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76"/>
              <p:cNvSpPr/>
              <p:nvPr/>
            </p:nvSpPr>
            <p:spPr>
              <a:xfrm>
                <a:off x="634288" y="1734425"/>
                <a:ext cx="14368" cy="34767"/>
              </a:xfrm>
              <a:custGeom>
                <a:rect b="b" l="l" r="r" t="t"/>
                <a:pathLst>
                  <a:path extrusionOk="0" h="196" w="81">
                    <a:moveTo>
                      <a:pt x="66" y="0"/>
                    </a:moveTo>
                    <a:cubicBezTo>
                      <a:pt x="60" y="0"/>
                      <a:pt x="54" y="4"/>
                      <a:pt x="52" y="12"/>
                    </a:cubicBezTo>
                    <a:cubicBezTo>
                      <a:pt x="45" y="24"/>
                      <a:pt x="39" y="37"/>
                      <a:pt x="39" y="50"/>
                    </a:cubicBezTo>
                    <a:cubicBezTo>
                      <a:pt x="33" y="56"/>
                      <a:pt x="26" y="62"/>
                      <a:pt x="26" y="75"/>
                    </a:cubicBezTo>
                    <a:lnTo>
                      <a:pt x="20" y="94"/>
                    </a:lnTo>
                    <a:lnTo>
                      <a:pt x="1" y="170"/>
                    </a:lnTo>
                    <a:cubicBezTo>
                      <a:pt x="1" y="183"/>
                      <a:pt x="7" y="189"/>
                      <a:pt x="20" y="196"/>
                    </a:cubicBezTo>
                    <a:cubicBezTo>
                      <a:pt x="26" y="196"/>
                      <a:pt x="39" y="189"/>
                      <a:pt x="45" y="183"/>
                    </a:cubicBezTo>
                    <a:cubicBezTo>
                      <a:pt x="52" y="158"/>
                      <a:pt x="58" y="126"/>
                      <a:pt x="71" y="100"/>
                    </a:cubicBezTo>
                    <a:cubicBezTo>
                      <a:pt x="71" y="94"/>
                      <a:pt x="71" y="88"/>
                      <a:pt x="71" y="81"/>
                    </a:cubicBezTo>
                    <a:cubicBezTo>
                      <a:pt x="71" y="75"/>
                      <a:pt x="71" y="69"/>
                      <a:pt x="71" y="62"/>
                    </a:cubicBezTo>
                    <a:cubicBezTo>
                      <a:pt x="71" y="43"/>
                      <a:pt x="77" y="37"/>
                      <a:pt x="77" y="18"/>
                    </a:cubicBezTo>
                    <a:cubicBezTo>
                      <a:pt x="81" y="7"/>
                      <a:pt x="74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76"/>
              <p:cNvSpPr/>
              <p:nvPr/>
            </p:nvSpPr>
            <p:spPr>
              <a:xfrm>
                <a:off x="321036" y="1781253"/>
                <a:ext cx="379953" cy="229178"/>
              </a:xfrm>
              <a:custGeom>
                <a:rect b="b" l="l" r="r" t="t"/>
                <a:pathLst>
                  <a:path extrusionOk="0" h="1292" w="2142">
                    <a:moveTo>
                      <a:pt x="2110" y="0"/>
                    </a:moveTo>
                    <a:cubicBezTo>
                      <a:pt x="2106" y="0"/>
                      <a:pt x="2102" y="1"/>
                      <a:pt x="2097" y="2"/>
                    </a:cubicBezTo>
                    <a:cubicBezTo>
                      <a:pt x="2072" y="2"/>
                      <a:pt x="2053" y="27"/>
                      <a:pt x="2034" y="46"/>
                    </a:cubicBezTo>
                    <a:cubicBezTo>
                      <a:pt x="2021" y="65"/>
                      <a:pt x="2008" y="72"/>
                      <a:pt x="1996" y="91"/>
                    </a:cubicBezTo>
                    <a:cubicBezTo>
                      <a:pt x="1957" y="122"/>
                      <a:pt x="1926" y="154"/>
                      <a:pt x="1887" y="180"/>
                    </a:cubicBezTo>
                    <a:cubicBezTo>
                      <a:pt x="1856" y="211"/>
                      <a:pt x="1837" y="218"/>
                      <a:pt x="1811" y="237"/>
                    </a:cubicBezTo>
                    <a:cubicBezTo>
                      <a:pt x="1805" y="230"/>
                      <a:pt x="1799" y="224"/>
                      <a:pt x="1786" y="224"/>
                    </a:cubicBezTo>
                    <a:cubicBezTo>
                      <a:pt x="1754" y="224"/>
                      <a:pt x="1735" y="256"/>
                      <a:pt x="1716" y="275"/>
                    </a:cubicBezTo>
                    <a:cubicBezTo>
                      <a:pt x="1691" y="294"/>
                      <a:pt x="1671" y="319"/>
                      <a:pt x="1652" y="339"/>
                    </a:cubicBezTo>
                    <a:cubicBezTo>
                      <a:pt x="1608" y="383"/>
                      <a:pt x="1563" y="421"/>
                      <a:pt x="1513" y="453"/>
                    </a:cubicBezTo>
                    <a:cubicBezTo>
                      <a:pt x="1474" y="485"/>
                      <a:pt x="1430" y="510"/>
                      <a:pt x="1385" y="536"/>
                    </a:cubicBezTo>
                    <a:lnTo>
                      <a:pt x="1392" y="529"/>
                    </a:lnTo>
                    <a:cubicBezTo>
                      <a:pt x="1417" y="497"/>
                      <a:pt x="1436" y="459"/>
                      <a:pt x="1443" y="421"/>
                    </a:cubicBezTo>
                    <a:cubicBezTo>
                      <a:pt x="1443" y="405"/>
                      <a:pt x="1428" y="388"/>
                      <a:pt x="1412" y="388"/>
                    </a:cubicBezTo>
                    <a:cubicBezTo>
                      <a:pt x="1410" y="388"/>
                      <a:pt x="1407" y="389"/>
                      <a:pt x="1405" y="389"/>
                    </a:cubicBezTo>
                    <a:cubicBezTo>
                      <a:pt x="1373" y="408"/>
                      <a:pt x="1347" y="434"/>
                      <a:pt x="1328" y="466"/>
                    </a:cubicBezTo>
                    <a:cubicBezTo>
                      <a:pt x="1303" y="491"/>
                      <a:pt x="1271" y="523"/>
                      <a:pt x="1246" y="548"/>
                    </a:cubicBezTo>
                    <a:cubicBezTo>
                      <a:pt x="1144" y="663"/>
                      <a:pt x="1030" y="752"/>
                      <a:pt x="903" y="828"/>
                    </a:cubicBezTo>
                    <a:cubicBezTo>
                      <a:pt x="915" y="815"/>
                      <a:pt x="922" y="802"/>
                      <a:pt x="928" y="783"/>
                    </a:cubicBezTo>
                    <a:cubicBezTo>
                      <a:pt x="945" y="762"/>
                      <a:pt x="924" y="746"/>
                      <a:pt x="903" y="746"/>
                    </a:cubicBezTo>
                    <a:cubicBezTo>
                      <a:pt x="893" y="746"/>
                      <a:pt x="883" y="750"/>
                      <a:pt x="877" y="758"/>
                    </a:cubicBezTo>
                    <a:cubicBezTo>
                      <a:pt x="782" y="860"/>
                      <a:pt x="680" y="949"/>
                      <a:pt x="572" y="1031"/>
                    </a:cubicBezTo>
                    <a:cubicBezTo>
                      <a:pt x="502" y="1076"/>
                      <a:pt x="426" y="1120"/>
                      <a:pt x="343" y="1152"/>
                    </a:cubicBezTo>
                    <a:lnTo>
                      <a:pt x="356" y="1146"/>
                    </a:lnTo>
                    <a:cubicBezTo>
                      <a:pt x="407" y="1107"/>
                      <a:pt x="451" y="1063"/>
                      <a:pt x="483" y="1012"/>
                    </a:cubicBezTo>
                    <a:cubicBezTo>
                      <a:pt x="528" y="961"/>
                      <a:pt x="553" y="904"/>
                      <a:pt x="566" y="841"/>
                    </a:cubicBezTo>
                    <a:cubicBezTo>
                      <a:pt x="566" y="828"/>
                      <a:pt x="555" y="821"/>
                      <a:pt x="546" y="821"/>
                    </a:cubicBezTo>
                    <a:cubicBezTo>
                      <a:pt x="541" y="821"/>
                      <a:pt x="536" y="823"/>
                      <a:pt x="534" y="828"/>
                    </a:cubicBezTo>
                    <a:cubicBezTo>
                      <a:pt x="496" y="872"/>
                      <a:pt x="470" y="923"/>
                      <a:pt x="439" y="968"/>
                    </a:cubicBezTo>
                    <a:cubicBezTo>
                      <a:pt x="407" y="1018"/>
                      <a:pt x="369" y="1057"/>
                      <a:pt x="324" y="1101"/>
                    </a:cubicBezTo>
                    <a:cubicBezTo>
                      <a:pt x="235" y="1177"/>
                      <a:pt x="134" y="1235"/>
                      <a:pt x="19" y="1260"/>
                    </a:cubicBezTo>
                    <a:cubicBezTo>
                      <a:pt x="0" y="1260"/>
                      <a:pt x="0" y="1292"/>
                      <a:pt x="19" y="1292"/>
                    </a:cubicBezTo>
                    <a:cubicBezTo>
                      <a:pt x="76" y="1279"/>
                      <a:pt x="134" y="1260"/>
                      <a:pt x="191" y="1241"/>
                    </a:cubicBezTo>
                    <a:cubicBezTo>
                      <a:pt x="197" y="1247"/>
                      <a:pt x="203" y="1254"/>
                      <a:pt x="216" y="1254"/>
                    </a:cubicBezTo>
                    <a:cubicBezTo>
                      <a:pt x="356" y="1228"/>
                      <a:pt x="496" y="1171"/>
                      <a:pt x="623" y="1095"/>
                    </a:cubicBezTo>
                    <a:cubicBezTo>
                      <a:pt x="667" y="1057"/>
                      <a:pt x="718" y="1025"/>
                      <a:pt x="763" y="987"/>
                    </a:cubicBezTo>
                    <a:cubicBezTo>
                      <a:pt x="890" y="942"/>
                      <a:pt x="1017" y="879"/>
                      <a:pt x="1125" y="790"/>
                    </a:cubicBezTo>
                    <a:cubicBezTo>
                      <a:pt x="1176" y="752"/>
                      <a:pt x="1227" y="707"/>
                      <a:pt x="1277" y="663"/>
                    </a:cubicBezTo>
                    <a:cubicBezTo>
                      <a:pt x="1379" y="637"/>
                      <a:pt x="1481" y="593"/>
                      <a:pt x="1570" y="529"/>
                    </a:cubicBezTo>
                    <a:cubicBezTo>
                      <a:pt x="1621" y="497"/>
                      <a:pt x="1671" y="459"/>
                      <a:pt x="1716" y="415"/>
                    </a:cubicBezTo>
                    <a:cubicBezTo>
                      <a:pt x="1729" y="396"/>
                      <a:pt x="1748" y="383"/>
                      <a:pt x="1760" y="364"/>
                    </a:cubicBezTo>
                    <a:cubicBezTo>
                      <a:pt x="1773" y="345"/>
                      <a:pt x="1805" y="339"/>
                      <a:pt x="1830" y="326"/>
                    </a:cubicBezTo>
                    <a:cubicBezTo>
                      <a:pt x="1868" y="300"/>
                      <a:pt x="1907" y="275"/>
                      <a:pt x="1945" y="250"/>
                    </a:cubicBezTo>
                    <a:cubicBezTo>
                      <a:pt x="1983" y="218"/>
                      <a:pt x="2015" y="186"/>
                      <a:pt x="2053" y="161"/>
                    </a:cubicBezTo>
                    <a:lnTo>
                      <a:pt x="2104" y="103"/>
                    </a:lnTo>
                    <a:cubicBezTo>
                      <a:pt x="2129" y="84"/>
                      <a:pt x="2142" y="59"/>
                      <a:pt x="2142" y="33"/>
                    </a:cubicBezTo>
                    <a:cubicBezTo>
                      <a:pt x="2142" y="12"/>
                      <a:pt x="2129" y="0"/>
                      <a:pt x="2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76"/>
              <p:cNvSpPr/>
              <p:nvPr/>
            </p:nvSpPr>
            <p:spPr>
              <a:xfrm>
                <a:off x="593668" y="1797573"/>
                <a:ext cx="50909" cy="43104"/>
              </a:xfrm>
              <a:custGeom>
                <a:rect b="b" l="l" r="r" t="t"/>
                <a:pathLst>
                  <a:path extrusionOk="0" h="243" w="287">
                    <a:moveTo>
                      <a:pt x="249" y="0"/>
                    </a:moveTo>
                    <a:cubicBezTo>
                      <a:pt x="242" y="0"/>
                      <a:pt x="236" y="2"/>
                      <a:pt x="230" y="5"/>
                    </a:cubicBezTo>
                    <a:cubicBezTo>
                      <a:pt x="223" y="11"/>
                      <a:pt x="211" y="18"/>
                      <a:pt x="204" y="30"/>
                    </a:cubicBezTo>
                    <a:cubicBezTo>
                      <a:pt x="192" y="43"/>
                      <a:pt x="185" y="50"/>
                      <a:pt x="179" y="56"/>
                    </a:cubicBezTo>
                    <a:lnTo>
                      <a:pt x="166" y="75"/>
                    </a:lnTo>
                    <a:cubicBezTo>
                      <a:pt x="160" y="81"/>
                      <a:pt x="160" y="81"/>
                      <a:pt x="160" y="81"/>
                    </a:cubicBezTo>
                    <a:lnTo>
                      <a:pt x="134" y="107"/>
                    </a:lnTo>
                    <a:cubicBezTo>
                      <a:pt x="96" y="138"/>
                      <a:pt x="58" y="170"/>
                      <a:pt x="20" y="196"/>
                    </a:cubicBezTo>
                    <a:cubicBezTo>
                      <a:pt x="7" y="202"/>
                      <a:pt x="1" y="215"/>
                      <a:pt x="14" y="227"/>
                    </a:cubicBezTo>
                    <a:cubicBezTo>
                      <a:pt x="18" y="237"/>
                      <a:pt x="26" y="243"/>
                      <a:pt x="35" y="243"/>
                    </a:cubicBezTo>
                    <a:cubicBezTo>
                      <a:pt x="39" y="243"/>
                      <a:pt x="42" y="242"/>
                      <a:pt x="45" y="240"/>
                    </a:cubicBezTo>
                    <a:cubicBezTo>
                      <a:pt x="90" y="221"/>
                      <a:pt x="134" y="189"/>
                      <a:pt x="179" y="158"/>
                    </a:cubicBezTo>
                    <a:cubicBezTo>
                      <a:pt x="198" y="145"/>
                      <a:pt x="217" y="126"/>
                      <a:pt x="236" y="107"/>
                    </a:cubicBezTo>
                    <a:cubicBezTo>
                      <a:pt x="255" y="88"/>
                      <a:pt x="268" y="62"/>
                      <a:pt x="281" y="37"/>
                    </a:cubicBezTo>
                    <a:cubicBezTo>
                      <a:pt x="287" y="24"/>
                      <a:pt x="281" y="11"/>
                      <a:pt x="268" y="5"/>
                    </a:cubicBezTo>
                    <a:cubicBezTo>
                      <a:pt x="262" y="2"/>
                      <a:pt x="255" y="0"/>
                      <a:pt x="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76"/>
              <p:cNvSpPr/>
              <p:nvPr/>
            </p:nvSpPr>
            <p:spPr>
              <a:xfrm>
                <a:off x="525022" y="1848836"/>
                <a:ext cx="33880" cy="32816"/>
              </a:xfrm>
              <a:custGeom>
                <a:rect b="b" l="l" r="r" t="t"/>
                <a:pathLst>
                  <a:path extrusionOk="0" h="185" w="191">
                    <a:moveTo>
                      <a:pt x="172" y="0"/>
                    </a:moveTo>
                    <a:cubicBezTo>
                      <a:pt x="170" y="0"/>
                      <a:pt x="168" y="1"/>
                      <a:pt x="166" y="2"/>
                    </a:cubicBezTo>
                    <a:cubicBezTo>
                      <a:pt x="159" y="2"/>
                      <a:pt x="153" y="8"/>
                      <a:pt x="140" y="15"/>
                    </a:cubicBezTo>
                    <a:cubicBezTo>
                      <a:pt x="134" y="15"/>
                      <a:pt x="134" y="21"/>
                      <a:pt x="127" y="27"/>
                    </a:cubicBezTo>
                    <a:cubicBezTo>
                      <a:pt x="115" y="34"/>
                      <a:pt x="96" y="59"/>
                      <a:pt x="83" y="72"/>
                    </a:cubicBezTo>
                    <a:cubicBezTo>
                      <a:pt x="58" y="97"/>
                      <a:pt x="38" y="123"/>
                      <a:pt x="13" y="142"/>
                    </a:cubicBezTo>
                    <a:cubicBezTo>
                      <a:pt x="0" y="155"/>
                      <a:pt x="0" y="167"/>
                      <a:pt x="13" y="180"/>
                    </a:cubicBezTo>
                    <a:cubicBezTo>
                      <a:pt x="16" y="183"/>
                      <a:pt x="21" y="185"/>
                      <a:pt x="27" y="185"/>
                    </a:cubicBezTo>
                    <a:cubicBezTo>
                      <a:pt x="32" y="185"/>
                      <a:pt x="38" y="183"/>
                      <a:pt x="45" y="180"/>
                    </a:cubicBezTo>
                    <a:lnTo>
                      <a:pt x="121" y="104"/>
                    </a:lnTo>
                    <a:cubicBezTo>
                      <a:pt x="134" y="91"/>
                      <a:pt x="147" y="78"/>
                      <a:pt x="159" y="66"/>
                    </a:cubicBezTo>
                    <a:lnTo>
                      <a:pt x="178" y="46"/>
                    </a:lnTo>
                    <a:cubicBezTo>
                      <a:pt x="185" y="40"/>
                      <a:pt x="185" y="27"/>
                      <a:pt x="191" y="21"/>
                    </a:cubicBezTo>
                    <a:cubicBezTo>
                      <a:pt x="191" y="11"/>
                      <a:pt x="18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76"/>
              <p:cNvSpPr/>
              <p:nvPr/>
            </p:nvSpPr>
            <p:spPr>
              <a:xfrm>
                <a:off x="450700" y="1893890"/>
                <a:ext cx="37073" cy="36718"/>
              </a:xfrm>
              <a:custGeom>
                <a:rect b="b" l="l" r="r" t="t"/>
                <a:pathLst>
                  <a:path extrusionOk="0" h="207" w="209">
                    <a:moveTo>
                      <a:pt x="191" y="1"/>
                    </a:moveTo>
                    <a:cubicBezTo>
                      <a:pt x="189" y="1"/>
                      <a:pt x="186" y="1"/>
                      <a:pt x="184" y="2"/>
                    </a:cubicBezTo>
                    <a:cubicBezTo>
                      <a:pt x="172" y="9"/>
                      <a:pt x="165" y="9"/>
                      <a:pt x="152" y="15"/>
                    </a:cubicBezTo>
                    <a:lnTo>
                      <a:pt x="133" y="40"/>
                    </a:lnTo>
                    <a:cubicBezTo>
                      <a:pt x="114" y="53"/>
                      <a:pt x="102" y="66"/>
                      <a:pt x="83" y="85"/>
                    </a:cubicBezTo>
                    <a:cubicBezTo>
                      <a:pt x="70" y="98"/>
                      <a:pt x="57" y="110"/>
                      <a:pt x="44" y="129"/>
                    </a:cubicBezTo>
                    <a:cubicBezTo>
                      <a:pt x="25" y="142"/>
                      <a:pt x="13" y="161"/>
                      <a:pt x="6" y="180"/>
                    </a:cubicBezTo>
                    <a:cubicBezTo>
                      <a:pt x="1" y="191"/>
                      <a:pt x="10" y="207"/>
                      <a:pt x="24" y="207"/>
                    </a:cubicBezTo>
                    <a:cubicBezTo>
                      <a:pt x="27" y="207"/>
                      <a:pt x="29" y="206"/>
                      <a:pt x="32" y="206"/>
                    </a:cubicBezTo>
                    <a:cubicBezTo>
                      <a:pt x="51" y="193"/>
                      <a:pt x="63" y="180"/>
                      <a:pt x="83" y="167"/>
                    </a:cubicBezTo>
                    <a:lnTo>
                      <a:pt x="127" y="123"/>
                    </a:lnTo>
                    <a:cubicBezTo>
                      <a:pt x="140" y="110"/>
                      <a:pt x="152" y="91"/>
                      <a:pt x="172" y="78"/>
                    </a:cubicBezTo>
                    <a:lnTo>
                      <a:pt x="191" y="53"/>
                    </a:lnTo>
                    <a:cubicBezTo>
                      <a:pt x="197" y="47"/>
                      <a:pt x="203" y="34"/>
                      <a:pt x="203" y="28"/>
                    </a:cubicBezTo>
                    <a:cubicBezTo>
                      <a:pt x="209" y="12"/>
                      <a:pt x="201" y="1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76"/>
              <p:cNvSpPr/>
              <p:nvPr/>
            </p:nvSpPr>
            <p:spPr>
              <a:xfrm>
                <a:off x="213190" y="2558714"/>
                <a:ext cx="217294" cy="332060"/>
              </a:xfrm>
              <a:custGeom>
                <a:rect b="b" l="l" r="r" t="t"/>
                <a:pathLst>
                  <a:path extrusionOk="0" h="1872" w="1225">
                    <a:moveTo>
                      <a:pt x="28" y="0"/>
                    </a:moveTo>
                    <a:cubicBezTo>
                      <a:pt x="15" y="0"/>
                      <a:pt x="0" y="10"/>
                      <a:pt x="4" y="23"/>
                    </a:cubicBezTo>
                    <a:cubicBezTo>
                      <a:pt x="87" y="442"/>
                      <a:pt x="246" y="842"/>
                      <a:pt x="456" y="1205"/>
                    </a:cubicBezTo>
                    <a:cubicBezTo>
                      <a:pt x="557" y="1395"/>
                      <a:pt x="678" y="1567"/>
                      <a:pt x="805" y="1732"/>
                    </a:cubicBezTo>
                    <a:cubicBezTo>
                      <a:pt x="862" y="1815"/>
                      <a:pt x="945" y="1859"/>
                      <a:pt x="1034" y="1872"/>
                    </a:cubicBezTo>
                    <a:cubicBezTo>
                      <a:pt x="1123" y="1859"/>
                      <a:pt x="1186" y="1789"/>
                      <a:pt x="1193" y="1707"/>
                    </a:cubicBezTo>
                    <a:cubicBezTo>
                      <a:pt x="1218" y="1586"/>
                      <a:pt x="1225" y="1459"/>
                      <a:pt x="1212" y="1338"/>
                    </a:cubicBezTo>
                    <a:cubicBezTo>
                      <a:pt x="1212" y="1205"/>
                      <a:pt x="1193" y="1071"/>
                      <a:pt x="1148" y="944"/>
                    </a:cubicBezTo>
                    <a:cubicBezTo>
                      <a:pt x="1143" y="933"/>
                      <a:pt x="1131" y="928"/>
                      <a:pt x="1119" y="928"/>
                    </a:cubicBezTo>
                    <a:cubicBezTo>
                      <a:pt x="1102" y="928"/>
                      <a:pt x="1085" y="938"/>
                      <a:pt x="1085" y="957"/>
                    </a:cubicBezTo>
                    <a:cubicBezTo>
                      <a:pt x="1078" y="1058"/>
                      <a:pt x="1091" y="1160"/>
                      <a:pt x="1097" y="1255"/>
                    </a:cubicBezTo>
                    <a:cubicBezTo>
                      <a:pt x="1104" y="1363"/>
                      <a:pt x="1104" y="1465"/>
                      <a:pt x="1097" y="1567"/>
                    </a:cubicBezTo>
                    <a:cubicBezTo>
                      <a:pt x="1097" y="1613"/>
                      <a:pt x="1103" y="1755"/>
                      <a:pt x="1031" y="1755"/>
                    </a:cubicBezTo>
                    <a:cubicBezTo>
                      <a:pt x="1024" y="1755"/>
                      <a:pt x="1017" y="1754"/>
                      <a:pt x="1008" y="1751"/>
                    </a:cubicBezTo>
                    <a:cubicBezTo>
                      <a:pt x="926" y="1732"/>
                      <a:pt x="875" y="1643"/>
                      <a:pt x="824" y="1580"/>
                    </a:cubicBezTo>
                    <a:cubicBezTo>
                      <a:pt x="602" y="1275"/>
                      <a:pt x="411" y="950"/>
                      <a:pt x="265" y="601"/>
                    </a:cubicBezTo>
                    <a:cubicBezTo>
                      <a:pt x="182" y="410"/>
                      <a:pt x="106" y="213"/>
                      <a:pt x="43" y="10"/>
                    </a:cubicBezTo>
                    <a:cubicBezTo>
                      <a:pt x="40" y="3"/>
                      <a:pt x="34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76"/>
              <p:cNvSpPr/>
              <p:nvPr/>
            </p:nvSpPr>
            <p:spPr>
              <a:xfrm>
                <a:off x="-434244" y="1289554"/>
                <a:ext cx="1813913" cy="3273062"/>
              </a:xfrm>
              <a:custGeom>
                <a:rect b="b" l="l" r="r" t="t"/>
                <a:pathLst>
                  <a:path extrusionOk="0" h="18452" w="10226">
                    <a:moveTo>
                      <a:pt x="3426" y="785"/>
                    </a:moveTo>
                    <a:lnTo>
                      <a:pt x="3415" y="799"/>
                    </a:lnTo>
                    <a:lnTo>
                      <a:pt x="3415" y="799"/>
                    </a:lnTo>
                    <a:lnTo>
                      <a:pt x="3413" y="797"/>
                    </a:lnTo>
                    <a:lnTo>
                      <a:pt x="3426" y="785"/>
                    </a:lnTo>
                    <a:close/>
                    <a:moveTo>
                      <a:pt x="3411" y="804"/>
                    </a:moveTo>
                    <a:lnTo>
                      <a:pt x="3407" y="810"/>
                    </a:lnTo>
                    <a:cubicBezTo>
                      <a:pt x="3407" y="807"/>
                      <a:pt x="3408" y="805"/>
                      <a:pt x="3411" y="804"/>
                    </a:cubicBezTo>
                    <a:close/>
                    <a:moveTo>
                      <a:pt x="6947" y="1812"/>
                    </a:moveTo>
                    <a:cubicBezTo>
                      <a:pt x="6966" y="1812"/>
                      <a:pt x="6985" y="1814"/>
                      <a:pt x="7003" y="1821"/>
                    </a:cubicBezTo>
                    <a:lnTo>
                      <a:pt x="6997" y="1821"/>
                    </a:lnTo>
                    <a:cubicBezTo>
                      <a:pt x="7105" y="1846"/>
                      <a:pt x="7207" y="1884"/>
                      <a:pt x="7302" y="1929"/>
                    </a:cubicBezTo>
                    <a:cubicBezTo>
                      <a:pt x="7505" y="2018"/>
                      <a:pt x="7702" y="2113"/>
                      <a:pt x="7887" y="2227"/>
                    </a:cubicBezTo>
                    <a:cubicBezTo>
                      <a:pt x="7931" y="2259"/>
                      <a:pt x="7976" y="2284"/>
                      <a:pt x="8020" y="2316"/>
                    </a:cubicBezTo>
                    <a:cubicBezTo>
                      <a:pt x="8039" y="2329"/>
                      <a:pt x="8058" y="2348"/>
                      <a:pt x="8077" y="2361"/>
                    </a:cubicBezTo>
                    <a:cubicBezTo>
                      <a:pt x="8090" y="2367"/>
                      <a:pt x="8103" y="2380"/>
                      <a:pt x="8109" y="2386"/>
                    </a:cubicBezTo>
                    <a:lnTo>
                      <a:pt x="8122" y="2392"/>
                    </a:lnTo>
                    <a:cubicBezTo>
                      <a:pt x="8111" y="2399"/>
                      <a:pt x="8096" y="2401"/>
                      <a:pt x="8080" y="2401"/>
                    </a:cubicBezTo>
                    <a:cubicBezTo>
                      <a:pt x="8048" y="2401"/>
                      <a:pt x="8012" y="2392"/>
                      <a:pt x="7995" y="2392"/>
                    </a:cubicBezTo>
                    <a:lnTo>
                      <a:pt x="7798" y="2373"/>
                    </a:lnTo>
                    <a:cubicBezTo>
                      <a:pt x="7613" y="2352"/>
                      <a:pt x="7425" y="2340"/>
                      <a:pt x="7236" y="2340"/>
                    </a:cubicBezTo>
                    <a:cubicBezTo>
                      <a:pt x="7196" y="2340"/>
                      <a:pt x="7157" y="2341"/>
                      <a:pt x="7118" y="2342"/>
                    </a:cubicBezTo>
                    <a:cubicBezTo>
                      <a:pt x="6914" y="2342"/>
                      <a:pt x="6711" y="2386"/>
                      <a:pt x="6520" y="2456"/>
                    </a:cubicBezTo>
                    <a:cubicBezTo>
                      <a:pt x="6603" y="2367"/>
                      <a:pt x="6743" y="2316"/>
                      <a:pt x="6800" y="2202"/>
                    </a:cubicBezTo>
                    <a:cubicBezTo>
                      <a:pt x="6838" y="2138"/>
                      <a:pt x="6838" y="2068"/>
                      <a:pt x="6813" y="2005"/>
                    </a:cubicBezTo>
                    <a:cubicBezTo>
                      <a:pt x="6819" y="1960"/>
                      <a:pt x="6819" y="1916"/>
                      <a:pt x="6813" y="1871"/>
                    </a:cubicBezTo>
                    <a:cubicBezTo>
                      <a:pt x="6819" y="1865"/>
                      <a:pt x="6825" y="1859"/>
                      <a:pt x="6838" y="1846"/>
                    </a:cubicBezTo>
                    <a:cubicBezTo>
                      <a:pt x="6868" y="1824"/>
                      <a:pt x="6907" y="1812"/>
                      <a:pt x="6947" y="1812"/>
                    </a:cubicBezTo>
                    <a:close/>
                    <a:moveTo>
                      <a:pt x="7141" y="2435"/>
                    </a:moveTo>
                    <a:cubicBezTo>
                      <a:pt x="7167" y="2435"/>
                      <a:pt x="7193" y="2436"/>
                      <a:pt x="7219" y="2437"/>
                    </a:cubicBezTo>
                    <a:cubicBezTo>
                      <a:pt x="7366" y="2437"/>
                      <a:pt x="7512" y="2450"/>
                      <a:pt x="7652" y="2462"/>
                    </a:cubicBezTo>
                    <a:cubicBezTo>
                      <a:pt x="7760" y="2469"/>
                      <a:pt x="7861" y="2481"/>
                      <a:pt x="7963" y="2494"/>
                    </a:cubicBezTo>
                    <a:cubicBezTo>
                      <a:pt x="7938" y="2507"/>
                      <a:pt x="7906" y="2520"/>
                      <a:pt x="7874" y="2532"/>
                    </a:cubicBezTo>
                    <a:cubicBezTo>
                      <a:pt x="7804" y="2558"/>
                      <a:pt x="7734" y="2577"/>
                      <a:pt x="7658" y="2596"/>
                    </a:cubicBezTo>
                    <a:cubicBezTo>
                      <a:pt x="7518" y="2634"/>
                      <a:pt x="7378" y="2653"/>
                      <a:pt x="7232" y="2666"/>
                    </a:cubicBezTo>
                    <a:cubicBezTo>
                      <a:pt x="7197" y="2667"/>
                      <a:pt x="7162" y="2668"/>
                      <a:pt x="7126" y="2668"/>
                    </a:cubicBezTo>
                    <a:cubicBezTo>
                      <a:pt x="7019" y="2668"/>
                      <a:pt x="6910" y="2661"/>
                      <a:pt x="6800" y="2647"/>
                    </a:cubicBezTo>
                    <a:cubicBezTo>
                      <a:pt x="6730" y="2634"/>
                      <a:pt x="6667" y="2621"/>
                      <a:pt x="6597" y="2608"/>
                    </a:cubicBezTo>
                    <a:cubicBezTo>
                      <a:pt x="6552" y="2596"/>
                      <a:pt x="6501" y="2583"/>
                      <a:pt x="6457" y="2577"/>
                    </a:cubicBezTo>
                    <a:cubicBezTo>
                      <a:pt x="6674" y="2485"/>
                      <a:pt x="6906" y="2435"/>
                      <a:pt x="7141" y="2435"/>
                    </a:cubicBezTo>
                    <a:close/>
                    <a:moveTo>
                      <a:pt x="2949" y="5239"/>
                    </a:moveTo>
                    <a:cubicBezTo>
                      <a:pt x="2949" y="5246"/>
                      <a:pt x="2955" y="5246"/>
                      <a:pt x="2955" y="5252"/>
                    </a:cubicBezTo>
                    <a:lnTo>
                      <a:pt x="2936" y="5278"/>
                    </a:lnTo>
                    <a:lnTo>
                      <a:pt x="2949" y="5239"/>
                    </a:lnTo>
                    <a:close/>
                    <a:moveTo>
                      <a:pt x="7710" y="11578"/>
                    </a:moveTo>
                    <a:cubicBezTo>
                      <a:pt x="7724" y="11578"/>
                      <a:pt x="7739" y="11579"/>
                      <a:pt x="7753" y="11581"/>
                    </a:cubicBezTo>
                    <a:cubicBezTo>
                      <a:pt x="7779" y="11581"/>
                      <a:pt x="7798" y="11588"/>
                      <a:pt x="7823" y="11594"/>
                    </a:cubicBezTo>
                    <a:cubicBezTo>
                      <a:pt x="7747" y="11645"/>
                      <a:pt x="7671" y="11696"/>
                      <a:pt x="7601" y="11753"/>
                    </a:cubicBezTo>
                    <a:cubicBezTo>
                      <a:pt x="7544" y="11804"/>
                      <a:pt x="7486" y="11855"/>
                      <a:pt x="7436" y="11912"/>
                    </a:cubicBezTo>
                    <a:cubicBezTo>
                      <a:pt x="7442" y="11899"/>
                      <a:pt x="7442" y="11880"/>
                      <a:pt x="7442" y="11867"/>
                    </a:cubicBezTo>
                    <a:cubicBezTo>
                      <a:pt x="7448" y="11836"/>
                      <a:pt x="7455" y="11810"/>
                      <a:pt x="7467" y="11778"/>
                    </a:cubicBezTo>
                    <a:cubicBezTo>
                      <a:pt x="7480" y="11721"/>
                      <a:pt x="7512" y="11664"/>
                      <a:pt x="7556" y="11626"/>
                    </a:cubicBezTo>
                    <a:cubicBezTo>
                      <a:pt x="7602" y="11596"/>
                      <a:pt x="7655" y="11578"/>
                      <a:pt x="7710" y="11578"/>
                    </a:cubicBezTo>
                    <a:close/>
                    <a:moveTo>
                      <a:pt x="3743" y="11359"/>
                    </a:moveTo>
                    <a:lnTo>
                      <a:pt x="3743" y="11359"/>
                    </a:lnTo>
                    <a:cubicBezTo>
                      <a:pt x="3928" y="11550"/>
                      <a:pt x="4156" y="11702"/>
                      <a:pt x="4398" y="11810"/>
                    </a:cubicBezTo>
                    <a:cubicBezTo>
                      <a:pt x="4385" y="11823"/>
                      <a:pt x="4379" y="11842"/>
                      <a:pt x="4385" y="11855"/>
                    </a:cubicBezTo>
                    <a:cubicBezTo>
                      <a:pt x="4417" y="11893"/>
                      <a:pt x="4449" y="11931"/>
                      <a:pt x="4481" y="11975"/>
                    </a:cubicBezTo>
                    <a:cubicBezTo>
                      <a:pt x="4481" y="11982"/>
                      <a:pt x="4481" y="11988"/>
                      <a:pt x="4481" y="11988"/>
                    </a:cubicBezTo>
                    <a:cubicBezTo>
                      <a:pt x="4487" y="12045"/>
                      <a:pt x="4487" y="12096"/>
                      <a:pt x="4481" y="12147"/>
                    </a:cubicBezTo>
                    <a:cubicBezTo>
                      <a:pt x="4468" y="12134"/>
                      <a:pt x="4461" y="12122"/>
                      <a:pt x="4455" y="12103"/>
                    </a:cubicBezTo>
                    <a:cubicBezTo>
                      <a:pt x="4451" y="12091"/>
                      <a:pt x="4442" y="12087"/>
                      <a:pt x="4432" y="12087"/>
                    </a:cubicBezTo>
                    <a:cubicBezTo>
                      <a:pt x="4415" y="12087"/>
                      <a:pt x="4396" y="12103"/>
                      <a:pt x="4404" y="12128"/>
                    </a:cubicBezTo>
                    <a:cubicBezTo>
                      <a:pt x="4411" y="12147"/>
                      <a:pt x="4423" y="12172"/>
                      <a:pt x="4430" y="12192"/>
                    </a:cubicBezTo>
                    <a:cubicBezTo>
                      <a:pt x="4423" y="12192"/>
                      <a:pt x="4417" y="12192"/>
                      <a:pt x="4411" y="12185"/>
                    </a:cubicBezTo>
                    <a:cubicBezTo>
                      <a:pt x="4373" y="12160"/>
                      <a:pt x="4334" y="12134"/>
                      <a:pt x="4309" y="12096"/>
                    </a:cubicBezTo>
                    <a:lnTo>
                      <a:pt x="4220" y="12001"/>
                    </a:lnTo>
                    <a:cubicBezTo>
                      <a:pt x="4112" y="11867"/>
                      <a:pt x="4004" y="11734"/>
                      <a:pt x="3902" y="11588"/>
                    </a:cubicBezTo>
                    <a:cubicBezTo>
                      <a:pt x="3845" y="11512"/>
                      <a:pt x="3794" y="11435"/>
                      <a:pt x="3743" y="11359"/>
                    </a:cubicBezTo>
                    <a:close/>
                    <a:moveTo>
                      <a:pt x="7842" y="9809"/>
                    </a:moveTo>
                    <a:cubicBezTo>
                      <a:pt x="7830" y="9853"/>
                      <a:pt x="7817" y="9904"/>
                      <a:pt x="7798" y="9955"/>
                    </a:cubicBezTo>
                    <a:lnTo>
                      <a:pt x="7798" y="9961"/>
                    </a:lnTo>
                    <a:cubicBezTo>
                      <a:pt x="7734" y="10196"/>
                      <a:pt x="7658" y="10425"/>
                      <a:pt x="7575" y="10654"/>
                    </a:cubicBezTo>
                    <a:cubicBezTo>
                      <a:pt x="7423" y="11060"/>
                      <a:pt x="7213" y="11435"/>
                      <a:pt x="6940" y="11772"/>
                    </a:cubicBezTo>
                    <a:cubicBezTo>
                      <a:pt x="6806" y="11931"/>
                      <a:pt x="6660" y="12071"/>
                      <a:pt x="6495" y="12198"/>
                    </a:cubicBezTo>
                    <a:cubicBezTo>
                      <a:pt x="6476" y="12007"/>
                      <a:pt x="6470" y="11817"/>
                      <a:pt x="6476" y="11626"/>
                    </a:cubicBezTo>
                    <a:cubicBezTo>
                      <a:pt x="6508" y="11588"/>
                      <a:pt x="6546" y="11543"/>
                      <a:pt x="6578" y="11505"/>
                    </a:cubicBezTo>
                    <a:cubicBezTo>
                      <a:pt x="6641" y="11416"/>
                      <a:pt x="6705" y="11327"/>
                      <a:pt x="6762" y="11238"/>
                    </a:cubicBezTo>
                    <a:cubicBezTo>
                      <a:pt x="6813" y="11175"/>
                      <a:pt x="6851" y="11099"/>
                      <a:pt x="6883" y="11022"/>
                    </a:cubicBezTo>
                    <a:lnTo>
                      <a:pt x="6908" y="10997"/>
                    </a:lnTo>
                    <a:cubicBezTo>
                      <a:pt x="7080" y="10800"/>
                      <a:pt x="7226" y="10577"/>
                      <a:pt x="7334" y="10336"/>
                    </a:cubicBezTo>
                    <a:lnTo>
                      <a:pt x="7334" y="10349"/>
                    </a:lnTo>
                    <a:cubicBezTo>
                      <a:pt x="7329" y="10369"/>
                      <a:pt x="7343" y="10384"/>
                      <a:pt x="7362" y="10384"/>
                    </a:cubicBezTo>
                    <a:cubicBezTo>
                      <a:pt x="7367" y="10384"/>
                      <a:pt x="7373" y="10383"/>
                      <a:pt x="7378" y="10380"/>
                    </a:cubicBezTo>
                    <a:cubicBezTo>
                      <a:pt x="7620" y="10285"/>
                      <a:pt x="7747" y="10044"/>
                      <a:pt x="7842" y="9809"/>
                    </a:cubicBezTo>
                    <a:close/>
                    <a:moveTo>
                      <a:pt x="7067" y="11810"/>
                    </a:moveTo>
                    <a:cubicBezTo>
                      <a:pt x="7067" y="11836"/>
                      <a:pt x="7073" y="11855"/>
                      <a:pt x="7080" y="11874"/>
                    </a:cubicBezTo>
                    <a:cubicBezTo>
                      <a:pt x="7086" y="11925"/>
                      <a:pt x="7092" y="11969"/>
                      <a:pt x="7099" y="12014"/>
                    </a:cubicBezTo>
                    <a:lnTo>
                      <a:pt x="7118" y="12090"/>
                    </a:lnTo>
                    <a:cubicBezTo>
                      <a:pt x="7092" y="12096"/>
                      <a:pt x="7061" y="12103"/>
                      <a:pt x="7042" y="12115"/>
                    </a:cubicBezTo>
                    <a:cubicBezTo>
                      <a:pt x="6984" y="12134"/>
                      <a:pt x="6933" y="12147"/>
                      <a:pt x="6883" y="12166"/>
                    </a:cubicBezTo>
                    <a:cubicBezTo>
                      <a:pt x="6825" y="12179"/>
                      <a:pt x="6775" y="12192"/>
                      <a:pt x="6724" y="12204"/>
                    </a:cubicBezTo>
                    <a:lnTo>
                      <a:pt x="6641" y="12230"/>
                    </a:lnTo>
                    <a:cubicBezTo>
                      <a:pt x="6794" y="12103"/>
                      <a:pt x="6940" y="11963"/>
                      <a:pt x="7067" y="11810"/>
                    </a:cubicBezTo>
                    <a:close/>
                    <a:moveTo>
                      <a:pt x="10066" y="11550"/>
                    </a:moveTo>
                    <a:cubicBezTo>
                      <a:pt x="10079" y="11556"/>
                      <a:pt x="10085" y="11569"/>
                      <a:pt x="10092" y="11581"/>
                    </a:cubicBezTo>
                    <a:cubicBezTo>
                      <a:pt x="10136" y="11651"/>
                      <a:pt x="10016" y="11702"/>
                      <a:pt x="9965" y="11734"/>
                    </a:cubicBezTo>
                    <a:lnTo>
                      <a:pt x="9965" y="11728"/>
                    </a:lnTo>
                    <a:cubicBezTo>
                      <a:pt x="9787" y="11810"/>
                      <a:pt x="9596" y="11893"/>
                      <a:pt x="9412" y="11963"/>
                    </a:cubicBezTo>
                    <a:cubicBezTo>
                      <a:pt x="9050" y="12096"/>
                      <a:pt x="8681" y="12204"/>
                      <a:pt x="8306" y="12281"/>
                    </a:cubicBezTo>
                    <a:cubicBezTo>
                      <a:pt x="8389" y="12255"/>
                      <a:pt x="8478" y="12223"/>
                      <a:pt x="8567" y="12192"/>
                    </a:cubicBezTo>
                    <a:cubicBezTo>
                      <a:pt x="8903" y="12071"/>
                      <a:pt x="9240" y="11944"/>
                      <a:pt x="9571" y="11798"/>
                    </a:cubicBezTo>
                    <a:cubicBezTo>
                      <a:pt x="9660" y="11753"/>
                      <a:pt x="9755" y="11709"/>
                      <a:pt x="9844" y="11670"/>
                    </a:cubicBezTo>
                    <a:cubicBezTo>
                      <a:pt x="9920" y="11632"/>
                      <a:pt x="9997" y="11594"/>
                      <a:pt x="10066" y="11550"/>
                    </a:cubicBezTo>
                    <a:close/>
                    <a:moveTo>
                      <a:pt x="6470" y="10647"/>
                    </a:moveTo>
                    <a:lnTo>
                      <a:pt x="6419" y="10838"/>
                    </a:lnTo>
                    <a:cubicBezTo>
                      <a:pt x="6400" y="10908"/>
                      <a:pt x="6387" y="10978"/>
                      <a:pt x="6381" y="11054"/>
                    </a:cubicBezTo>
                    <a:cubicBezTo>
                      <a:pt x="6369" y="11158"/>
                      <a:pt x="6431" y="11267"/>
                      <a:pt x="6538" y="11267"/>
                    </a:cubicBezTo>
                    <a:cubicBezTo>
                      <a:pt x="6548" y="11267"/>
                      <a:pt x="6560" y="11266"/>
                      <a:pt x="6571" y="11264"/>
                    </a:cubicBezTo>
                    <a:lnTo>
                      <a:pt x="6578" y="11264"/>
                    </a:lnTo>
                    <a:cubicBezTo>
                      <a:pt x="6584" y="11264"/>
                      <a:pt x="6590" y="11264"/>
                      <a:pt x="6597" y="11257"/>
                    </a:cubicBezTo>
                    <a:lnTo>
                      <a:pt x="6597" y="11257"/>
                    </a:lnTo>
                    <a:cubicBezTo>
                      <a:pt x="6584" y="11283"/>
                      <a:pt x="6571" y="11302"/>
                      <a:pt x="6559" y="11321"/>
                    </a:cubicBezTo>
                    <a:cubicBezTo>
                      <a:pt x="6463" y="11448"/>
                      <a:pt x="6362" y="11575"/>
                      <a:pt x="6254" y="11696"/>
                    </a:cubicBezTo>
                    <a:cubicBezTo>
                      <a:pt x="6139" y="11817"/>
                      <a:pt x="6025" y="11931"/>
                      <a:pt x="5898" y="12039"/>
                    </a:cubicBezTo>
                    <a:cubicBezTo>
                      <a:pt x="5840" y="12096"/>
                      <a:pt x="5777" y="12147"/>
                      <a:pt x="5713" y="12198"/>
                    </a:cubicBezTo>
                    <a:cubicBezTo>
                      <a:pt x="5682" y="12217"/>
                      <a:pt x="5650" y="12242"/>
                      <a:pt x="5618" y="12268"/>
                    </a:cubicBezTo>
                    <a:cubicBezTo>
                      <a:pt x="5612" y="12268"/>
                      <a:pt x="5580" y="12294"/>
                      <a:pt x="5570" y="12294"/>
                    </a:cubicBezTo>
                    <a:cubicBezTo>
                      <a:pt x="5569" y="12294"/>
                      <a:pt x="5568" y="12294"/>
                      <a:pt x="5567" y="12293"/>
                    </a:cubicBezTo>
                    <a:cubicBezTo>
                      <a:pt x="5555" y="12293"/>
                      <a:pt x="5561" y="12261"/>
                      <a:pt x="5561" y="12255"/>
                    </a:cubicBezTo>
                    <a:cubicBezTo>
                      <a:pt x="5561" y="12064"/>
                      <a:pt x="5624" y="11893"/>
                      <a:pt x="5669" y="11709"/>
                    </a:cubicBezTo>
                    <a:cubicBezTo>
                      <a:pt x="5675" y="11702"/>
                      <a:pt x="5675" y="11696"/>
                      <a:pt x="5682" y="11690"/>
                    </a:cubicBezTo>
                    <a:cubicBezTo>
                      <a:pt x="5809" y="11556"/>
                      <a:pt x="5929" y="11410"/>
                      <a:pt x="6037" y="11257"/>
                    </a:cubicBezTo>
                    <a:cubicBezTo>
                      <a:pt x="6152" y="11105"/>
                      <a:pt x="6266" y="10946"/>
                      <a:pt x="6374" y="10787"/>
                    </a:cubicBezTo>
                    <a:cubicBezTo>
                      <a:pt x="6406" y="10743"/>
                      <a:pt x="6438" y="10698"/>
                      <a:pt x="6470" y="10647"/>
                    </a:cubicBezTo>
                    <a:close/>
                    <a:moveTo>
                      <a:pt x="7130" y="12185"/>
                    </a:moveTo>
                    <a:cubicBezTo>
                      <a:pt x="7137" y="12204"/>
                      <a:pt x="7137" y="12217"/>
                      <a:pt x="7143" y="12236"/>
                    </a:cubicBezTo>
                    <a:cubicBezTo>
                      <a:pt x="7118" y="12242"/>
                      <a:pt x="7086" y="12249"/>
                      <a:pt x="7061" y="12261"/>
                    </a:cubicBezTo>
                    <a:cubicBezTo>
                      <a:pt x="7022" y="12274"/>
                      <a:pt x="6984" y="12287"/>
                      <a:pt x="6946" y="12300"/>
                    </a:cubicBezTo>
                    <a:cubicBezTo>
                      <a:pt x="6902" y="12319"/>
                      <a:pt x="6864" y="12331"/>
                      <a:pt x="6825" y="12344"/>
                    </a:cubicBezTo>
                    <a:cubicBezTo>
                      <a:pt x="6800" y="12357"/>
                      <a:pt x="6775" y="12363"/>
                      <a:pt x="6756" y="12376"/>
                    </a:cubicBezTo>
                    <a:cubicBezTo>
                      <a:pt x="6736" y="12350"/>
                      <a:pt x="6717" y="12325"/>
                      <a:pt x="6698" y="12300"/>
                    </a:cubicBezTo>
                    <a:lnTo>
                      <a:pt x="6730" y="12287"/>
                    </a:lnTo>
                    <a:cubicBezTo>
                      <a:pt x="6787" y="12281"/>
                      <a:pt x="6845" y="12268"/>
                      <a:pt x="6902" y="12255"/>
                    </a:cubicBezTo>
                    <a:cubicBezTo>
                      <a:pt x="6953" y="12236"/>
                      <a:pt x="7010" y="12223"/>
                      <a:pt x="7061" y="12204"/>
                    </a:cubicBezTo>
                    <a:lnTo>
                      <a:pt x="7130" y="12185"/>
                    </a:lnTo>
                    <a:close/>
                    <a:moveTo>
                      <a:pt x="9768" y="11594"/>
                    </a:moveTo>
                    <a:lnTo>
                      <a:pt x="9609" y="11677"/>
                    </a:lnTo>
                    <a:cubicBezTo>
                      <a:pt x="9444" y="11747"/>
                      <a:pt x="9278" y="11817"/>
                      <a:pt x="9113" y="11887"/>
                    </a:cubicBezTo>
                    <a:cubicBezTo>
                      <a:pt x="8776" y="12026"/>
                      <a:pt x="8440" y="12147"/>
                      <a:pt x="8096" y="12261"/>
                    </a:cubicBezTo>
                    <a:cubicBezTo>
                      <a:pt x="8007" y="12293"/>
                      <a:pt x="7912" y="12325"/>
                      <a:pt x="7817" y="12350"/>
                    </a:cubicBezTo>
                    <a:cubicBezTo>
                      <a:pt x="7785" y="12357"/>
                      <a:pt x="7747" y="12369"/>
                      <a:pt x="7709" y="12382"/>
                    </a:cubicBezTo>
                    <a:lnTo>
                      <a:pt x="7588" y="12395"/>
                    </a:lnTo>
                    <a:cubicBezTo>
                      <a:pt x="7601" y="12369"/>
                      <a:pt x="7613" y="12344"/>
                      <a:pt x="7620" y="12319"/>
                    </a:cubicBezTo>
                    <a:cubicBezTo>
                      <a:pt x="7633" y="12293"/>
                      <a:pt x="7652" y="12242"/>
                      <a:pt x="7671" y="12211"/>
                    </a:cubicBezTo>
                    <a:lnTo>
                      <a:pt x="7683" y="12211"/>
                    </a:lnTo>
                    <a:cubicBezTo>
                      <a:pt x="7779" y="12179"/>
                      <a:pt x="7868" y="12147"/>
                      <a:pt x="7957" y="12109"/>
                    </a:cubicBezTo>
                    <a:cubicBezTo>
                      <a:pt x="8058" y="12077"/>
                      <a:pt x="8154" y="12045"/>
                      <a:pt x="8249" y="12007"/>
                    </a:cubicBezTo>
                    <a:cubicBezTo>
                      <a:pt x="8433" y="11944"/>
                      <a:pt x="8624" y="11887"/>
                      <a:pt x="8815" y="11829"/>
                    </a:cubicBezTo>
                    <a:cubicBezTo>
                      <a:pt x="9005" y="11778"/>
                      <a:pt x="9202" y="11728"/>
                      <a:pt x="9393" y="11677"/>
                    </a:cubicBezTo>
                    <a:cubicBezTo>
                      <a:pt x="9494" y="11651"/>
                      <a:pt x="9590" y="11632"/>
                      <a:pt x="9691" y="11613"/>
                    </a:cubicBezTo>
                    <a:lnTo>
                      <a:pt x="9768" y="11594"/>
                    </a:lnTo>
                    <a:close/>
                    <a:moveTo>
                      <a:pt x="7156" y="12319"/>
                    </a:moveTo>
                    <a:cubicBezTo>
                      <a:pt x="7156" y="12357"/>
                      <a:pt x="7156" y="12389"/>
                      <a:pt x="7162" y="12420"/>
                    </a:cubicBezTo>
                    <a:lnTo>
                      <a:pt x="7162" y="12478"/>
                    </a:lnTo>
                    <a:cubicBezTo>
                      <a:pt x="7156" y="12484"/>
                      <a:pt x="7143" y="12484"/>
                      <a:pt x="7124" y="12490"/>
                    </a:cubicBezTo>
                    <a:lnTo>
                      <a:pt x="7118" y="12490"/>
                    </a:lnTo>
                    <a:cubicBezTo>
                      <a:pt x="7112" y="12488"/>
                      <a:pt x="7107" y="12488"/>
                      <a:pt x="7102" y="12488"/>
                    </a:cubicBezTo>
                    <a:cubicBezTo>
                      <a:pt x="7091" y="12488"/>
                      <a:pt x="7080" y="12492"/>
                      <a:pt x="7067" y="12497"/>
                    </a:cubicBezTo>
                    <a:lnTo>
                      <a:pt x="7042" y="12503"/>
                    </a:lnTo>
                    <a:lnTo>
                      <a:pt x="6978" y="12522"/>
                    </a:lnTo>
                    <a:lnTo>
                      <a:pt x="6921" y="12541"/>
                    </a:lnTo>
                    <a:cubicBezTo>
                      <a:pt x="6902" y="12547"/>
                      <a:pt x="6883" y="12547"/>
                      <a:pt x="6870" y="12560"/>
                    </a:cubicBezTo>
                    <a:cubicBezTo>
                      <a:pt x="6845" y="12516"/>
                      <a:pt x="6819" y="12471"/>
                      <a:pt x="6787" y="12433"/>
                    </a:cubicBezTo>
                    <a:cubicBezTo>
                      <a:pt x="6806" y="12433"/>
                      <a:pt x="6825" y="12420"/>
                      <a:pt x="6845" y="12420"/>
                    </a:cubicBezTo>
                    <a:cubicBezTo>
                      <a:pt x="6883" y="12408"/>
                      <a:pt x="6927" y="12395"/>
                      <a:pt x="6965" y="12382"/>
                    </a:cubicBezTo>
                    <a:lnTo>
                      <a:pt x="7086" y="12344"/>
                    </a:lnTo>
                    <a:lnTo>
                      <a:pt x="7150" y="12319"/>
                    </a:lnTo>
                    <a:close/>
                    <a:moveTo>
                      <a:pt x="3245" y="12744"/>
                    </a:moveTo>
                    <a:cubicBezTo>
                      <a:pt x="3300" y="12744"/>
                      <a:pt x="3354" y="12760"/>
                      <a:pt x="3400" y="12789"/>
                    </a:cubicBezTo>
                    <a:cubicBezTo>
                      <a:pt x="3381" y="12802"/>
                      <a:pt x="3375" y="12827"/>
                      <a:pt x="3368" y="12846"/>
                    </a:cubicBezTo>
                    <a:cubicBezTo>
                      <a:pt x="3368" y="12859"/>
                      <a:pt x="3375" y="12865"/>
                      <a:pt x="3375" y="12878"/>
                    </a:cubicBezTo>
                    <a:cubicBezTo>
                      <a:pt x="3347" y="12869"/>
                      <a:pt x="3319" y="12863"/>
                      <a:pt x="3289" y="12863"/>
                    </a:cubicBezTo>
                    <a:cubicBezTo>
                      <a:pt x="3277" y="12863"/>
                      <a:pt x="3266" y="12863"/>
                      <a:pt x="3254" y="12865"/>
                    </a:cubicBezTo>
                    <a:cubicBezTo>
                      <a:pt x="3216" y="12865"/>
                      <a:pt x="3171" y="12872"/>
                      <a:pt x="3127" y="12872"/>
                    </a:cubicBezTo>
                    <a:cubicBezTo>
                      <a:pt x="3095" y="12878"/>
                      <a:pt x="3063" y="12878"/>
                      <a:pt x="3032" y="12884"/>
                    </a:cubicBezTo>
                    <a:cubicBezTo>
                      <a:pt x="3051" y="12827"/>
                      <a:pt x="3102" y="12776"/>
                      <a:pt x="3165" y="12757"/>
                    </a:cubicBezTo>
                    <a:lnTo>
                      <a:pt x="3159" y="12757"/>
                    </a:lnTo>
                    <a:cubicBezTo>
                      <a:pt x="3187" y="12748"/>
                      <a:pt x="3216" y="12744"/>
                      <a:pt x="3245" y="12744"/>
                    </a:cubicBezTo>
                    <a:close/>
                    <a:moveTo>
                      <a:pt x="4474" y="12300"/>
                    </a:moveTo>
                    <a:cubicBezTo>
                      <a:pt x="4538" y="12439"/>
                      <a:pt x="4589" y="12586"/>
                      <a:pt x="4646" y="12732"/>
                    </a:cubicBezTo>
                    <a:lnTo>
                      <a:pt x="4207" y="12872"/>
                    </a:lnTo>
                    <a:cubicBezTo>
                      <a:pt x="4061" y="12910"/>
                      <a:pt x="3921" y="12960"/>
                      <a:pt x="3782" y="13018"/>
                    </a:cubicBezTo>
                    <a:cubicBezTo>
                      <a:pt x="3775" y="13024"/>
                      <a:pt x="3775" y="13024"/>
                      <a:pt x="3769" y="13024"/>
                    </a:cubicBezTo>
                    <a:lnTo>
                      <a:pt x="3762" y="13018"/>
                    </a:lnTo>
                    <a:cubicBezTo>
                      <a:pt x="3762" y="13018"/>
                      <a:pt x="3756" y="13018"/>
                      <a:pt x="3756" y="13011"/>
                    </a:cubicBezTo>
                    <a:cubicBezTo>
                      <a:pt x="3794" y="12980"/>
                      <a:pt x="3832" y="12935"/>
                      <a:pt x="3870" y="12903"/>
                    </a:cubicBezTo>
                    <a:cubicBezTo>
                      <a:pt x="3928" y="12840"/>
                      <a:pt x="3991" y="12776"/>
                      <a:pt x="4048" y="12719"/>
                    </a:cubicBezTo>
                    <a:cubicBezTo>
                      <a:pt x="4169" y="12592"/>
                      <a:pt x="4290" y="12471"/>
                      <a:pt x="4404" y="12344"/>
                    </a:cubicBezTo>
                    <a:cubicBezTo>
                      <a:pt x="4411" y="12331"/>
                      <a:pt x="4417" y="12319"/>
                      <a:pt x="4417" y="12306"/>
                    </a:cubicBezTo>
                    <a:lnTo>
                      <a:pt x="4411" y="12306"/>
                    </a:lnTo>
                    <a:cubicBezTo>
                      <a:pt x="4430" y="12306"/>
                      <a:pt x="4455" y="12306"/>
                      <a:pt x="4474" y="12300"/>
                    </a:cubicBezTo>
                    <a:close/>
                    <a:moveTo>
                      <a:pt x="7200" y="11632"/>
                    </a:moveTo>
                    <a:cubicBezTo>
                      <a:pt x="7207" y="11651"/>
                      <a:pt x="7207" y="11670"/>
                      <a:pt x="7213" y="11690"/>
                    </a:cubicBezTo>
                    <a:cubicBezTo>
                      <a:pt x="7226" y="11740"/>
                      <a:pt x="7239" y="11785"/>
                      <a:pt x="7258" y="11829"/>
                    </a:cubicBezTo>
                    <a:cubicBezTo>
                      <a:pt x="7270" y="11880"/>
                      <a:pt x="7283" y="11925"/>
                      <a:pt x="7302" y="11969"/>
                    </a:cubicBezTo>
                    <a:cubicBezTo>
                      <a:pt x="7321" y="12014"/>
                      <a:pt x="7334" y="12084"/>
                      <a:pt x="7385" y="12103"/>
                    </a:cubicBezTo>
                    <a:cubicBezTo>
                      <a:pt x="7390" y="12105"/>
                      <a:pt x="7396" y="12107"/>
                      <a:pt x="7402" y="12107"/>
                    </a:cubicBezTo>
                    <a:cubicBezTo>
                      <a:pt x="7423" y="12107"/>
                      <a:pt x="7443" y="12091"/>
                      <a:pt x="7448" y="12071"/>
                    </a:cubicBezTo>
                    <a:cubicBezTo>
                      <a:pt x="7448" y="12052"/>
                      <a:pt x="7448" y="12033"/>
                      <a:pt x="7436" y="12020"/>
                    </a:cubicBezTo>
                    <a:cubicBezTo>
                      <a:pt x="7442" y="12020"/>
                      <a:pt x="7448" y="12020"/>
                      <a:pt x="7455" y="12014"/>
                    </a:cubicBezTo>
                    <a:cubicBezTo>
                      <a:pt x="7518" y="11963"/>
                      <a:pt x="7582" y="11912"/>
                      <a:pt x="7645" y="11855"/>
                    </a:cubicBezTo>
                    <a:cubicBezTo>
                      <a:pt x="7709" y="11804"/>
                      <a:pt x="7772" y="11753"/>
                      <a:pt x="7842" y="11709"/>
                    </a:cubicBezTo>
                    <a:cubicBezTo>
                      <a:pt x="7895" y="11668"/>
                      <a:pt x="7963" y="11638"/>
                      <a:pt x="8027" y="11638"/>
                    </a:cubicBezTo>
                    <a:cubicBezTo>
                      <a:pt x="8034" y="11638"/>
                      <a:pt x="8040" y="11638"/>
                      <a:pt x="8046" y="11639"/>
                    </a:cubicBezTo>
                    <a:cubicBezTo>
                      <a:pt x="8096" y="11651"/>
                      <a:pt x="8135" y="11683"/>
                      <a:pt x="8154" y="11721"/>
                    </a:cubicBezTo>
                    <a:cubicBezTo>
                      <a:pt x="8160" y="11740"/>
                      <a:pt x="8166" y="11759"/>
                      <a:pt x="8179" y="11772"/>
                    </a:cubicBezTo>
                    <a:cubicBezTo>
                      <a:pt x="8198" y="11785"/>
                      <a:pt x="8217" y="11804"/>
                      <a:pt x="8217" y="11823"/>
                    </a:cubicBezTo>
                    <a:cubicBezTo>
                      <a:pt x="8217" y="11848"/>
                      <a:pt x="8188" y="11855"/>
                      <a:pt x="8159" y="11855"/>
                    </a:cubicBezTo>
                    <a:cubicBezTo>
                      <a:pt x="8137" y="11855"/>
                      <a:pt x="8114" y="11851"/>
                      <a:pt x="8103" y="11848"/>
                    </a:cubicBezTo>
                    <a:cubicBezTo>
                      <a:pt x="8083" y="11846"/>
                      <a:pt x="8063" y="11845"/>
                      <a:pt x="8042" y="11845"/>
                    </a:cubicBezTo>
                    <a:cubicBezTo>
                      <a:pt x="7960" y="11845"/>
                      <a:pt x="7877" y="11866"/>
                      <a:pt x="7810" y="11912"/>
                    </a:cubicBezTo>
                    <a:cubicBezTo>
                      <a:pt x="7721" y="11969"/>
                      <a:pt x="7652" y="12052"/>
                      <a:pt x="7601" y="12141"/>
                    </a:cubicBezTo>
                    <a:cubicBezTo>
                      <a:pt x="7575" y="12192"/>
                      <a:pt x="7556" y="12249"/>
                      <a:pt x="7537" y="12300"/>
                    </a:cubicBezTo>
                    <a:cubicBezTo>
                      <a:pt x="7531" y="12312"/>
                      <a:pt x="7524" y="12338"/>
                      <a:pt x="7518" y="12357"/>
                    </a:cubicBezTo>
                    <a:cubicBezTo>
                      <a:pt x="7512" y="12350"/>
                      <a:pt x="7505" y="12344"/>
                      <a:pt x="7499" y="12344"/>
                    </a:cubicBezTo>
                    <a:cubicBezTo>
                      <a:pt x="7495" y="12340"/>
                      <a:pt x="7488" y="12337"/>
                      <a:pt x="7480" y="12337"/>
                    </a:cubicBezTo>
                    <a:cubicBezTo>
                      <a:pt x="7467" y="12337"/>
                      <a:pt x="7452" y="12344"/>
                      <a:pt x="7448" y="12357"/>
                    </a:cubicBezTo>
                    <a:cubicBezTo>
                      <a:pt x="7423" y="12427"/>
                      <a:pt x="7461" y="12503"/>
                      <a:pt x="7474" y="12566"/>
                    </a:cubicBezTo>
                    <a:cubicBezTo>
                      <a:pt x="7493" y="12643"/>
                      <a:pt x="7505" y="12719"/>
                      <a:pt x="7512" y="12795"/>
                    </a:cubicBezTo>
                    <a:cubicBezTo>
                      <a:pt x="7524" y="12872"/>
                      <a:pt x="7524" y="12948"/>
                      <a:pt x="7505" y="13018"/>
                    </a:cubicBezTo>
                    <a:cubicBezTo>
                      <a:pt x="7492" y="13048"/>
                      <a:pt x="7473" y="13061"/>
                      <a:pt x="7454" y="13061"/>
                    </a:cubicBezTo>
                    <a:cubicBezTo>
                      <a:pt x="7429" y="13061"/>
                      <a:pt x="7403" y="13040"/>
                      <a:pt x="7385" y="13011"/>
                    </a:cubicBezTo>
                    <a:cubicBezTo>
                      <a:pt x="7353" y="12941"/>
                      <a:pt x="7334" y="12878"/>
                      <a:pt x="7321" y="12802"/>
                    </a:cubicBezTo>
                    <a:cubicBezTo>
                      <a:pt x="7302" y="12732"/>
                      <a:pt x="7289" y="12655"/>
                      <a:pt x="7283" y="12586"/>
                    </a:cubicBezTo>
                    <a:cubicBezTo>
                      <a:pt x="7270" y="12509"/>
                      <a:pt x="7264" y="12439"/>
                      <a:pt x="7264" y="12363"/>
                    </a:cubicBezTo>
                    <a:cubicBezTo>
                      <a:pt x="7264" y="12281"/>
                      <a:pt x="7258" y="12204"/>
                      <a:pt x="7245" y="12122"/>
                    </a:cubicBezTo>
                    <a:cubicBezTo>
                      <a:pt x="7245" y="12115"/>
                      <a:pt x="7232" y="12103"/>
                      <a:pt x="7226" y="12096"/>
                    </a:cubicBezTo>
                    <a:cubicBezTo>
                      <a:pt x="7219" y="12090"/>
                      <a:pt x="7219" y="12090"/>
                      <a:pt x="7213" y="12084"/>
                    </a:cubicBezTo>
                    <a:cubicBezTo>
                      <a:pt x="7207" y="12052"/>
                      <a:pt x="7200" y="12020"/>
                      <a:pt x="7194" y="11988"/>
                    </a:cubicBezTo>
                    <a:cubicBezTo>
                      <a:pt x="7188" y="11944"/>
                      <a:pt x="7175" y="11899"/>
                      <a:pt x="7162" y="11855"/>
                    </a:cubicBezTo>
                    <a:cubicBezTo>
                      <a:pt x="7156" y="11810"/>
                      <a:pt x="7143" y="11772"/>
                      <a:pt x="7130" y="11728"/>
                    </a:cubicBezTo>
                    <a:cubicBezTo>
                      <a:pt x="7156" y="11696"/>
                      <a:pt x="7175" y="11664"/>
                      <a:pt x="7200" y="11632"/>
                    </a:cubicBezTo>
                    <a:close/>
                    <a:moveTo>
                      <a:pt x="4678" y="12814"/>
                    </a:moveTo>
                    <a:cubicBezTo>
                      <a:pt x="4709" y="12903"/>
                      <a:pt x="4741" y="12999"/>
                      <a:pt x="4773" y="13088"/>
                    </a:cubicBezTo>
                    <a:cubicBezTo>
                      <a:pt x="4703" y="13107"/>
                      <a:pt x="4639" y="13126"/>
                      <a:pt x="4570" y="13151"/>
                    </a:cubicBezTo>
                    <a:cubicBezTo>
                      <a:pt x="4493" y="13177"/>
                      <a:pt x="4423" y="13202"/>
                      <a:pt x="4347" y="13227"/>
                    </a:cubicBezTo>
                    <a:cubicBezTo>
                      <a:pt x="4277" y="13253"/>
                      <a:pt x="4201" y="13278"/>
                      <a:pt x="4131" y="13304"/>
                    </a:cubicBezTo>
                    <a:cubicBezTo>
                      <a:pt x="4061" y="13329"/>
                      <a:pt x="3991" y="13354"/>
                      <a:pt x="3928" y="13386"/>
                    </a:cubicBezTo>
                    <a:cubicBezTo>
                      <a:pt x="3921" y="13342"/>
                      <a:pt x="3909" y="13291"/>
                      <a:pt x="3890" y="13246"/>
                    </a:cubicBezTo>
                    <a:cubicBezTo>
                      <a:pt x="3947" y="13240"/>
                      <a:pt x="4004" y="13227"/>
                      <a:pt x="4061" y="13208"/>
                    </a:cubicBezTo>
                    <a:cubicBezTo>
                      <a:pt x="4131" y="13196"/>
                      <a:pt x="4207" y="13177"/>
                      <a:pt x="4277" y="13157"/>
                    </a:cubicBezTo>
                    <a:lnTo>
                      <a:pt x="4487" y="13094"/>
                    </a:lnTo>
                    <a:lnTo>
                      <a:pt x="4589" y="13062"/>
                    </a:lnTo>
                    <a:cubicBezTo>
                      <a:pt x="4627" y="13056"/>
                      <a:pt x="4658" y="13037"/>
                      <a:pt x="4684" y="13018"/>
                    </a:cubicBezTo>
                    <a:cubicBezTo>
                      <a:pt x="4709" y="12999"/>
                      <a:pt x="4697" y="12960"/>
                      <a:pt x="4671" y="12954"/>
                    </a:cubicBezTo>
                    <a:cubicBezTo>
                      <a:pt x="4601" y="12960"/>
                      <a:pt x="4531" y="12980"/>
                      <a:pt x="4468" y="13011"/>
                    </a:cubicBezTo>
                    <a:cubicBezTo>
                      <a:pt x="4392" y="13030"/>
                      <a:pt x="4322" y="13056"/>
                      <a:pt x="4245" y="13075"/>
                    </a:cubicBezTo>
                    <a:lnTo>
                      <a:pt x="4036" y="13132"/>
                    </a:lnTo>
                    <a:cubicBezTo>
                      <a:pt x="3979" y="13145"/>
                      <a:pt x="3921" y="13164"/>
                      <a:pt x="3864" y="13189"/>
                    </a:cubicBezTo>
                    <a:cubicBezTo>
                      <a:pt x="3851" y="13151"/>
                      <a:pt x="3832" y="13119"/>
                      <a:pt x="3807" y="13081"/>
                    </a:cubicBezTo>
                    <a:cubicBezTo>
                      <a:pt x="3953" y="13049"/>
                      <a:pt x="4099" y="13005"/>
                      <a:pt x="4233" y="12954"/>
                    </a:cubicBezTo>
                    <a:lnTo>
                      <a:pt x="4678" y="12814"/>
                    </a:lnTo>
                    <a:close/>
                    <a:moveTo>
                      <a:pt x="4188" y="12122"/>
                    </a:moveTo>
                    <a:lnTo>
                      <a:pt x="4214" y="12153"/>
                    </a:lnTo>
                    <a:cubicBezTo>
                      <a:pt x="4245" y="12198"/>
                      <a:pt x="4284" y="12230"/>
                      <a:pt x="4322" y="12261"/>
                    </a:cubicBezTo>
                    <a:lnTo>
                      <a:pt x="4309" y="12274"/>
                    </a:lnTo>
                    <a:cubicBezTo>
                      <a:pt x="4195" y="12395"/>
                      <a:pt x="4080" y="12522"/>
                      <a:pt x="3966" y="12649"/>
                    </a:cubicBezTo>
                    <a:cubicBezTo>
                      <a:pt x="3915" y="12706"/>
                      <a:pt x="3858" y="12770"/>
                      <a:pt x="3807" y="12827"/>
                    </a:cubicBezTo>
                    <a:cubicBezTo>
                      <a:pt x="3750" y="12891"/>
                      <a:pt x="3693" y="12960"/>
                      <a:pt x="3648" y="13030"/>
                    </a:cubicBezTo>
                    <a:cubicBezTo>
                      <a:pt x="3631" y="13048"/>
                      <a:pt x="3645" y="13076"/>
                      <a:pt x="3667" y="13076"/>
                    </a:cubicBezTo>
                    <a:cubicBezTo>
                      <a:pt x="3669" y="13076"/>
                      <a:pt x="3671" y="13075"/>
                      <a:pt x="3673" y="13075"/>
                    </a:cubicBezTo>
                    <a:lnTo>
                      <a:pt x="3673" y="13081"/>
                    </a:lnTo>
                    <a:cubicBezTo>
                      <a:pt x="3762" y="13202"/>
                      <a:pt x="3820" y="13342"/>
                      <a:pt x="3832" y="13488"/>
                    </a:cubicBezTo>
                    <a:cubicBezTo>
                      <a:pt x="3845" y="13634"/>
                      <a:pt x="3813" y="13780"/>
                      <a:pt x="3737" y="13901"/>
                    </a:cubicBezTo>
                    <a:lnTo>
                      <a:pt x="3731" y="13901"/>
                    </a:lnTo>
                    <a:cubicBezTo>
                      <a:pt x="3711" y="13933"/>
                      <a:pt x="3666" y="13969"/>
                      <a:pt x="3628" y="13969"/>
                    </a:cubicBezTo>
                    <a:cubicBezTo>
                      <a:pt x="3605" y="13969"/>
                      <a:pt x="3584" y="13956"/>
                      <a:pt x="3572" y="13920"/>
                    </a:cubicBezTo>
                    <a:cubicBezTo>
                      <a:pt x="3553" y="13850"/>
                      <a:pt x="3604" y="13761"/>
                      <a:pt x="3616" y="13685"/>
                    </a:cubicBezTo>
                    <a:cubicBezTo>
                      <a:pt x="3648" y="13520"/>
                      <a:pt x="3610" y="13354"/>
                      <a:pt x="3521" y="13215"/>
                    </a:cubicBezTo>
                    <a:cubicBezTo>
                      <a:pt x="3514" y="13205"/>
                      <a:pt x="3505" y="13202"/>
                      <a:pt x="3497" y="13202"/>
                    </a:cubicBezTo>
                    <a:cubicBezTo>
                      <a:pt x="3476" y="13202"/>
                      <a:pt x="3457" y="13224"/>
                      <a:pt x="3457" y="13246"/>
                    </a:cubicBezTo>
                    <a:lnTo>
                      <a:pt x="3451" y="13240"/>
                    </a:lnTo>
                    <a:cubicBezTo>
                      <a:pt x="3432" y="13215"/>
                      <a:pt x="3407" y="13196"/>
                      <a:pt x="3375" y="13183"/>
                    </a:cubicBezTo>
                    <a:cubicBezTo>
                      <a:pt x="3324" y="13145"/>
                      <a:pt x="3260" y="13126"/>
                      <a:pt x="3197" y="13119"/>
                    </a:cubicBezTo>
                    <a:cubicBezTo>
                      <a:pt x="3185" y="13119"/>
                      <a:pt x="3174" y="13118"/>
                      <a:pt x="3162" y="13118"/>
                    </a:cubicBezTo>
                    <a:cubicBezTo>
                      <a:pt x="3079" y="13118"/>
                      <a:pt x="2996" y="13139"/>
                      <a:pt x="2924" y="13189"/>
                    </a:cubicBezTo>
                    <a:cubicBezTo>
                      <a:pt x="2911" y="13132"/>
                      <a:pt x="2930" y="13075"/>
                      <a:pt x="2962" y="13030"/>
                    </a:cubicBezTo>
                    <a:lnTo>
                      <a:pt x="2981" y="13030"/>
                    </a:lnTo>
                    <a:cubicBezTo>
                      <a:pt x="3000" y="13024"/>
                      <a:pt x="3019" y="13011"/>
                      <a:pt x="3025" y="12986"/>
                    </a:cubicBezTo>
                    <a:cubicBezTo>
                      <a:pt x="3070" y="12973"/>
                      <a:pt x="3114" y="12967"/>
                      <a:pt x="3165" y="12967"/>
                    </a:cubicBezTo>
                    <a:cubicBezTo>
                      <a:pt x="3203" y="12960"/>
                      <a:pt x="3241" y="12954"/>
                      <a:pt x="3279" y="12948"/>
                    </a:cubicBezTo>
                    <a:cubicBezTo>
                      <a:pt x="3311" y="12941"/>
                      <a:pt x="3349" y="12929"/>
                      <a:pt x="3381" y="12910"/>
                    </a:cubicBezTo>
                    <a:cubicBezTo>
                      <a:pt x="3388" y="12903"/>
                      <a:pt x="3388" y="12897"/>
                      <a:pt x="3388" y="12891"/>
                    </a:cubicBezTo>
                    <a:cubicBezTo>
                      <a:pt x="3394" y="12891"/>
                      <a:pt x="3400" y="12897"/>
                      <a:pt x="3407" y="12897"/>
                    </a:cubicBezTo>
                    <a:cubicBezTo>
                      <a:pt x="3445" y="12891"/>
                      <a:pt x="3483" y="12872"/>
                      <a:pt x="3508" y="12840"/>
                    </a:cubicBezTo>
                    <a:cubicBezTo>
                      <a:pt x="3521" y="12833"/>
                      <a:pt x="3527" y="12827"/>
                      <a:pt x="3534" y="12814"/>
                    </a:cubicBezTo>
                    <a:lnTo>
                      <a:pt x="3623" y="12732"/>
                    </a:lnTo>
                    <a:cubicBezTo>
                      <a:pt x="3693" y="12662"/>
                      <a:pt x="3762" y="12598"/>
                      <a:pt x="3832" y="12528"/>
                    </a:cubicBezTo>
                    <a:cubicBezTo>
                      <a:pt x="3896" y="12458"/>
                      <a:pt x="3959" y="12395"/>
                      <a:pt x="4023" y="12331"/>
                    </a:cubicBezTo>
                    <a:cubicBezTo>
                      <a:pt x="4087" y="12268"/>
                      <a:pt x="4144" y="12198"/>
                      <a:pt x="4188" y="12122"/>
                    </a:cubicBezTo>
                    <a:close/>
                    <a:moveTo>
                      <a:pt x="3496" y="13361"/>
                    </a:moveTo>
                    <a:cubicBezTo>
                      <a:pt x="3502" y="13399"/>
                      <a:pt x="3508" y="13437"/>
                      <a:pt x="3515" y="13482"/>
                    </a:cubicBezTo>
                    <a:lnTo>
                      <a:pt x="3496" y="13482"/>
                    </a:lnTo>
                    <a:cubicBezTo>
                      <a:pt x="2619" y="13914"/>
                      <a:pt x="1729" y="14308"/>
                      <a:pt x="820" y="14651"/>
                    </a:cubicBezTo>
                    <a:cubicBezTo>
                      <a:pt x="687" y="14695"/>
                      <a:pt x="560" y="14746"/>
                      <a:pt x="426" y="14791"/>
                    </a:cubicBezTo>
                    <a:cubicBezTo>
                      <a:pt x="750" y="14645"/>
                      <a:pt x="1081" y="14486"/>
                      <a:pt x="1405" y="14333"/>
                    </a:cubicBezTo>
                    <a:cubicBezTo>
                      <a:pt x="1843" y="14123"/>
                      <a:pt x="2275" y="13914"/>
                      <a:pt x="2708" y="13704"/>
                    </a:cubicBezTo>
                    <a:cubicBezTo>
                      <a:pt x="2949" y="13590"/>
                      <a:pt x="3184" y="13482"/>
                      <a:pt x="3426" y="13361"/>
                    </a:cubicBezTo>
                    <a:cubicBezTo>
                      <a:pt x="3432" y="13367"/>
                      <a:pt x="3438" y="13367"/>
                      <a:pt x="3445" y="13374"/>
                    </a:cubicBezTo>
                    <a:cubicBezTo>
                      <a:pt x="3450" y="13375"/>
                      <a:pt x="3455" y="13376"/>
                      <a:pt x="3460" y="13376"/>
                    </a:cubicBezTo>
                    <a:cubicBezTo>
                      <a:pt x="3474" y="13376"/>
                      <a:pt x="3486" y="13370"/>
                      <a:pt x="3496" y="13361"/>
                    </a:cubicBezTo>
                    <a:close/>
                    <a:moveTo>
                      <a:pt x="3168" y="13236"/>
                    </a:moveTo>
                    <a:cubicBezTo>
                      <a:pt x="3225" y="13236"/>
                      <a:pt x="3280" y="13249"/>
                      <a:pt x="3330" y="13278"/>
                    </a:cubicBezTo>
                    <a:lnTo>
                      <a:pt x="3349" y="13297"/>
                    </a:lnTo>
                    <a:cubicBezTo>
                      <a:pt x="3152" y="13386"/>
                      <a:pt x="2962" y="13482"/>
                      <a:pt x="2765" y="13577"/>
                    </a:cubicBezTo>
                    <a:lnTo>
                      <a:pt x="2117" y="13895"/>
                    </a:lnTo>
                    <a:cubicBezTo>
                      <a:pt x="1684" y="14111"/>
                      <a:pt x="1246" y="14320"/>
                      <a:pt x="820" y="14536"/>
                    </a:cubicBezTo>
                    <a:cubicBezTo>
                      <a:pt x="585" y="14651"/>
                      <a:pt x="356" y="14772"/>
                      <a:pt x="128" y="14892"/>
                    </a:cubicBezTo>
                    <a:lnTo>
                      <a:pt x="153" y="14784"/>
                    </a:lnTo>
                    <a:cubicBezTo>
                      <a:pt x="153" y="14778"/>
                      <a:pt x="153" y="14765"/>
                      <a:pt x="147" y="14759"/>
                    </a:cubicBezTo>
                    <a:lnTo>
                      <a:pt x="140" y="14759"/>
                    </a:lnTo>
                    <a:cubicBezTo>
                      <a:pt x="318" y="14683"/>
                      <a:pt x="496" y="14594"/>
                      <a:pt x="668" y="14511"/>
                    </a:cubicBezTo>
                    <a:lnTo>
                      <a:pt x="1259" y="14219"/>
                    </a:lnTo>
                    <a:lnTo>
                      <a:pt x="2441" y="13640"/>
                    </a:lnTo>
                    <a:lnTo>
                      <a:pt x="2790" y="13482"/>
                    </a:lnTo>
                    <a:lnTo>
                      <a:pt x="2949" y="13399"/>
                    </a:lnTo>
                    <a:cubicBezTo>
                      <a:pt x="3006" y="13380"/>
                      <a:pt x="3057" y="13348"/>
                      <a:pt x="3095" y="13304"/>
                    </a:cubicBezTo>
                    <a:cubicBezTo>
                      <a:pt x="3114" y="13285"/>
                      <a:pt x="3102" y="13259"/>
                      <a:pt x="3076" y="13246"/>
                    </a:cubicBezTo>
                    <a:cubicBezTo>
                      <a:pt x="3107" y="13240"/>
                      <a:pt x="3138" y="13236"/>
                      <a:pt x="3168" y="13236"/>
                    </a:cubicBezTo>
                    <a:close/>
                    <a:moveTo>
                      <a:pt x="7563" y="15915"/>
                    </a:moveTo>
                    <a:cubicBezTo>
                      <a:pt x="7575" y="16068"/>
                      <a:pt x="7582" y="16221"/>
                      <a:pt x="7582" y="16373"/>
                    </a:cubicBezTo>
                    <a:cubicBezTo>
                      <a:pt x="7582" y="16646"/>
                      <a:pt x="7563" y="16920"/>
                      <a:pt x="7524" y="17193"/>
                    </a:cubicBezTo>
                    <a:cubicBezTo>
                      <a:pt x="7505" y="17333"/>
                      <a:pt x="7480" y="17472"/>
                      <a:pt x="7448" y="17606"/>
                    </a:cubicBezTo>
                    <a:cubicBezTo>
                      <a:pt x="7423" y="17739"/>
                      <a:pt x="7391" y="17866"/>
                      <a:pt x="7353" y="17994"/>
                    </a:cubicBezTo>
                    <a:cubicBezTo>
                      <a:pt x="7334" y="18051"/>
                      <a:pt x="7289" y="18133"/>
                      <a:pt x="7213" y="18133"/>
                    </a:cubicBezTo>
                    <a:cubicBezTo>
                      <a:pt x="7150" y="18133"/>
                      <a:pt x="7118" y="18044"/>
                      <a:pt x="7086" y="18000"/>
                    </a:cubicBezTo>
                    <a:cubicBezTo>
                      <a:pt x="7042" y="17930"/>
                      <a:pt x="6997" y="17854"/>
                      <a:pt x="6946" y="17784"/>
                    </a:cubicBezTo>
                    <a:lnTo>
                      <a:pt x="6946" y="17784"/>
                    </a:lnTo>
                    <a:cubicBezTo>
                      <a:pt x="6954" y="17785"/>
                      <a:pt x="6961" y="17785"/>
                      <a:pt x="6969" y="17785"/>
                    </a:cubicBezTo>
                    <a:cubicBezTo>
                      <a:pt x="7004" y="17785"/>
                      <a:pt x="7034" y="17773"/>
                      <a:pt x="7061" y="17752"/>
                    </a:cubicBezTo>
                    <a:cubicBezTo>
                      <a:pt x="7105" y="17695"/>
                      <a:pt x="7130" y="17619"/>
                      <a:pt x="7130" y="17549"/>
                    </a:cubicBezTo>
                    <a:cubicBezTo>
                      <a:pt x="7169" y="17364"/>
                      <a:pt x="7188" y="17180"/>
                      <a:pt x="7200" y="16989"/>
                    </a:cubicBezTo>
                    <a:cubicBezTo>
                      <a:pt x="7207" y="16913"/>
                      <a:pt x="7207" y="16831"/>
                      <a:pt x="7207" y="16748"/>
                    </a:cubicBezTo>
                    <a:cubicBezTo>
                      <a:pt x="7233" y="16769"/>
                      <a:pt x="7268" y="16781"/>
                      <a:pt x="7301" y="16781"/>
                    </a:cubicBezTo>
                    <a:cubicBezTo>
                      <a:pt x="7308" y="16781"/>
                      <a:pt x="7315" y="16781"/>
                      <a:pt x="7321" y="16780"/>
                    </a:cubicBezTo>
                    <a:cubicBezTo>
                      <a:pt x="7385" y="16767"/>
                      <a:pt x="7436" y="16716"/>
                      <a:pt x="7448" y="16646"/>
                    </a:cubicBezTo>
                    <a:cubicBezTo>
                      <a:pt x="7480" y="16557"/>
                      <a:pt x="7499" y="16468"/>
                      <a:pt x="7518" y="16373"/>
                    </a:cubicBezTo>
                    <a:cubicBezTo>
                      <a:pt x="7544" y="16221"/>
                      <a:pt x="7556" y="16068"/>
                      <a:pt x="7563" y="15915"/>
                    </a:cubicBezTo>
                    <a:close/>
                    <a:moveTo>
                      <a:pt x="5199" y="14854"/>
                    </a:moveTo>
                    <a:cubicBezTo>
                      <a:pt x="5249" y="15191"/>
                      <a:pt x="5319" y="15528"/>
                      <a:pt x="5408" y="15865"/>
                    </a:cubicBezTo>
                    <a:cubicBezTo>
                      <a:pt x="5516" y="16284"/>
                      <a:pt x="5650" y="16697"/>
                      <a:pt x="5796" y="17110"/>
                    </a:cubicBezTo>
                    <a:cubicBezTo>
                      <a:pt x="5866" y="17314"/>
                      <a:pt x="5942" y="17511"/>
                      <a:pt x="6018" y="17714"/>
                    </a:cubicBezTo>
                    <a:cubicBezTo>
                      <a:pt x="6057" y="17816"/>
                      <a:pt x="6095" y="17924"/>
                      <a:pt x="6133" y="18025"/>
                    </a:cubicBezTo>
                    <a:cubicBezTo>
                      <a:pt x="6158" y="18082"/>
                      <a:pt x="6177" y="18146"/>
                      <a:pt x="6203" y="18203"/>
                    </a:cubicBezTo>
                    <a:lnTo>
                      <a:pt x="6203" y="18210"/>
                    </a:lnTo>
                    <a:cubicBezTo>
                      <a:pt x="6175" y="18216"/>
                      <a:pt x="6148" y="18220"/>
                      <a:pt x="6121" y="18220"/>
                    </a:cubicBezTo>
                    <a:cubicBezTo>
                      <a:pt x="6021" y="18220"/>
                      <a:pt x="5924" y="18175"/>
                      <a:pt x="5860" y="18095"/>
                    </a:cubicBezTo>
                    <a:cubicBezTo>
                      <a:pt x="5777" y="17987"/>
                      <a:pt x="5720" y="17866"/>
                      <a:pt x="5694" y="17733"/>
                    </a:cubicBezTo>
                    <a:cubicBezTo>
                      <a:pt x="5612" y="17422"/>
                      <a:pt x="5548" y="17117"/>
                      <a:pt x="5485" y="16805"/>
                    </a:cubicBezTo>
                    <a:cubicBezTo>
                      <a:pt x="5364" y="16189"/>
                      <a:pt x="5269" y="15560"/>
                      <a:pt x="5205" y="14930"/>
                    </a:cubicBezTo>
                    <a:cubicBezTo>
                      <a:pt x="5205" y="14905"/>
                      <a:pt x="5199" y="14880"/>
                      <a:pt x="5199" y="14854"/>
                    </a:cubicBezTo>
                    <a:close/>
                    <a:moveTo>
                      <a:pt x="4849" y="117"/>
                    </a:moveTo>
                    <a:cubicBezTo>
                      <a:pt x="4887" y="117"/>
                      <a:pt x="4932" y="124"/>
                      <a:pt x="4976" y="136"/>
                    </a:cubicBezTo>
                    <a:cubicBezTo>
                      <a:pt x="5059" y="156"/>
                      <a:pt x="5135" y="187"/>
                      <a:pt x="5211" y="225"/>
                    </a:cubicBezTo>
                    <a:cubicBezTo>
                      <a:pt x="5364" y="321"/>
                      <a:pt x="5510" y="429"/>
                      <a:pt x="5643" y="543"/>
                    </a:cubicBezTo>
                    <a:cubicBezTo>
                      <a:pt x="5648" y="546"/>
                      <a:pt x="5653" y="547"/>
                      <a:pt x="5657" y="547"/>
                    </a:cubicBezTo>
                    <a:cubicBezTo>
                      <a:pt x="5665" y="547"/>
                      <a:pt x="5674" y="543"/>
                      <a:pt x="5682" y="530"/>
                    </a:cubicBezTo>
                    <a:cubicBezTo>
                      <a:pt x="5701" y="556"/>
                      <a:pt x="5713" y="581"/>
                      <a:pt x="5732" y="600"/>
                    </a:cubicBezTo>
                    <a:cubicBezTo>
                      <a:pt x="5764" y="664"/>
                      <a:pt x="5815" y="721"/>
                      <a:pt x="5872" y="759"/>
                    </a:cubicBezTo>
                    <a:cubicBezTo>
                      <a:pt x="5875" y="761"/>
                      <a:pt x="5879" y="762"/>
                      <a:pt x="5882" y="762"/>
                    </a:cubicBezTo>
                    <a:cubicBezTo>
                      <a:pt x="5891" y="762"/>
                      <a:pt x="5899" y="754"/>
                      <a:pt x="5904" y="740"/>
                    </a:cubicBezTo>
                    <a:cubicBezTo>
                      <a:pt x="5898" y="689"/>
                      <a:pt x="5879" y="632"/>
                      <a:pt x="5847" y="594"/>
                    </a:cubicBezTo>
                    <a:lnTo>
                      <a:pt x="5847" y="594"/>
                    </a:lnTo>
                    <a:cubicBezTo>
                      <a:pt x="5885" y="613"/>
                      <a:pt x="5923" y="639"/>
                      <a:pt x="5968" y="670"/>
                    </a:cubicBezTo>
                    <a:cubicBezTo>
                      <a:pt x="6006" y="702"/>
                      <a:pt x="6044" y="727"/>
                      <a:pt x="6082" y="759"/>
                    </a:cubicBezTo>
                    <a:lnTo>
                      <a:pt x="6114" y="797"/>
                    </a:lnTo>
                    <a:cubicBezTo>
                      <a:pt x="6152" y="855"/>
                      <a:pt x="6190" y="912"/>
                      <a:pt x="6215" y="969"/>
                    </a:cubicBezTo>
                    <a:cubicBezTo>
                      <a:pt x="6234" y="1001"/>
                      <a:pt x="6247" y="1033"/>
                      <a:pt x="6254" y="1064"/>
                    </a:cubicBezTo>
                    <a:cubicBezTo>
                      <a:pt x="6266" y="1096"/>
                      <a:pt x="6285" y="1128"/>
                      <a:pt x="6311" y="1147"/>
                    </a:cubicBezTo>
                    <a:cubicBezTo>
                      <a:pt x="6316" y="1152"/>
                      <a:pt x="6321" y="1154"/>
                      <a:pt x="6327" y="1154"/>
                    </a:cubicBezTo>
                    <a:cubicBezTo>
                      <a:pt x="6336" y="1154"/>
                      <a:pt x="6345" y="1148"/>
                      <a:pt x="6349" y="1141"/>
                    </a:cubicBezTo>
                    <a:cubicBezTo>
                      <a:pt x="6362" y="1077"/>
                      <a:pt x="6349" y="1013"/>
                      <a:pt x="6317" y="963"/>
                    </a:cubicBezTo>
                    <a:lnTo>
                      <a:pt x="6317" y="963"/>
                    </a:lnTo>
                    <a:cubicBezTo>
                      <a:pt x="6330" y="975"/>
                      <a:pt x="6342" y="988"/>
                      <a:pt x="6349" y="1001"/>
                    </a:cubicBezTo>
                    <a:cubicBezTo>
                      <a:pt x="6362" y="1013"/>
                      <a:pt x="6374" y="1033"/>
                      <a:pt x="6387" y="1045"/>
                    </a:cubicBezTo>
                    <a:cubicBezTo>
                      <a:pt x="6400" y="1058"/>
                      <a:pt x="6406" y="1071"/>
                      <a:pt x="6419" y="1083"/>
                    </a:cubicBezTo>
                    <a:cubicBezTo>
                      <a:pt x="6470" y="1153"/>
                      <a:pt x="6514" y="1230"/>
                      <a:pt x="6559" y="1312"/>
                    </a:cubicBezTo>
                    <a:cubicBezTo>
                      <a:pt x="6609" y="1407"/>
                      <a:pt x="6660" y="1503"/>
                      <a:pt x="6705" y="1604"/>
                    </a:cubicBezTo>
                    <a:cubicBezTo>
                      <a:pt x="6724" y="1662"/>
                      <a:pt x="6743" y="1719"/>
                      <a:pt x="6756" y="1776"/>
                    </a:cubicBezTo>
                    <a:cubicBezTo>
                      <a:pt x="6762" y="1789"/>
                      <a:pt x="6768" y="1795"/>
                      <a:pt x="6775" y="1801"/>
                    </a:cubicBezTo>
                    <a:cubicBezTo>
                      <a:pt x="6762" y="1814"/>
                      <a:pt x="6749" y="1827"/>
                      <a:pt x="6736" y="1846"/>
                    </a:cubicBezTo>
                    <a:cubicBezTo>
                      <a:pt x="6724" y="1846"/>
                      <a:pt x="6711" y="1859"/>
                      <a:pt x="6711" y="1871"/>
                    </a:cubicBezTo>
                    <a:cubicBezTo>
                      <a:pt x="6698" y="1897"/>
                      <a:pt x="6698" y="1922"/>
                      <a:pt x="6698" y="1948"/>
                    </a:cubicBezTo>
                    <a:cubicBezTo>
                      <a:pt x="6686" y="1954"/>
                      <a:pt x="6686" y="1973"/>
                      <a:pt x="6698" y="1979"/>
                    </a:cubicBezTo>
                    <a:lnTo>
                      <a:pt x="6698" y="1998"/>
                    </a:lnTo>
                    <a:cubicBezTo>
                      <a:pt x="6692" y="2043"/>
                      <a:pt x="6679" y="2081"/>
                      <a:pt x="6667" y="2119"/>
                    </a:cubicBezTo>
                    <a:cubicBezTo>
                      <a:pt x="6635" y="2195"/>
                      <a:pt x="6584" y="2265"/>
                      <a:pt x="6527" y="2323"/>
                    </a:cubicBezTo>
                    <a:cubicBezTo>
                      <a:pt x="6457" y="2380"/>
                      <a:pt x="6381" y="2431"/>
                      <a:pt x="6368" y="2520"/>
                    </a:cubicBezTo>
                    <a:cubicBezTo>
                      <a:pt x="6355" y="2551"/>
                      <a:pt x="6362" y="2589"/>
                      <a:pt x="6374" y="2615"/>
                    </a:cubicBezTo>
                    <a:cubicBezTo>
                      <a:pt x="6387" y="2653"/>
                      <a:pt x="6419" y="2672"/>
                      <a:pt x="6451" y="2678"/>
                    </a:cubicBezTo>
                    <a:lnTo>
                      <a:pt x="6463" y="2678"/>
                    </a:lnTo>
                    <a:cubicBezTo>
                      <a:pt x="6501" y="2691"/>
                      <a:pt x="6539" y="2704"/>
                      <a:pt x="6578" y="2710"/>
                    </a:cubicBezTo>
                    <a:cubicBezTo>
                      <a:pt x="6648" y="2729"/>
                      <a:pt x="6724" y="2748"/>
                      <a:pt x="6794" y="2755"/>
                    </a:cubicBezTo>
                    <a:cubicBezTo>
                      <a:pt x="6898" y="2770"/>
                      <a:pt x="7007" y="2782"/>
                      <a:pt x="7113" y="2782"/>
                    </a:cubicBezTo>
                    <a:cubicBezTo>
                      <a:pt x="7136" y="2782"/>
                      <a:pt x="7159" y="2781"/>
                      <a:pt x="7181" y="2780"/>
                    </a:cubicBezTo>
                    <a:lnTo>
                      <a:pt x="7181" y="2780"/>
                    </a:lnTo>
                    <a:cubicBezTo>
                      <a:pt x="7188" y="2901"/>
                      <a:pt x="7175" y="3028"/>
                      <a:pt x="7156" y="3149"/>
                    </a:cubicBezTo>
                    <a:cubicBezTo>
                      <a:pt x="7150" y="3041"/>
                      <a:pt x="7130" y="2933"/>
                      <a:pt x="7099" y="2831"/>
                    </a:cubicBezTo>
                    <a:cubicBezTo>
                      <a:pt x="7092" y="2811"/>
                      <a:pt x="7077" y="2803"/>
                      <a:pt x="7061" y="2803"/>
                    </a:cubicBezTo>
                    <a:cubicBezTo>
                      <a:pt x="7032" y="2803"/>
                      <a:pt x="7000" y="2832"/>
                      <a:pt x="7016" y="2869"/>
                    </a:cubicBezTo>
                    <a:cubicBezTo>
                      <a:pt x="7105" y="3117"/>
                      <a:pt x="7092" y="3396"/>
                      <a:pt x="6972" y="3638"/>
                    </a:cubicBezTo>
                    <a:lnTo>
                      <a:pt x="6972" y="3613"/>
                    </a:lnTo>
                    <a:cubicBezTo>
                      <a:pt x="6978" y="3562"/>
                      <a:pt x="6972" y="3511"/>
                      <a:pt x="6959" y="3454"/>
                    </a:cubicBezTo>
                    <a:cubicBezTo>
                      <a:pt x="6956" y="3449"/>
                      <a:pt x="6952" y="3447"/>
                      <a:pt x="6947" y="3447"/>
                    </a:cubicBezTo>
                    <a:cubicBezTo>
                      <a:pt x="6940" y="3447"/>
                      <a:pt x="6931" y="3452"/>
                      <a:pt x="6927" y="3460"/>
                    </a:cubicBezTo>
                    <a:cubicBezTo>
                      <a:pt x="6921" y="3511"/>
                      <a:pt x="6921" y="3568"/>
                      <a:pt x="6914" y="3619"/>
                    </a:cubicBezTo>
                    <a:cubicBezTo>
                      <a:pt x="6914" y="3670"/>
                      <a:pt x="6908" y="3721"/>
                      <a:pt x="6895" y="3771"/>
                    </a:cubicBezTo>
                    <a:cubicBezTo>
                      <a:pt x="6895" y="3778"/>
                      <a:pt x="6889" y="3784"/>
                      <a:pt x="6889" y="3784"/>
                    </a:cubicBezTo>
                    <a:cubicBezTo>
                      <a:pt x="6883" y="3803"/>
                      <a:pt x="6870" y="3822"/>
                      <a:pt x="6857" y="3841"/>
                    </a:cubicBezTo>
                    <a:cubicBezTo>
                      <a:pt x="6851" y="3854"/>
                      <a:pt x="6857" y="3867"/>
                      <a:pt x="6870" y="3873"/>
                    </a:cubicBezTo>
                    <a:cubicBezTo>
                      <a:pt x="6857" y="3911"/>
                      <a:pt x="6838" y="3949"/>
                      <a:pt x="6825" y="3994"/>
                    </a:cubicBezTo>
                    <a:cubicBezTo>
                      <a:pt x="6825" y="3975"/>
                      <a:pt x="6825" y="3956"/>
                      <a:pt x="6819" y="3943"/>
                    </a:cubicBezTo>
                    <a:cubicBezTo>
                      <a:pt x="6813" y="3918"/>
                      <a:pt x="6806" y="3892"/>
                      <a:pt x="6800" y="3867"/>
                    </a:cubicBezTo>
                    <a:cubicBezTo>
                      <a:pt x="6787" y="3841"/>
                      <a:pt x="6775" y="3822"/>
                      <a:pt x="6756" y="3803"/>
                    </a:cubicBezTo>
                    <a:cubicBezTo>
                      <a:pt x="6749" y="3799"/>
                      <a:pt x="6742" y="3797"/>
                      <a:pt x="6735" y="3797"/>
                    </a:cubicBezTo>
                    <a:cubicBezTo>
                      <a:pt x="6722" y="3797"/>
                      <a:pt x="6709" y="3805"/>
                      <a:pt x="6705" y="3822"/>
                    </a:cubicBezTo>
                    <a:cubicBezTo>
                      <a:pt x="6705" y="3841"/>
                      <a:pt x="6705" y="3867"/>
                      <a:pt x="6717" y="3886"/>
                    </a:cubicBezTo>
                    <a:cubicBezTo>
                      <a:pt x="6717" y="3905"/>
                      <a:pt x="6724" y="3930"/>
                      <a:pt x="6730" y="3949"/>
                    </a:cubicBezTo>
                    <a:cubicBezTo>
                      <a:pt x="6736" y="3994"/>
                      <a:pt x="6736" y="4038"/>
                      <a:pt x="6730" y="4076"/>
                    </a:cubicBezTo>
                    <a:cubicBezTo>
                      <a:pt x="6724" y="4121"/>
                      <a:pt x="6711" y="4159"/>
                      <a:pt x="6692" y="4197"/>
                    </a:cubicBezTo>
                    <a:cubicBezTo>
                      <a:pt x="6686" y="4216"/>
                      <a:pt x="6673" y="4235"/>
                      <a:pt x="6660" y="4254"/>
                    </a:cubicBezTo>
                    <a:lnTo>
                      <a:pt x="6654" y="4267"/>
                    </a:lnTo>
                    <a:cubicBezTo>
                      <a:pt x="6584" y="4242"/>
                      <a:pt x="6508" y="4223"/>
                      <a:pt x="6438" y="4216"/>
                    </a:cubicBezTo>
                    <a:cubicBezTo>
                      <a:pt x="6435" y="4216"/>
                      <a:pt x="6433" y="4216"/>
                      <a:pt x="6431" y="4216"/>
                    </a:cubicBezTo>
                    <a:cubicBezTo>
                      <a:pt x="6405" y="4216"/>
                      <a:pt x="6402" y="4249"/>
                      <a:pt x="6425" y="4261"/>
                    </a:cubicBezTo>
                    <a:cubicBezTo>
                      <a:pt x="6622" y="4362"/>
                      <a:pt x="6825" y="4439"/>
                      <a:pt x="7003" y="4559"/>
                    </a:cubicBezTo>
                    <a:cubicBezTo>
                      <a:pt x="7188" y="4674"/>
                      <a:pt x="7347" y="4814"/>
                      <a:pt x="7493" y="4972"/>
                    </a:cubicBezTo>
                    <a:cubicBezTo>
                      <a:pt x="7804" y="5316"/>
                      <a:pt x="8007" y="5735"/>
                      <a:pt x="8084" y="6186"/>
                    </a:cubicBezTo>
                    <a:cubicBezTo>
                      <a:pt x="8096" y="6231"/>
                      <a:pt x="8103" y="6275"/>
                      <a:pt x="8103" y="6313"/>
                    </a:cubicBezTo>
                    <a:cubicBezTo>
                      <a:pt x="7957" y="5913"/>
                      <a:pt x="7741" y="5538"/>
                      <a:pt x="7467" y="5201"/>
                    </a:cubicBezTo>
                    <a:cubicBezTo>
                      <a:pt x="7308" y="4979"/>
                      <a:pt x="7118" y="4775"/>
                      <a:pt x="6908" y="4591"/>
                    </a:cubicBezTo>
                    <a:cubicBezTo>
                      <a:pt x="6901" y="4586"/>
                      <a:pt x="6895" y="4584"/>
                      <a:pt x="6888" y="4584"/>
                    </a:cubicBezTo>
                    <a:cubicBezTo>
                      <a:pt x="6863" y="4584"/>
                      <a:pt x="6842" y="4617"/>
                      <a:pt x="6857" y="4642"/>
                    </a:cubicBezTo>
                    <a:cubicBezTo>
                      <a:pt x="6991" y="4833"/>
                      <a:pt x="7137" y="5017"/>
                      <a:pt x="7296" y="5195"/>
                    </a:cubicBezTo>
                    <a:cubicBezTo>
                      <a:pt x="7442" y="5379"/>
                      <a:pt x="7582" y="5570"/>
                      <a:pt x="7702" y="5767"/>
                    </a:cubicBezTo>
                    <a:cubicBezTo>
                      <a:pt x="7950" y="6154"/>
                      <a:pt x="8096" y="6599"/>
                      <a:pt x="8122" y="7063"/>
                    </a:cubicBezTo>
                    <a:cubicBezTo>
                      <a:pt x="8128" y="7248"/>
                      <a:pt x="8103" y="7438"/>
                      <a:pt x="8052" y="7616"/>
                    </a:cubicBezTo>
                    <a:cubicBezTo>
                      <a:pt x="8033" y="7622"/>
                      <a:pt x="8020" y="7635"/>
                      <a:pt x="8014" y="7654"/>
                    </a:cubicBezTo>
                    <a:cubicBezTo>
                      <a:pt x="8014" y="7686"/>
                      <a:pt x="8014" y="7711"/>
                      <a:pt x="8014" y="7743"/>
                    </a:cubicBezTo>
                    <a:cubicBezTo>
                      <a:pt x="8007" y="7769"/>
                      <a:pt x="8001" y="7794"/>
                      <a:pt x="7995" y="7819"/>
                    </a:cubicBezTo>
                    <a:cubicBezTo>
                      <a:pt x="7987" y="7839"/>
                      <a:pt x="7996" y="7849"/>
                      <a:pt x="8008" y="7849"/>
                    </a:cubicBezTo>
                    <a:cubicBezTo>
                      <a:pt x="8014" y="7849"/>
                      <a:pt x="8022" y="7846"/>
                      <a:pt x="8027" y="7839"/>
                    </a:cubicBezTo>
                    <a:lnTo>
                      <a:pt x="8033" y="7826"/>
                    </a:lnTo>
                    <a:cubicBezTo>
                      <a:pt x="8046" y="7864"/>
                      <a:pt x="8052" y="7902"/>
                      <a:pt x="8058" y="7940"/>
                    </a:cubicBezTo>
                    <a:cubicBezTo>
                      <a:pt x="8071" y="8036"/>
                      <a:pt x="8084" y="8137"/>
                      <a:pt x="8084" y="8233"/>
                    </a:cubicBezTo>
                    <a:cubicBezTo>
                      <a:pt x="8084" y="8436"/>
                      <a:pt x="8058" y="8639"/>
                      <a:pt x="8014" y="8836"/>
                    </a:cubicBezTo>
                    <a:cubicBezTo>
                      <a:pt x="7969" y="9040"/>
                      <a:pt x="7912" y="9237"/>
                      <a:pt x="7849" y="9434"/>
                    </a:cubicBezTo>
                    <a:cubicBezTo>
                      <a:pt x="7798" y="9599"/>
                      <a:pt x="7741" y="9764"/>
                      <a:pt x="7671" y="9923"/>
                    </a:cubicBezTo>
                    <a:cubicBezTo>
                      <a:pt x="7607" y="10069"/>
                      <a:pt x="7512" y="10196"/>
                      <a:pt x="7391" y="10298"/>
                    </a:cubicBezTo>
                    <a:lnTo>
                      <a:pt x="7391" y="10272"/>
                    </a:lnTo>
                    <a:cubicBezTo>
                      <a:pt x="7391" y="10266"/>
                      <a:pt x="7385" y="10260"/>
                      <a:pt x="7378" y="10253"/>
                    </a:cubicBezTo>
                    <a:cubicBezTo>
                      <a:pt x="7505" y="9955"/>
                      <a:pt x="7594" y="9637"/>
                      <a:pt x="7639" y="9313"/>
                    </a:cubicBezTo>
                    <a:cubicBezTo>
                      <a:pt x="7671" y="9116"/>
                      <a:pt x="7690" y="8925"/>
                      <a:pt x="7702" y="8728"/>
                    </a:cubicBezTo>
                    <a:cubicBezTo>
                      <a:pt x="7715" y="8563"/>
                      <a:pt x="7715" y="8404"/>
                      <a:pt x="7702" y="8239"/>
                    </a:cubicBezTo>
                    <a:lnTo>
                      <a:pt x="7702" y="8239"/>
                    </a:lnTo>
                    <a:cubicBezTo>
                      <a:pt x="7723" y="8249"/>
                      <a:pt x="7745" y="8254"/>
                      <a:pt x="7767" y="8254"/>
                    </a:cubicBezTo>
                    <a:cubicBezTo>
                      <a:pt x="7813" y="8254"/>
                      <a:pt x="7859" y="8231"/>
                      <a:pt x="7880" y="8188"/>
                    </a:cubicBezTo>
                    <a:cubicBezTo>
                      <a:pt x="7925" y="8105"/>
                      <a:pt x="7950" y="8010"/>
                      <a:pt x="7963" y="7921"/>
                    </a:cubicBezTo>
                    <a:cubicBezTo>
                      <a:pt x="7982" y="7826"/>
                      <a:pt x="7995" y="7724"/>
                      <a:pt x="8001" y="7622"/>
                    </a:cubicBezTo>
                    <a:cubicBezTo>
                      <a:pt x="8020" y="7228"/>
                      <a:pt x="7944" y="6834"/>
                      <a:pt x="7772" y="6479"/>
                    </a:cubicBezTo>
                    <a:cubicBezTo>
                      <a:pt x="7728" y="6383"/>
                      <a:pt x="7671" y="6288"/>
                      <a:pt x="7607" y="6193"/>
                    </a:cubicBezTo>
                    <a:cubicBezTo>
                      <a:pt x="7550" y="6097"/>
                      <a:pt x="7474" y="6015"/>
                      <a:pt x="7385" y="5951"/>
                    </a:cubicBezTo>
                    <a:cubicBezTo>
                      <a:pt x="7379" y="5947"/>
                      <a:pt x="7371" y="5945"/>
                      <a:pt x="7364" y="5945"/>
                    </a:cubicBezTo>
                    <a:cubicBezTo>
                      <a:pt x="7342" y="5945"/>
                      <a:pt x="7319" y="5965"/>
                      <a:pt x="7334" y="5989"/>
                    </a:cubicBezTo>
                    <a:cubicBezTo>
                      <a:pt x="7372" y="6059"/>
                      <a:pt x="7423" y="6123"/>
                      <a:pt x="7467" y="6186"/>
                    </a:cubicBezTo>
                    <a:cubicBezTo>
                      <a:pt x="7613" y="6390"/>
                      <a:pt x="7721" y="6612"/>
                      <a:pt x="7791" y="6841"/>
                    </a:cubicBezTo>
                    <a:cubicBezTo>
                      <a:pt x="7887" y="7159"/>
                      <a:pt x="7912" y="7495"/>
                      <a:pt x="7861" y="7826"/>
                    </a:cubicBezTo>
                    <a:cubicBezTo>
                      <a:pt x="7849" y="7915"/>
                      <a:pt x="7830" y="8004"/>
                      <a:pt x="7804" y="8093"/>
                    </a:cubicBezTo>
                    <a:cubicBezTo>
                      <a:pt x="7795" y="8121"/>
                      <a:pt x="7781" y="8157"/>
                      <a:pt x="7757" y="8157"/>
                    </a:cubicBezTo>
                    <a:cubicBezTo>
                      <a:pt x="7748" y="8157"/>
                      <a:pt x="7739" y="8153"/>
                      <a:pt x="7728" y="8144"/>
                    </a:cubicBezTo>
                    <a:cubicBezTo>
                      <a:pt x="7683" y="8105"/>
                      <a:pt x="7696" y="8023"/>
                      <a:pt x="7702" y="7972"/>
                    </a:cubicBezTo>
                    <a:cubicBezTo>
                      <a:pt x="7702" y="7961"/>
                      <a:pt x="7688" y="7945"/>
                      <a:pt x="7676" y="7945"/>
                    </a:cubicBezTo>
                    <a:cubicBezTo>
                      <a:pt x="7674" y="7945"/>
                      <a:pt x="7672" y="7946"/>
                      <a:pt x="7671" y="7947"/>
                    </a:cubicBezTo>
                    <a:cubicBezTo>
                      <a:pt x="7671" y="7908"/>
                      <a:pt x="7677" y="7870"/>
                      <a:pt x="7677" y="7832"/>
                    </a:cubicBezTo>
                    <a:cubicBezTo>
                      <a:pt x="7690" y="7654"/>
                      <a:pt x="7677" y="7483"/>
                      <a:pt x="7652" y="7305"/>
                    </a:cubicBezTo>
                    <a:cubicBezTo>
                      <a:pt x="7639" y="7216"/>
                      <a:pt x="7613" y="7133"/>
                      <a:pt x="7588" y="7044"/>
                    </a:cubicBezTo>
                    <a:cubicBezTo>
                      <a:pt x="7569" y="6962"/>
                      <a:pt x="7531" y="6885"/>
                      <a:pt x="7480" y="6815"/>
                    </a:cubicBezTo>
                    <a:cubicBezTo>
                      <a:pt x="7474" y="6810"/>
                      <a:pt x="7466" y="6807"/>
                      <a:pt x="7459" y="6807"/>
                    </a:cubicBezTo>
                    <a:cubicBezTo>
                      <a:pt x="7450" y="6807"/>
                      <a:pt x="7442" y="6811"/>
                      <a:pt x="7442" y="6822"/>
                    </a:cubicBezTo>
                    <a:cubicBezTo>
                      <a:pt x="7448" y="6904"/>
                      <a:pt x="7467" y="6987"/>
                      <a:pt x="7493" y="7063"/>
                    </a:cubicBezTo>
                    <a:cubicBezTo>
                      <a:pt x="7512" y="7146"/>
                      <a:pt x="7531" y="7235"/>
                      <a:pt x="7544" y="7317"/>
                    </a:cubicBezTo>
                    <a:cubicBezTo>
                      <a:pt x="7569" y="7489"/>
                      <a:pt x="7575" y="7654"/>
                      <a:pt x="7569" y="7826"/>
                    </a:cubicBezTo>
                    <a:cubicBezTo>
                      <a:pt x="7550" y="8137"/>
                      <a:pt x="7467" y="8442"/>
                      <a:pt x="7334" y="8728"/>
                    </a:cubicBezTo>
                    <a:cubicBezTo>
                      <a:pt x="7289" y="8620"/>
                      <a:pt x="7270" y="8506"/>
                      <a:pt x="7277" y="8391"/>
                    </a:cubicBezTo>
                    <a:cubicBezTo>
                      <a:pt x="7277" y="8372"/>
                      <a:pt x="7270" y="8360"/>
                      <a:pt x="7258" y="8353"/>
                    </a:cubicBezTo>
                    <a:cubicBezTo>
                      <a:pt x="7296" y="8188"/>
                      <a:pt x="7315" y="8016"/>
                      <a:pt x="7321" y="7845"/>
                    </a:cubicBezTo>
                    <a:cubicBezTo>
                      <a:pt x="7327" y="7699"/>
                      <a:pt x="7321" y="7546"/>
                      <a:pt x="7308" y="7394"/>
                    </a:cubicBezTo>
                    <a:cubicBezTo>
                      <a:pt x="7302" y="7235"/>
                      <a:pt x="7277" y="7082"/>
                      <a:pt x="7226" y="6930"/>
                    </a:cubicBezTo>
                    <a:cubicBezTo>
                      <a:pt x="7220" y="6916"/>
                      <a:pt x="7208" y="6909"/>
                      <a:pt x="7195" y="6909"/>
                    </a:cubicBezTo>
                    <a:cubicBezTo>
                      <a:pt x="7177" y="6909"/>
                      <a:pt x="7160" y="6921"/>
                      <a:pt x="7156" y="6942"/>
                    </a:cubicBezTo>
                    <a:cubicBezTo>
                      <a:pt x="7156" y="7063"/>
                      <a:pt x="7156" y="7178"/>
                      <a:pt x="7175" y="7298"/>
                    </a:cubicBezTo>
                    <a:cubicBezTo>
                      <a:pt x="7181" y="7413"/>
                      <a:pt x="7188" y="7533"/>
                      <a:pt x="7188" y="7654"/>
                    </a:cubicBezTo>
                    <a:cubicBezTo>
                      <a:pt x="7194" y="7883"/>
                      <a:pt x="7175" y="8112"/>
                      <a:pt x="7124" y="8341"/>
                    </a:cubicBezTo>
                    <a:cubicBezTo>
                      <a:pt x="7080" y="8531"/>
                      <a:pt x="7003" y="8709"/>
                      <a:pt x="6908" y="8874"/>
                    </a:cubicBezTo>
                    <a:cubicBezTo>
                      <a:pt x="6851" y="8957"/>
                      <a:pt x="6794" y="9033"/>
                      <a:pt x="6730" y="9109"/>
                    </a:cubicBezTo>
                    <a:cubicBezTo>
                      <a:pt x="6667" y="9179"/>
                      <a:pt x="6597" y="9243"/>
                      <a:pt x="6514" y="9294"/>
                    </a:cubicBezTo>
                    <a:cubicBezTo>
                      <a:pt x="6490" y="9309"/>
                      <a:pt x="6465" y="9319"/>
                      <a:pt x="6444" y="9319"/>
                    </a:cubicBezTo>
                    <a:cubicBezTo>
                      <a:pt x="6419" y="9319"/>
                      <a:pt x="6400" y="9306"/>
                      <a:pt x="6393" y="9268"/>
                    </a:cubicBezTo>
                    <a:cubicBezTo>
                      <a:pt x="6387" y="9205"/>
                      <a:pt x="6393" y="9148"/>
                      <a:pt x="6400" y="9090"/>
                    </a:cubicBezTo>
                    <a:cubicBezTo>
                      <a:pt x="6400" y="9052"/>
                      <a:pt x="6406" y="9014"/>
                      <a:pt x="6406" y="8982"/>
                    </a:cubicBezTo>
                    <a:cubicBezTo>
                      <a:pt x="6438" y="8868"/>
                      <a:pt x="6463" y="8760"/>
                      <a:pt x="6489" y="8646"/>
                    </a:cubicBezTo>
                    <a:cubicBezTo>
                      <a:pt x="6501" y="8563"/>
                      <a:pt x="6514" y="8480"/>
                      <a:pt x="6520" y="8391"/>
                    </a:cubicBezTo>
                    <a:cubicBezTo>
                      <a:pt x="6520" y="8309"/>
                      <a:pt x="6514" y="8220"/>
                      <a:pt x="6501" y="8137"/>
                    </a:cubicBezTo>
                    <a:cubicBezTo>
                      <a:pt x="6498" y="8118"/>
                      <a:pt x="6482" y="8109"/>
                      <a:pt x="6466" y="8109"/>
                    </a:cubicBezTo>
                    <a:cubicBezTo>
                      <a:pt x="6451" y="8109"/>
                      <a:pt x="6435" y="8118"/>
                      <a:pt x="6431" y="8137"/>
                    </a:cubicBezTo>
                    <a:cubicBezTo>
                      <a:pt x="6406" y="8277"/>
                      <a:pt x="6387" y="8410"/>
                      <a:pt x="6362" y="8550"/>
                    </a:cubicBezTo>
                    <a:cubicBezTo>
                      <a:pt x="6342" y="8684"/>
                      <a:pt x="6311" y="8817"/>
                      <a:pt x="6273" y="8944"/>
                    </a:cubicBezTo>
                    <a:cubicBezTo>
                      <a:pt x="6196" y="9205"/>
                      <a:pt x="6088" y="9453"/>
                      <a:pt x="5949" y="9688"/>
                    </a:cubicBezTo>
                    <a:cubicBezTo>
                      <a:pt x="5809" y="9923"/>
                      <a:pt x="5637" y="10145"/>
                      <a:pt x="5440" y="10336"/>
                    </a:cubicBezTo>
                    <a:cubicBezTo>
                      <a:pt x="5345" y="10431"/>
                      <a:pt x="5243" y="10520"/>
                      <a:pt x="5135" y="10603"/>
                    </a:cubicBezTo>
                    <a:cubicBezTo>
                      <a:pt x="5098" y="10626"/>
                      <a:pt x="5048" y="10656"/>
                      <a:pt x="5001" y="10656"/>
                    </a:cubicBezTo>
                    <a:cubicBezTo>
                      <a:pt x="4984" y="10656"/>
                      <a:pt x="4966" y="10651"/>
                      <a:pt x="4951" y="10641"/>
                    </a:cubicBezTo>
                    <a:cubicBezTo>
                      <a:pt x="4913" y="10609"/>
                      <a:pt x="4894" y="10558"/>
                      <a:pt x="4894" y="10508"/>
                    </a:cubicBezTo>
                    <a:cubicBezTo>
                      <a:pt x="4887" y="10431"/>
                      <a:pt x="4887" y="10349"/>
                      <a:pt x="4900" y="10272"/>
                    </a:cubicBezTo>
                    <a:cubicBezTo>
                      <a:pt x="4913" y="10183"/>
                      <a:pt x="4925" y="10094"/>
                      <a:pt x="4938" y="10012"/>
                    </a:cubicBezTo>
                    <a:cubicBezTo>
                      <a:pt x="4970" y="9859"/>
                      <a:pt x="5002" y="9707"/>
                      <a:pt x="5046" y="9554"/>
                    </a:cubicBezTo>
                    <a:cubicBezTo>
                      <a:pt x="5064" y="9558"/>
                      <a:pt x="5082" y="9561"/>
                      <a:pt x="5100" y="9561"/>
                    </a:cubicBezTo>
                    <a:cubicBezTo>
                      <a:pt x="5163" y="9561"/>
                      <a:pt x="5222" y="9534"/>
                      <a:pt x="5262" y="9484"/>
                    </a:cubicBezTo>
                    <a:cubicBezTo>
                      <a:pt x="5351" y="9408"/>
                      <a:pt x="5427" y="9319"/>
                      <a:pt x="5504" y="9230"/>
                    </a:cubicBezTo>
                    <a:cubicBezTo>
                      <a:pt x="5593" y="9122"/>
                      <a:pt x="5669" y="9014"/>
                      <a:pt x="5739" y="8893"/>
                    </a:cubicBezTo>
                    <a:cubicBezTo>
                      <a:pt x="5815" y="8785"/>
                      <a:pt x="5872" y="8658"/>
                      <a:pt x="5898" y="8531"/>
                    </a:cubicBezTo>
                    <a:cubicBezTo>
                      <a:pt x="5902" y="8502"/>
                      <a:pt x="5878" y="8481"/>
                      <a:pt x="5855" y="8481"/>
                    </a:cubicBezTo>
                    <a:cubicBezTo>
                      <a:pt x="5842" y="8481"/>
                      <a:pt x="5830" y="8486"/>
                      <a:pt x="5821" y="8499"/>
                    </a:cubicBezTo>
                    <a:cubicBezTo>
                      <a:pt x="5764" y="8582"/>
                      <a:pt x="5707" y="8677"/>
                      <a:pt x="5663" y="8766"/>
                    </a:cubicBezTo>
                    <a:cubicBezTo>
                      <a:pt x="5612" y="8855"/>
                      <a:pt x="5555" y="8944"/>
                      <a:pt x="5491" y="9033"/>
                    </a:cubicBezTo>
                    <a:cubicBezTo>
                      <a:pt x="5427" y="9116"/>
                      <a:pt x="5364" y="9198"/>
                      <a:pt x="5288" y="9275"/>
                    </a:cubicBezTo>
                    <a:cubicBezTo>
                      <a:pt x="5265" y="9303"/>
                      <a:pt x="5158" y="9441"/>
                      <a:pt x="5098" y="9441"/>
                    </a:cubicBezTo>
                    <a:cubicBezTo>
                      <a:pt x="5091" y="9441"/>
                      <a:pt x="5084" y="9439"/>
                      <a:pt x="5078" y="9434"/>
                    </a:cubicBezTo>
                    <a:cubicBezTo>
                      <a:pt x="5078" y="9427"/>
                      <a:pt x="5072" y="9421"/>
                      <a:pt x="5065" y="9415"/>
                    </a:cubicBezTo>
                    <a:cubicBezTo>
                      <a:pt x="5052" y="9389"/>
                      <a:pt x="5046" y="9364"/>
                      <a:pt x="5046" y="9332"/>
                    </a:cubicBezTo>
                    <a:cubicBezTo>
                      <a:pt x="5040" y="9281"/>
                      <a:pt x="5040" y="9224"/>
                      <a:pt x="5040" y="9173"/>
                    </a:cubicBezTo>
                    <a:cubicBezTo>
                      <a:pt x="5040" y="9059"/>
                      <a:pt x="5046" y="8944"/>
                      <a:pt x="5052" y="8836"/>
                    </a:cubicBezTo>
                    <a:cubicBezTo>
                      <a:pt x="5065" y="8607"/>
                      <a:pt x="5103" y="8385"/>
                      <a:pt x="5154" y="8163"/>
                    </a:cubicBezTo>
                    <a:cubicBezTo>
                      <a:pt x="5211" y="7915"/>
                      <a:pt x="5281" y="7667"/>
                      <a:pt x="5377" y="7432"/>
                    </a:cubicBezTo>
                    <a:cubicBezTo>
                      <a:pt x="5381" y="7415"/>
                      <a:pt x="5365" y="7401"/>
                      <a:pt x="5351" y="7401"/>
                    </a:cubicBezTo>
                    <a:cubicBezTo>
                      <a:pt x="5343" y="7401"/>
                      <a:pt x="5336" y="7404"/>
                      <a:pt x="5332" y="7413"/>
                    </a:cubicBezTo>
                    <a:cubicBezTo>
                      <a:pt x="5103" y="7870"/>
                      <a:pt x="4964" y="8366"/>
                      <a:pt x="4938" y="8881"/>
                    </a:cubicBezTo>
                    <a:cubicBezTo>
                      <a:pt x="4925" y="9001"/>
                      <a:pt x="4925" y="9129"/>
                      <a:pt x="4925" y="9249"/>
                    </a:cubicBezTo>
                    <a:cubicBezTo>
                      <a:pt x="4925" y="9338"/>
                      <a:pt x="4925" y="9446"/>
                      <a:pt x="4989" y="9516"/>
                    </a:cubicBezTo>
                    <a:cubicBezTo>
                      <a:pt x="4932" y="9656"/>
                      <a:pt x="4887" y="9796"/>
                      <a:pt x="4855" y="9942"/>
                    </a:cubicBezTo>
                    <a:cubicBezTo>
                      <a:pt x="4805" y="10107"/>
                      <a:pt x="4779" y="10279"/>
                      <a:pt x="4773" y="10457"/>
                    </a:cubicBezTo>
                    <a:cubicBezTo>
                      <a:pt x="4773" y="10571"/>
                      <a:pt x="4805" y="10717"/>
                      <a:pt x="4925" y="10768"/>
                    </a:cubicBezTo>
                    <a:cubicBezTo>
                      <a:pt x="4954" y="10780"/>
                      <a:pt x="4982" y="10785"/>
                      <a:pt x="5010" y="10785"/>
                    </a:cubicBezTo>
                    <a:cubicBezTo>
                      <a:pt x="5129" y="10785"/>
                      <a:pt x="5238" y="10689"/>
                      <a:pt x="5326" y="10622"/>
                    </a:cubicBezTo>
                    <a:cubicBezTo>
                      <a:pt x="5764" y="10260"/>
                      <a:pt x="6101" y="9796"/>
                      <a:pt x="6304" y="9268"/>
                    </a:cubicBezTo>
                    <a:cubicBezTo>
                      <a:pt x="6304" y="9306"/>
                      <a:pt x="6323" y="9338"/>
                      <a:pt x="6349" y="9364"/>
                    </a:cubicBezTo>
                    <a:cubicBezTo>
                      <a:pt x="6378" y="9395"/>
                      <a:pt x="6413" y="9407"/>
                      <a:pt x="6449" y="9407"/>
                    </a:cubicBezTo>
                    <a:cubicBezTo>
                      <a:pt x="6508" y="9407"/>
                      <a:pt x="6571" y="9376"/>
                      <a:pt x="6622" y="9345"/>
                    </a:cubicBezTo>
                    <a:cubicBezTo>
                      <a:pt x="6705" y="9281"/>
                      <a:pt x="6787" y="9211"/>
                      <a:pt x="6857" y="9129"/>
                    </a:cubicBezTo>
                    <a:cubicBezTo>
                      <a:pt x="7003" y="8963"/>
                      <a:pt x="7118" y="8766"/>
                      <a:pt x="7188" y="8557"/>
                    </a:cubicBezTo>
                    <a:cubicBezTo>
                      <a:pt x="7200" y="8658"/>
                      <a:pt x="7239" y="8760"/>
                      <a:pt x="7302" y="8843"/>
                    </a:cubicBezTo>
                    <a:cubicBezTo>
                      <a:pt x="7310" y="8856"/>
                      <a:pt x="7323" y="8863"/>
                      <a:pt x="7337" y="8863"/>
                    </a:cubicBezTo>
                    <a:cubicBezTo>
                      <a:pt x="7355" y="8863"/>
                      <a:pt x="7374" y="8852"/>
                      <a:pt x="7385" y="8830"/>
                    </a:cubicBezTo>
                    <a:cubicBezTo>
                      <a:pt x="7467" y="8684"/>
                      <a:pt x="7537" y="8525"/>
                      <a:pt x="7582" y="8353"/>
                    </a:cubicBezTo>
                    <a:lnTo>
                      <a:pt x="7582" y="8353"/>
                    </a:lnTo>
                    <a:cubicBezTo>
                      <a:pt x="7575" y="8436"/>
                      <a:pt x="7575" y="8512"/>
                      <a:pt x="7575" y="8595"/>
                    </a:cubicBezTo>
                    <a:cubicBezTo>
                      <a:pt x="7563" y="8754"/>
                      <a:pt x="7556" y="8912"/>
                      <a:pt x="7537" y="9065"/>
                    </a:cubicBezTo>
                    <a:cubicBezTo>
                      <a:pt x="7505" y="9370"/>
                      <a:pt x="7442" y="9669"/>
                      <a:pt x="7347" y="9955"/>
                    </a:cubicBezTo>
                    <a:cubicBezTo>
                      <a:pt x="7264" y="10215"/>
                      <a:pt x="7143" y="10463"/>
                      <a:pt x="6997" y="10685"/>
                    </a:cubicBezTo>
                    <a:cubicBezTo>
                      <a:pt x="6921" y="10800"/>
                      <a:pt x="6838" y="10908"/>
                      <a:pt x="6743" y="11003"/>
                    </a:cubicBezTo>
                    <a:cubicBezTo>
                      <a:pt x="6707" y="11044"/>
                      <a:pt x="6593" y="11165"/>
                      <a:pt x="6524" y="11165"/>
                    </a:cubicBezTo>
                    <a:cubicBezTo>
                      <a:pt x="6496" y="11165"/>
                      <a:pt x="6475" y="11145"/>
                      <a:pt x="6470" y="11092"/>
                    </a:cubicBezTo>
                    <a:cubicBezTo>
                      <a:pt x="6470" y="11022"/>
                      <a:pt x="6482" y="10952"/>
                      <a:pt x="6501" y="10882"/>
                    </a:cubicBezTo>
                    <a:cubicBezTo>
                      <a:pt x="6520" y="10794"/>
                      <a:pt x="6539" y="10698"/>
                      <a:pt x="6565" y="10609"/>
                    </a:cubicBezTo>
                    <a:cubicBezTo>
                      <a:pt x="6578" y="10533"/>
                      <a:pt x="6597" y="10450"/>
                      <a:pt x="6609" y="10374"/>
                    </a:cubicBezTo>
                    <a:cubicBezTo>
                      <a:pt x="6622" y="10349"/>
                      <a:pt x="6628" y="10323"/>
                      <a:pt x="6641" y="10298"/>
                    </a:cubicBezTo>
                    <a:cubicBezTo>
                      <a:pt x="6711" y="10114"/>
                      <a:pt x="6756" y="9872"/>
                      <a:pt x="6648" y="9688"/>
                    </a:cubicBezTo>
                    <a:cubicBezTo>
                      <a:pt x="6640" y="9671"/>
                      <a:pt x="6625" y="9663"/>
                      <a:pt x="6610" y="9663"/>
                    </a:cubicBezTo>
                    <a:cubicBezTo>
                      <a:pt x="6586" y="9663"/>
                      <a:pt x="6561" y="9682"/>
                      <a:pt x="6565" y="9713"/>
                    </a:cubicBezTo>
                    <a:cubicBezTo>
                      <a:pt x="6578" y="9878"/>
                      <a:pt x="6565" y="10050"/>
                      <a:pt x="6520" y="10209"/>
                    </a:cubicBezTo>
                    <a:cubicBezTo>
                      <a:pt x="6470" y="10368"/>
                      <a:pt x="6393" y="10520"/>
                      <a:pt x="6298" y="10654"/>
                    </a:cubicBezTo>
                    <a:cubicBezTo>
                      <a:pt x="6107" y="10952"/>
                      <a:pt x="5904" y="11238"/>
                      <a:pt x="5682" y="11512"/>
                    </a:cubicBezTo>
                    <a:cubicBezTo>
                      <a:pt x="5599" y="11620"/>
                      <a:pt x="5478" y="11753"/>
                      <a:pt x="5332" y="11772"/>
                    </a:cubicBezTo>
                    <a:cubicBezTo>
                      <a:pt x="5364" y="11493"/>
                      <a:pt x="5446" y="11226"/>
                      <a:pt x="5574" y="10978"/>
                    </a:cubicBezTo>
                    <a:cubicBezTo>
                      <a:pt x="5583" y="10960"/>
                      <a:pt x="5566" y="10942"/>
                      <a:pt x="5549" y="10942"/>
                    </a:cubicBezTo>
                    <a:cubicBezTo>
                      <a:pt x="5542" y="10942"/>
                      <a:pt x="5535" y="10945"/>
                      <a:pt x="5529" y="10952"/>
                    </a:cubicBezTo>
                    <a:cubicBezTo>
                      <a:pt x="5370" y="11213"/>
                      <a:pt x="5269" y="11505"/>
                      <a:pt x="5230" y="11810"/>
                    </a:cubicBezTo>
                    <a:cubicBezTo>
                      <a:pt x="5230" y="11836"/>
                      <a:pt x="5249" y="11861"/>
                      <a:pt x="5275" y="11861"/>
                    </a:cubicBezTo>
                    <a:cubicBezTo>
                      <a:pt x="5292" y="11864"/>
                      <a:pt x="5310" y="11865"/>
                      <a:pt x="5328" y="11865"/>
                    </a:cubicBezTo>
                    <a:cubicBezTo>
                      <a:pt x="5401" y="11865"/>
                      <a:pt x="5475" y="11844"/>
                      <a:pt x="5542" y="11798"/>
                    </a:cubicBezTo>
                    <a:lnTo>
                      <a:pt x="5542" y="11798"/>
                    </a:lnTo>
                    <a:cubicBezTo>
                      <a:pt x="5485" y="11931"/>
                      <a:pt x="5453" y="12064"/>
                      <a:pt x="5446" y="12204"/>
                    </a:cubicBezTo>
                    <a:cubicBezTo>
                      <a:pt x="5434" y="12281"/>
                      <a:pt x="5446" y="12382"/>
                      <a:pt x="5535" y="12401"/>
                    </a:cubicBezTo>
                    <a:cubicBezTo>
                      <a:pt x="5544" y="12403"/>
                      <a:pt x="5553" y="12404"/>
                      <a:pt x="5562" y="12404"/>
                    </a:cubicBezTo>
                    <a:cubicBezTo>
                      <a:pt x="5640" y="12404"/>
                      <a:pt x="5708" y="12333"/>
                      <a:pt x="5771" y="12287"/>
                    </a:cubicBezTo>
                    <a:cubicBezTo>
                      <a:pt x="5993" y="12122"/>
                      <a:pt x="6196" y="11937"/>
                      <a:pt x="6381" y="11734"/>
                    </a:cubicBezTo>
                    <a:lnTo>
                      <a:pt x="6381" y="11734"/>
                    </a:lnTo>
                    <a:cubicBezTo>
                      <a:pt x="6355" y="11918"/>
                      <a:pt x="6362" y="12109"/>
                      <a:pt x="6400" y="12300"/>
                    </a:cubicBezTo>
                    <a:cubicBezTo>
                      <a:pt x="6404" y="12326"/>
                      <a:pt x="6429" y="12343"/>
                      <a:pt x="6455" y="12343"/>
                    </a:cubicBezTo>
                    <a:cubicBezTo>
                      <a:pt x="6467" y="12343"/>
                      <a:pt x="6479" y="12339"/>
                      <a:pt x="6489" y="12331"/>
                    </a:cubicBezTo>
                    <a:lnTo>
                      <a:pt x="6533" y="12306"/>
                    </a:lnTo>
                    <a:cubicBezTo>
                      <a:pt x="6603" y="12420"/>
                      <a:pt x="6692" y="12522"/>
                      <a:pt x="6756" y="12643"/>
                    </a:cubicBezTo>
                    <a:cubicBezTo>
                      <a:pt x="6832" y="12776"/>
                      <a:pt x="6895" y="12910"/>
                      <a:pt x="6953" y="13043"/>
                    </a:cubicBezTo>
                    <a:lnTo>
                      <a:pt x="6946" y="13043"/>
                    </a:lnTo>
                    <a:cubicBezTo>
                      <a:pt x="7054" y="13323"/>
                      <a:pt x="7137" y="13615"/>
                      <a:pt x="7194" y="13907"/>
                    </a:cubicBezTo>
                    <a:cubicBezTo>
                      <a:pt x="7258" y="14212"/>
                      <a:pt x="7308" y="14517"/>
                      <a:pt x="7353" y="14829"/>
                    </a:cubicBezTo>
                    <a:cubicBezTo>
                      <a:pt x="7410" y="15172"/>
                      <a:pt x="7442" y="15515"/>
                      <a:pt x="7448" y="15858"/>
                    </a:cubicBezTo>
                    <a:cubicBezTo>
                      <a:pt x="7442" y="16049"/>
                      <a:pt x="7429" y="16240"/>
                      <a:pt x="7391" y="16424"/>
                    </a:cubicBezTo>
                    <a:cubicBezTo>
                      <a:pt x="7385" y="16475"/>
                      <a:pt x="7372" y="16526"/>
                      <a:pt x="7359" y="16576"/>
                    </a:cubicBezTo>
                    <a:cubicBezTo>
                      <a:pt x="7353" y="16602"/>
                      <a:pt x="7340" y="16653"/>
                      <a:pt x="7315" y="16672"/>
                    </a:cubicBezTo>
                    <a:cubicBezTo>
                      <a:pt x="7311" y="16674"/>
                      <a:pt x="7306" y="16675"/>
                      <a:pt x="7302" y="16675"/>
                    </a:cubicBezTo>
                    <a:cubicBezTo>
                      <a:pt x="7276" y="16675"/>
                      <a:pt x="7243" y="16648"/>
                      <a:pt x="7232" y="16621"/>
                    </a:cubicBezTo>
                    <a:cubicBezTo>
                      <a:pt x="7219" y="16570"/>
                      <a:pt x="7213" y="16526"/>
                      <a:pt x="7219" y="16475"/>
                    </a:cubicBezTo>
                    <a:cubicBezTo>
                      <a:pt x="7219" y="16468"/>
                      <a:pt x="7213" y="16456"/>
                      <a:pt x="7207" y="16449"/>
                    </a:cubicBezTo>
                    <a:cubicBezTo>
                      <a:pt x="7175" y="15884"/>
                      <a:pt x="7111" y="15318"/>
                      <a:pt x="7010" y="14759"/>
                    </a:cubicBezTo>
                    <a:cubicBezTo>
                      <a:pt x="6895" y="14047"/>
                      <a:pt x="6775" y="13329"/>
                      <a:pt x="6533" y="12643"/>
                    </a:cubicBezTo>
                    <a:cubicBezTo>
                      <a:pt x="6501" y="12554"/>
                      <a:pt x="6470" y="12471"/>
                      <a:pt x="6425" y="12389"/>
                    </a:cubicBezTo>
                    <a:cubicBezTo>
                      <a:pt x="6415" y="12366"/>
                      <a:pt x="6391" y="12355"/>
                      <a:pt x="6368" y="12355"/>
                    </a:cubicBezTo>
                    <a:cubicBezTo>
                      <a:pt x="6333" y="12355"/>
                      <a:pt x="6299" y="12379"/>
                      <a:pt x="6311" y="12420"/>
                    </a:cubicBezTo>
                    <a:cubicBezTo>
                      <a:pt x="6355" y="12586"/>
                      <a:pt x="6412" y="12751"/>
                      <a:pt x="6463" y="12916"/>
                    </a:cubicBezTo>
                    <a:cubicBezTo>
                      <a:pt x="6514" y="13081"/>
                      <a:pt x="6559" y="13246"/>
                      <a:pt x="6597" y="13412"/>
                    </a:cubicBezTo>
                    <a:cubicBezTo>
                      <a:pt x="6679" y="13748"/>
                      <a:pt x="6736" y="14092"/>
                      <a:pt x="6800" y="14435"/>
                    </a:cubicBezTo>
                    <a:cubicBezTo>
                      <a:pt x="6914" y="15127"/>
                      <a:pt x="7042" y="15833"/>
                      <a:pt x="7073" y="16538"/>
                    </a:cubicBezTo>
                    <a:cubicBezTo>
                      <a:pt x="7086" y="16894"/>
                      <a:pt x="7061" y="17250"/>
                      <a:pt x="6997" y="17593"/>
                    </a:cubicBezTo>
                    <a:cubicBezTo>
                      <a:pt x="6991" y="17623"/>
                      <a:pt x="6991" y="17670"/>
                      <a:pt x="6964" y="17670"/>
                    </a:cubicBezTo>
                    <a:cubicBezTo>
                      <a:pt x="6962" y="17670"/>
                      <a:pt x="6961" y="17670"/>
                      <a:pt x="6959" y="17669"/>
                    </a:cubicBezTo>
                    <a:cubicBezTo>
                      <a:pt x="6921" y="17663"/>
                      <a:pt x="6889" y="17625"/>
                      <a:pt x="6870" y="17606"/>
                    </a:cubicBezTo>
                    <a:cubicBezTo>
                      <a:pt x="6819" y="17542"/>
                      <a:pt x="6768" y="17485"/>
                      <a:pt x="6724" y="17422"/>
                    </a:cubicBezTo>
                    <a:cubicBezTo>
                      <a:pt x="6635" y="17294"/>
                      <a:pt x="6559" y="17161"/>
                      <a:pt x="6489" y="17015"/>
                    </a:cubicBezTo>
                    <a:cubicBezTo>
                      <a:pt x="6349" y="16723"/>
                      <a:pt x="6241" y="16411"/>
                      <a:pt x="6158" y="16100"/>
                    </a:cubicBezTo>
                    <a:cubicBezTo>
                      <a:pt x="6063" y="15763"/>
                      <a:pt x="5993" y="15426"/>
                      <a:pt x="5936" y="15089"/>
                    </a:cubicBezTo>
                    <a:cubicBezTo>
                      <a:pt x="5834" y="14397"/>
                      <a:pt x="5802" y="13704"/>
                      <a:pt x="5860" y="13011"/>
                    </a:cubicBezTo>
                    <a:cubicBezTo>
                      <a:pt x="5866" y="12922"/>
                      <a:pt x="5866" y="12833"/>
                      <a:pt x="5872" y="12744"/>
                    </a:cubicBezTo>
                    <a:cubicBezTo>
                      <a:pt x="5872" y="12727"/>
                      <a:pt x="5859" y="12717"/>
                      <a:pt x="5846" y="12717"/>
                    </a:cubicBezTo>
                    <a:cubicBezTo>
                      <a:pt x="5835" y="12717"/>
                      <a:pt x="5824" y="12724"/>
                      <a:pt x="5821" y="12738"/>
                    </a:cubicBezTo>
                    <a:cubicBezTo>
                      <a:pt x="5713" y="13456"/>
                      <a:pt x="5707" y="14187"/>
                      <a:pt x="5809" y="14911"/>
                    </a:cubicBezTo>
                    <a:cubicBezTo>
                      <a:pt x="5853" y="15267"/>
                      <a:pt x="5917" y="15623"/>
                      <a:pt x="6012" y="15979"/>
                    </a:cubicBezTo>
                    <a:cubicBezTo>
                      <a:pt x="6095" y="16309"/>
                      <a:pt x="6203" y="16634"/>
                      <a:pt x="6336" y="16951"/>
                    </a:cubicBezTo>
                    <a:cubicBezTo>
                      <a:pt x="6400" y="17104"/>
                      <a:pt x="6476" y="17250"/>
                      <a:pt x="6565" y="17390"/>
                    </a:cubicBezTo>
                    <a:cubicBezTo>
                      <a:pt x="6603" y="17447"/>
                      <a:pt x="6641" y="17504"/>
                      <a:pt x="6686" y="17555"/>
                    </a:cubicBezTo>
                    <a:cubicBezTo>
                      <a:pt x="6679" y="17568"/>
                      <a:pt x="6673" y="17580"/>
                      <a:pt x="6673" y="17587"/>
                    </a:cubicBezTo>
                    <a:cubicBezTo>
                      <a:pt x="6660" y="17790"/>
                      <a:pt x="6628" y="17987"/>
                      <a:pt x="6578" y="18184"/>
                    </a:cubicBezTo>
                    <a:cubicBezTo>
                      <a:pt x="6561" y="18245"/>
                      <a:pt x="6544" y="18330"/>
                      <a:pt x="6473" y="18330"/>
                    </a:cubicBezTo>
                    <a:cubicBezTo>
                      <a:pt x="6463" y="18330"/>
                      <a:pt x="6451" y="18328"/>
                      <a:pt x="6438" y="18324"/>
                    </a:cubicBezTo>
                    <a:cubicBezTo>
                      <a:pt x="6362" y="18292"/>
                      <a:pt x="6336" y="18203"/>
                      <a:pt x="6304" y="18133"/>
                    </a:cubicBezTo>
                    <a:cubicBezTo>
                      <a:pt x="6158" y="17758"/>
                      <a:pt x="6018" y="17383"/>
                      <a:pt x="5885" y="17002"/>
                    </a:cubicBezTo>
                    <a:cubicBezTo>
                      <a:pt x="5605" y="16246"/>
                      <a:pt x="5402" y="15464"/>
                      <a:pt x="5275" y="14664"/>
                    </a:cubicBezTo>
                    <a:cubicBezTo>
                      <a:pt x="5205" y="14206"/>
                      <a:pt x="5167" y="13748"/>
                      <a:pt x="5167" y="13285"/>
                    </a:cubicBezTo>
                    <a:cubicBezTo>
                      <a:pt x="5167" y="13267"/>
                      <a:pt x="5155" y="13257"/>
                      <a:pt x="5144" y="13257"/>
                    </a:cubicBezTo>
                    <a:cubicBezTo>
                      <a:pt x="5135" y="13257"/>
                      <a:pt x="5125" y="13264"/>
                      <a:pt x="5122" y="13278"/>
                    </a:cubicBezTo>
                    <a:cubicBezTo>
                      <a:pt x="5110" y="13463"/>
                      <a:pt x="5103" y="13647"/>
                      <a:pt x="5110" y="13825"/>
                    </a:cubicBezTo>
                    <a:cubicBezTo>
                      <a:pt x="5103" y="13812"/>
                      <a:pt x="5103" y="13793"/>
                      <a:pt x="5097" y="13780"/>
                    </a:cubicBezTo>
                    <a:cubicBezTo>
                      <a:pt x="5046" y="13583"/>
                      <a:pt x="4995" y="13393"/>
                      <a:pt x="4932" y="13208"/>
                    </a:cubicBezTo>
                    <a:cubicBezTo>
                      <a:pt x="4830" y="12878"/>
                      <a:pt x="4697" y="12566"/>
                      <a:pt x="4544" y="12261"/>
                    </a:cubicBezTo>
                    <a:cubicBezTo>
                      <a:pt x="4557" y="12249"/>
                      <a:pt x="4563" y="12236"/>
                      <a:pt x="4576" y="12223"/>
                    </a:cubicBezTo>
                    <a:cubicBezTo>
                      <a:pt x="4595" y="12185"/>
                      <a:pt x="4608" y="12141"/>
                      <a:pt x="4608" y="12096"/>
                    </a:cubicBezTo>
                    <a:cubicBezTo>
                      <a:pt x="4684" y="12172"/>
                      <a:pt x="4767" y="12249"/>
                      <a:pt x="4855" y="12312"/>
                    </a:cubicBezTo>
                    <a:cubicBezTo>
                      <a:pt x="4900" y="12350"/>
                      <a:pt x="4938" y="12382"/>
                      <a:pt x="4989" y="12414"/>
                    </a:cubicBezTo>
                    <a:cubicBezTo>
                      <a:pt x="5008" y="12430"/>
                      <a:pt x="5033" y="12438"/>
                      <a:pt x="5059" y="12438"/>
                    </a:cubicBezTo>
                    <a:cubicBezTo>
                      <a:pt x="5084" y="12438"/>
                      <a:pt x="5110" y="12430"/>
                      <a:pt x="5129" y="12414"/>
                    </a:cubicBezTo>
                    <a:cubicBezTo>
                      <a:pt x="5205" y="12350"/>
                      <a:pt x="5186" y="12211"/>
                      <a:pt x="5180" y="12128"/>
                    </a:cubicBezTo>
                    <a:cubicBezTo>
                      <a:pt x="5173" y="12001"/>
                      <a:pt x="5129" y="11880"/>
                      <a:pt x="5046" y="11785"/>
                    </a:cubicBezTo>
                    <a:cubicBezTo>
                      <a:pt x="5041" y="11780"/>
                      <a:pt x="5036" y="11778"/>
                      <a:pt x="5031" y="11778"/>
                    </a:cubicBezTo>
                    <a:cubicBezTo>
                      <a:pt x="5016" y="11778"/>
                      <a:pt x="5002" y="11797"/>
                      <a:pt x="5002" y="11817"/>
                    </a:cubicBezTo>
                    <a:cubicBezTo>
                      <a:pt x="5008" y="11874"/>
                      <a:pt x="5021" y="11931"/>
                      <a:pt x="5040" y="11982"/>
                    </a:cubicBezTo>
                    <a:cubicBezTo>
                      <a:pt x="5052" y="12039"/>
                      <a:pt x="5065" y="12096"/>
                      <a:pt x="5072" y="12160"/>
                    </a:cubicBezTo>
                    <a:cubicBezTo>
                      <a:pt x="5078" y="12211"/>
                      <a:pt x="5078" y="12261"/>
                      <a:pt x="5072" y="12319"/>
                    </a:cubicBezTo>
                    <a:cubicBezTo>
                      <a:pt x="5068" y="12327"/>
                      <a:pt x="5064" y="12332"/>
                      <a:pt x="5058" y="12332"/>
                    </a:cubicBezTo>
                    <a:cubicBezTo>
                      <a:pt x="5055" y="12332"/>
                      <a:pt x="5051" y="12330"/>
                      <a:pt x="5046" y="12325"/>
                    </a:cubicBezTo>
                    <a:cubicBezTo>
                      <a:pt x="5021" y="12312"/>
                      <a:pt x="4995" y="12293"/>
                      <a:pt x="4970" y="12274"/>
                    </a:cubicBezTo>
                    <a:cubicBezTo>
                      <a:pt x="4779" y="12141"/>
                      <a:pt x="4608" y="11995"/>
                      <a:pt x="4449" y="11829"/>
                    </a:cubicBezTo>
                    <a:lnTo>
                      <a:pt x="4449" y="11829"/>
                    </a:lnTo>
                    <a:cubicBezTo>
                      <a:pt x="4534" y="11864"/>
                      <a:pt x="4638" y="11911"/>
                      <a:pt x="4737" y="11911"/>
                    </a:cubicBezTo>
                    <a:cubicBezTo>
                      <a:pt x="4765" y="11911"/>
                      <a:pt x="4791" y="11907"/>
                      <a:pt x="4817" y="11899"/>
                    </a:cubicBezTo>
                    <a:cubicBezTo>
                      <a:pt x="4932" y="11880"/>
                      <a:pt x="4983" y="11740"/>
                      <a:pt x="4913" y="11645"/>
                    </a:cubicBezTo>
                    <a:cubicBezTo>
                      <a:pt x="4902" y="11634"/>
                      <a:pt x="4887" y="11630"/>
                      <a:pt x="4873" y="11630"/>
                    </a:cubicBezTo>
                    <a:cubicBezTo>
                      <a:pt x="4837" y="11630"/>
                      <a:pt x="4801" y="11659"/>
                      <a:pt x="4824" y="11696"/>
                    </a:cubicBezTo>
                    <a:cubicBezTo>
                      <a:pt x="4843" y="11728"/>
                      <a:pt x="4811" y="11766"/>
                      <a:pt x="4779" y="11778"/>
                    </a:cubicBezTo>
                    <a:cubicBezTo>
                      <a:pt x="4767" y="11780"/>
                      <a:pt x="4755" y="11781"/>
                      <a:pt x="4742" y="11781"/>
                    </a:cubicBezTo>
                    <a:cubicBezTo>
                      <a:pt x="4702" y="11781"/>
                      <a:pt x="4659" y="11772"/>
                      <a:pt x="4620" y="11753"/>
                    </a:cubicBezTo>
                    <a:cubicBezTo>
                      <a:pt x="4525" y="11728"/>
                      <a:pt x="4436" y="11690"/>
                      <a:pt x="4347" y="11645"/>
                    </a:cubicBezTo>
                    <a:cubicBezTo>
                      <a:pt x="4176" y="11550"/>
                      <a:pt x="4017" y="11442"/>
                      <a:pt x="3870" y="11308"/>
                    </a:cubicBezTo>
                    <a:cubicBezTo>
                      <a:pt x="3693" y="11137"/>
                      <a:pt x="3534" y="10946"/>
                      <a:pt x="3407" y="10736"/>
                    </a:cubicBezTo>
                    <a:cubicBezTo>
                      <a:pt x="3400" y="10724"/>
                      <a:pt x="3394" y="10705"/>
                      <a:pt x="3381" y="10692"/>
                    </a:cubicBezTo>
                    <a:cubicBezTo>
                      <a:pt x="3305" y="10558"/>
                      <a:pt x="3235" y="10425"/>
                      <a:pt x="3171" y="10285"/>
                    </a:cubicBezTo>
                    <a:cubicBezTo>
                      <a:pt x="3095" y="10120"/>
                      <a:pt x="3032" y="9948"/>
                      <a:pt x="2968" y="9777"/>
                    </a:cubicBezTo>
                    <a:cubicBezTo>
                      <a:pt x="2994" y="9777"/>
                      <a:pt x="3019" y="9770"/>
                      <a:pt x="3038" y="9758"/>
                    </a:cubicBezTo>
                    <a:cubicBezTo>
                      <a:pt x="3089" y="9732"/>
                      <a:pt x="3121" y="9681"/>
                      <a:pt x="3127" y="9624"/>
                    </a:cubicBezTo>
                    <a:cubicBezTo>
                      <a:pt x="3394" y="10190"/>
                      <a:pt x="3743" y="10711"/>
                      <a:pt x="4252" y="11067"/>
                    </a:cubicBezTo>
                    <a:cubicBezTo>
                      <a:pt x="4365" y="11150"/>
                      <a:pt x="4526" y="11244"/>
                      <a:pt x="4678" y="11244"/>
                    </a:cubicBezTo>
                    <a:cubicBezTo>
                      <a:pt x="4747" y="11244"/>
                      <a:pt x="4815" y="11225"/>
                      <a:pt x="4875" y="11175"/>
                    </a:cubicBezTo>
                    <a:cubicBezTo>
                      <a:pt x="4903" y="11152"/>
                      <a:pt x="4881" y="11109"/>
                      <a:pt x="4848" y="11109"/>
                    </a:cubicBezTo>
                    <a:cubicBezTo>
                      <a:pt x="4845" y="11109"/>
                      <a:pt x="4841" y="11110"/>
                      <a:pt x="4836" y="11111"/>
                    </a:cubicBezTo>
                    <a:cubicBezTo>
                      <a:pt x="4800" y="11122"/>
                      <a:pt x="4763" y="11127"/>
                      <a:pt x="4727" y="11127"/>
                    </a:cubicBezTo>
                    <a:cubicBezTo>
                      <a:pt x="4574" y="11127"/>
                      <a:pt x="4426" y="11040"/>
                      <a:pt x="4303" y="10952"/>
                    </a:cubicBezTo>
                    <a:cubicBezTo>
                      <a:pt x="4144" y="10838"/>
                      <a:pt x="3998" y="10705"/>
                      <a:pt x="3870" y="10558"/>
                    </a:cubicBezTo>
                    <a:cubicBezTo>
                      <a:pt x="3597" y="10247"/>
                      <a:pt x="3368" y="9897"/>
                      <a:pt x="3191" y="9523"/>
                    </a:cubicBezTo>
                    <a:cubicBezTo>
                      <a:pt x="3076" y="9300"/>
                      <a:pt x="2968" y="9071"/>
                      <a:pt x="2860" y="8849"/>
                    </a:cubicBezTo>
                    <a:cubicBezTo>
                      <a:pt x="2855" y="8839"/>
                      <a:pt x="2847" y="8835"/>
                      <a:pt x="2839" y="8835"/>
                    </a:cubicBezTo>
                    <a:cubicBezTo>
                      <a:pt x="2826" y="8835"/>
                      <a:pt x="2814" y="8846"/>
                      <a:pt x="2822" y="8862"/>
                    </a:cubicBezTo>
                    <a:cubicBezTo>
                      <a:pt x="2898" y="9090"/>
                      <a:pt x="2987" y="9326"/>
                      <a:pt x="3095" y="9548"/>
                    </a:cubicBezTo>
                    <a:cubicBezTo>
                      <a:pt x="3092" y="9547"/>
                      <a:pt x="3089" y="9547"/>
                      <a:pt x="3086" y="9547"/>
                    </a:cubicBezTo>
                    <a:cubicBezTo>
                      <a:pt x="3060" y="9547"/>
                      <a:pt x="3044" y="9570"/>
                      <a:pt x="3044" y="9592"/>
                    </a:cubicBezTo>
                    <a:cubicBezTo>
                      <a:pt x="3050" y="9635"/>
                      <a:pt x="3007" y="9659"/>
                      <a:pt x="2967" y="9659"/>
                    </a:cubicBezTo>
                    <a:cubicBezTo>
                      <a:pt x="2959" y="9659"/>
                      <a:pt x="2950" y="9658"/>
                      <a:pt x="2943" y="9656"/>
                    </a:cubicBezTo>
                    <a:cubicBezTo>
                      <a:pt x="2936" y="9592"/>
                      <a:pt x="2917" y="9529"/>
                      <a:pt x="2892" y="9472"/>
                    </a:cubicBezTo>
                    <a:cubicBezTo>
                      <a:pt x="2866" y="9389"/>
                      <a:pt x="2841" y="9306"/>
                      <a:pt x="2809" y="9224"/>
                    </a:cubicBezTo>
                    <a:cubicBezTo>
                      <a:pt x="2758" y="9065"/>
                      <a:pt x="2714" y="8900"/>
                      <a:pt x="2669" y="8735"/>
                    </a:cubicBezTo>
                    <a:cubicBezTo>
                      <a:pt x="2612" y="8474"/>
                      <a:pt x="2561" y="8207"/>
                      <a:pt x="2536" y="7940"/>
                    </a:cubicBezTo>
                    <a:lnTo>
                      <a:pt x="2536" y="7940"/>
                    </a:lnTo>
                    <a:cubicBezTo>
                      <a:pt x="2561" y="7997"/>
                      <a:pt x="2593" y="8055"/>
                      <a:pt x="2631" y="8099"/>
                    </a:cubicBezTo>
                    <a:cubicBezTo>
                      <a:pt x="2637" y="8107"/>
                      <a:pt x="2647" y="8111"/>
                      <a:pt x="2656" y="8111"/>
                    </a:cubicBezTo>
                    <a:cubicBezTo>
                      <a:pt x="2677" y="8111"/>
                      <a:pt x="2697" y="8095"/>
                      <a:pt x="2688" y="8074"/>
                    </a:cubicBezTo>
                    <a:cubicBezTo>
                      <a:pt x="2631" y="7864"/>
                      <a:pt x="2542" y="7667"/>
                      <a:pt x="2498" y="7457"/>
                    </a:cubicBezTo>
                    <a:lnTo>
                      <a:pt x="2498" y="7400"/>
                    </a:lnTo>
                    <a:cubicBezTo>
                      <a:pt x="2523" y="7553"/>
                      <a:pt x="2568" y="7705"/>
                      <a:pt x="2625" y="7845"/>
                    </a:cubicBezTo>
                    <a:cubicBezTo>
                      <a:pt x="2765" y="8156"/>
                      <a:pt x="2949" y="8449"/>
                      <a:pt x="3171" y="8703"/>
                    </a:cubicBezTo>
                    <a:cubicBezTo>
                      <a:pt x="3229" y="8779"/>
                      <a:pt x="3292" y="8849"/>
                      <a:pt x="3362" y="8925"/>
                    </a:cubicBezTo>
                    <a:cubicBezTo>
                      <a:pt x="3426" y="8995"/>
                      <a:pt x="3496" y="9065"/>
                      <a:pt x="3572" y="9116"/>
                    </a:cubicBezTo>
                    <a:cubicBezTo>
                      <a:pt x="3579" y="9121"/>
                      <a:pt x="3586" y="9123"/>
                      <a:pt x="3593" y="9123"/>
                    </a:cubicBezTo>
                    <a:cubicBezTo>
                      <a:pt x="3605" y="9123"/>
                      <a:pt x="3615" y="9117"/>
                      <a:pt x="3623" y="9109"/>
                    </a:cubicBezTo>
                    <a:cubicBezTo>
                      <a:pt x="3667" y="9179"/>
                      <a:pt x="3712" y="9249"/>
                      <a:pt x="3762" y="9319"/>
                    </a:cubicBezTo>
                    <a:cubicBezTo>
                      <a:pt x="3896" y="9503"/>
                      <a:pt x="4036" y="9675"/>
                      <a:pt x="4195" y="9834"/>
                    </a:cubicBezTo>
                    <a:cubicBezTo>
                      <a:pt x="4289" y="9934"/>
                      <a:pt x="4443" y="10116"/>
                      <a:pt x="4600" y="10116"/>
                    </a:cubicBezTo>
                    <a:cubicBezTo>
                      <a:pt x="4643" y="10116"/>
                      <a:pt x="4686" y="10102"/>
                      <a:pt x="4728" y="10069"/>
                    </a:cubicBezTo>
                    <a:cubicBezTo>
                      <a:pt x="4824" y="9999"/>
                      <a:pt x="4830" y="9859"/>
                      <a:pt x="4830" y="9751"/>
                    </a:cubicBezTo>
                    <a:cubicBezTo>
                      <a:pt x="4843" y="9612"/>
                      <a:pt x="4830" y="9465"/>
                      <a:pt x="4779" y="9332"/>
                    </a:cubicBezTo>
                    <a:cubicBezTo>
                      <a:pt x="4774" y="9318"/>
                      <a:pt x="4761" y="9312"/>
                      <a:pt x="4748" y="9312"/>
                    </a:cubicBezTo>
                    <a:cubicBezTo>
                      <a:pt x="4731" y="9312"/>
                      <a:pt x="4713" y="9323"/>
                      <a:pt x="4709" y="9345"/>
                    </a:cubicBezTo>
                    <a:cubicBezTo>
                      <a:pt x="4697" y="9453"/>
                      <a:pt x="4709" y="9567"/>
                      <a:pt x="4709" y="9675"/>
                    </a:cubicBezTo>
                    <a:cubicBezTo>
                      <a:pt x="4709" y="9732"/>
                      <a:pt x="4703" y="9783"/>
                      <a:pt x="4697" y="9840"/>
                    </a:cubicBezTo>
                    <a:cubicBezTo>
                      <a:pt x="4697" y="9885"/>
                      <a:pt x="4684" y="9929"/>
                      <a:pt x="4658" y="9961"/>
                    </a:cubicBezTo>
                    <a:cubicBezTo>
                      <a:pt x="4641" y="9979"/>
                      <a:pt x="4621" y="9986"/>
                      <a:pt x="4600" y="9986"/>
                    </a:cubicBezTo>
                    <a:cubicBezTo>
                      <a:pt x="4538" y="9986"/>
                      <a:pt x="4468" y="9923"/>
                      <a:pt x="4430" y="9885"/>
                    </a:cubicBezTo>
                    <a:cubicBezTo>
                      <a:pt x="4360" y="9821"/>
                      <a:pt x="4284" y="9751"/>
                      <a:pt x="4214" y="9675"/>
                    </a:cubicBezTo>
                    <a:cubicBezTo>
                      <a:pt x="3940" y="9389"/>
                      <a:pt x="3705" y="9065"/>
                      <a:pt x="3508" y="8715"/>
                    </a:cubicBezTo>
                    <a:cubicBezTo>
                      <a:pt x="3400" y="8518"/>
                      <a:pt x="3318" y="8309"/>
                      <a:pt x="3216" y="8112"/>
                    </a:cubicBezTo>
                    <a:cubicBezTo>
                      <a:pt x="3213" y="8104"/>
                      <a:pt x="3207" y="8101"/>
                      <a:pt x="3200" y="8101"/>
                    </a:cubicBezTo>
                    <a:cubicBezTo>
                      <a:pt x="3189" y="8101"/>
                      <a:pt x="3178" y="8109"/>
                      <a:pt x="3178" y="8124"/>
                    </a:cubicBezTo>
                    <a:cubicBezTo>
                      <a:pt x="3229" y="8341"/>
                      <a:pt x="3311" y="8550"/>
                      <a:pt x="3419" y="8747"/>
                    </a:cubicBezTo>
                    <a:cubicBezTo>
                      <a:pt x="3438" y="8785"/>
                      <a:pt x="3464" y="8824"/>
                      <a:pt x="3483" y="8868"/>
                    </a:cubicBezTo>
                    <a:cubicBezTo>
                      <a:pt x="3438" y="8811"/>
                      <a:pt x="3381" y="8754"/>
                      <a:pt x="3337" y="8696"/>
                    </a:cubicBezTo>
                    <a:cubicBezTo>
                      <a:pt x="3235" y="8576"/>
                      <a:pt x="3133" y="8449"/>
                      <a:pt x="3038" y="8315"/>
                    </a:cubicBezTo>
                    <a:cubicBezTo>
                      <a:pt x="2841" y="8048"/>
                      <a:pt x="2701" y="7750"/>
                      <a:pt x="2619" y="7432"/>
                    </a:cubicBezTo>
                    <a:cubicBezTo>
                      <a:pt x="2568" y="7254"/>
                      <a:pt x="2549" y="7070"/>
                      <a:pt x="2555" y="6879"/>
                    </a:cubicBezTo>
                    <a:cubicBezTo>
                      <a:pt x="2559" y="6861"/>
                      <a:pt x="2545" y="6852"/>
                      <a:pt x="2531" y="6852"/>
                    </a:cubicBezTo>
                    <a:cubicBezTo>
                      <a:pt x="2519" y="6852"/>
                      <a:pt x="2507" y="6858"/>
                      <a:pt x="2504" y="6873"/>
                    </a:cubicBezTo>
                    <a:cubicBezTo>
                      <a:pt x="2485" y="6987"/>
                      <a:pt x="2479" y="7095"/>
                      <a:pt x="2485" y="7203"/>
                    </a:cubicBezTo>
                    <a:cubicBezTo>
                      <a:pt x="2479" y="7197"/>
                      <a:pt x="2472" y="7184"/>
                      <a:pt x="2466" y="7178"/>
                    </a:cubicBezTo>
                    <a:cubicBezTo>
                      <a:pt x="2466" y="7171"/>
                      <a:pt x="2460" y="7165"/>
                      <a:pt x="2453" y="7165"/>
                    </a:cubicBezTo>
                    <a:cubicBezTo>
                      <a:pt x="2441" y="7038"/>
                      <a:pt x="2441" y="6904"/>
                      <a:pt x="2447" y="6777"/>
                    </a:cubicBezTo>
                    <a:cubicBezTo>
                      <a:pt x="2472" y="6390"/>
                      <a:pt x="2580" y="6008"/>
                      <a:pt x="2777" y="5672"/>
                    </a:cubicBezTo>
                    <a:cubicBezTo>
                      <a:pt x="2782" y="5673"/>
                      <a:pt x="2787" y="5674"/>
                      <a:pt x="2792" y="5674"/>
                    </a:cubicBezTo>
                    <a:cubicBezTo>
                      <a:pt x="2805" y="5674"/>
                      <a:pt x="2817" y="5667"/>
                      <a:pt x="2822" y="5652"/>
                    </a:cubicBezTo>
                    <a:cubicBezTo>
                      <a:pt x="2841" y="5627"/>
                      <a:pt x="2847" y="5602"/>
                      <a:pt x="2854" y="5570"/>
                    </a:cubicBezTo>
                    <a:cubicBezTo>
                      <a:pt x="2866" y="5551"/>
                      <a:pt x="2873" y="5525"/>
                      <a:pt x="2879" y="5500"/>
                    </a:cubicBezTo>
                    <a:cubicBezTo>
                      <a:pt x="2924" y="5436"/>
                      <a:pt x="2968" y="5373"/>
                      <a:pt x="3019" y="5316"/>
                    </a:cubicBezTo>
                    <a:cubicBezTo>
                      <a:pt x="3038" y="5316"/>
                      <a:pt x="3063" y="5303"/>
                      <a:pt x="3063" y="5284"/>
                    </a:cubicBezTo>
                    <a:cubicBezTo>
                      <a:pt x="3070" y="5303"/>
                      <a:pt x="3082" y="5322"/>
                      <a:pt x="3095" y="5341"/>
                    </a:cubicBezTo>
                    <a:cubicBezTo>
                      <a:pt x="3106" y="5356"/>
                      <a:pt x="3120" y="5362"/>
                      <a:pt x="3134" y="5362"/>
                    </a:cubicBezTo>
                    <a:cubicBezTo>
                      <a:pt x="3162" y="5362"/>
                      <a:pt x="3188" y="5337"/>
                      <a:pt x="3184" y="5303"/>
                    </a:cubicBezTo>
                    <a:cubicBezTo>
                      <a:pt x="3184" y="5284"/>
                      <a:pt x="3178" y="5265"/>
                      <a:pt x="3165" y="5246"/>
                    </a:cubicBezTo>
                    <a:cubicBezTo>
                      <a:pt x="3159" y="5233"/>
                      <a:pt x="3152" y="5214"/>
                      <a:pt x="3146" y="5195"/>
                    </a:cubicBezTo>
                    <a:cubicBezTo>
                      <a:pt x="3152" y="5195"/>
                      <a:pt x="3152" y="5189"/>
                      <a:pt x="3159" y="5189"/>
                    </a:cubicBezTo>
                    <a:cubicBezTo>
                      <a:pt x="3171" y="5157"/>
                      <a:pt x="3191" y="5125"/>
                      <a:pt x="3203" y="5100"/>
                    </a:cubicBezTo>
                    <a:cubicBezTo>
                      <a:pt x="3216" y="5087"/>
                      <a:pt x="3229" y="5074"/>
                      <a:pt x="3241" y="5061"/>
                    </a:cubicBezTo>
                    <a:cubicBezTo>
                      <a:pt x="3248" y="5055"/>
                      <a:pt x="3248" y="5042"/>
                      <a:pt x="3241" y="5036"/>
                    </a:cubicBezTo>
                    <a:cubicBezTo>
                      <a:pt x="3279" y="4979"/>
                      <a:pt x="3324" y="4928"/>
                      <a:pt x="3375" y="4877"/>
                    </a:cubicBezTo>
                    <a:cubicBezTo>
                      <a:pt x="3476" y="4795"/>
                      <a:pt x="3578" y="4725"/>
                      <a:pt x="3686" y="4655"/>
                    </a:cubicBezTo>
                    <a:cubicBezTo>
                      <a:pt x="3704" y="4643"/>
                      <a:pt x="3695" y="4616"/>
                      <a:pt x="3674" y="4616"/>
                    </a:cubicBezTo>
                    <a:cubicBezTo>
                      <a:pt x="3672" y="4616"/>
                      <a:pt x="3669" y="4616"/>
                      <a:pt x="3667" y="4617"/>
                    </a:cubicBezTo>
                    <a:cubicBezTo>
                      <a:pt x="3540" y="4655"/>
                      <a:pt x="3419" y="4725"/>
                      <a:pt x="3324" y="4826"/>
                    </a:cubicBezTo>
                    <a:cubicBezTo>
                      <a:pt x="3286" y="4871"/>
                      <a:pt x="3248" y="4909"/>
                      <a:pt x="3216" y="4960"/>
                    </a:cubicBezTo>
                    <a:lnTo>
                      <a:pt x="3235" y="4909"/>
                    </a:lnTo>
                    <a:cubicBezTo>
                      <a:pt x="3273" y="4807"/>
                      <a:pt x="3318" y="4712"/>
                      <a:pt x="3368" y="4617"/>
                    </a:cubicBezTo>
                    <a:cubicBezTo>
                      <a:pt x="3377" y="4599"/>
                      <a:pt x="3358" y="4581"/>
                      <a:pt x="3341" y="4581"/>
                    </a:cubicBezTo>
                    <a:cubicBezTo>
                      <a:pt x="3334" y="4581"/>
                      <a:pt x="3328" y="4584"/>
                      <a:pt x="3324" y="4591"/>
                    </a:cubicBezTo>
                    <a:cubicBezTo>
                      <a:pt x="3254" y="4680"/>
                      <a:pt x="3203" y="4775"/>
                      <a:pt x="3165" y="4877"/>
                    </a:cubicBezTo>
                    <a:cubicBezTo>
                      <a:pt x="3140" y="4928"/>
                      <a:pt x="3127" y="4979"/>
                      <a:pt x="3108" y="5030"/>
                    </a:cubicBezTo>
                    <a:cubicBezTo>
                      <a:pt x="3108" y="5036"/>
                      <a:pt x="3108" y="5049"/>
                      <a:pt x="3108" y="5055"/>
                    </a:cubicBezTo>
                    <a:cubicBezTo>
                      <a:pt x="3095" y="4998"/>
                      <a:pt x="3082" y="4947"/>
                      <a:pt x="3076" y="4890"/>
                    </a:cubicBezTo>
                    <a:cubicBezTo>
                      <a:pt x="3076" y="4877"/>
                      <a:pt x="3063" y="4871"/>
                      <a:pt x="3051" y="4871"/>
                    </a:cubicBezTo>
                    <a:lnTo>
                      <a:pt x="3051" y="4852"/>
                    </a:lnTo>
                    <a:cubicBezTo>
                      <a:pt x="3063" y="4699"/>
                      <a:pt x="3089" y="4553"/>
                      <a:pt x="3133" y="4413"/>
                    </a:cubicBezTo>
                    <a:cubicBezTo>
                      <a:pt x="3137" y="4393"/>
                      <a:pt x="3123" y="4378"/>
                      <a:pt x="3109" y="4378"/>
                    </a:cubicBezTo>
                    <a:cubicBezTo>
                      <a:pt x="3101" y="4378"/>
                      <a:pt x="3093" y="4383"/>
                      <a:pt x="3089" y="4394"/>
                    </a:cubicBezTo>
                    <a:cubicBezTo>
                      <a:pt x="3025" y="4534"/>
                      <a:pt x="2987" y="4680"/>
                      <a:pt x="2968" y="4833"/>
                    </a:cubicBezTo>
                    <a:cubicBezTo>
                      <a:pt x="2962" y="4795"/>
                      <a:pt x="2955" y="4750"/>
                      <a:pt x="2955" y="4712"/>
                    </a:cubicBezTo>
                    <a:cubicBezTo>
                      <a:pt x="2936" y="4515"/>
                      <a:pt x="2943" y="4312"/>
                      <a:pt x="2974" y="4108"/>
                    </a:cubicBezTo>
                    <a:cubicBezTo>
                      <a:pt x="2978" y="4091"/>
                      <a:pt x="2964" y="4081"/>
                      <a:pt x="2950" y="4081"/>
                    </a:cubicBezTo>
                    <a:cubicBezTo>
                      <a:pt x="2938" y="4081"/>
                      <a:pt x="2926" y="4088"/>
                      <a:pt x="2924" y="4102"/>
                    </a:cubicBezTo>
                    <a:cubicBezTo>
                      <a:pt x="2905" y="4165"/>
                      <a:pt x="2892" y="4235"/>
                      <a:pt x="2879" y="4299"/>
                    </a:cubicBezTo>
                    <a:cubicBezTo>
                      <a:pt x="2879" y="4197"/>
                      <a:pt x="2879" y="4102"/>
                      <a:pt x="2879" y="4007"/>
                    </a:cubicBezTo>
                    <a:cubicBezTo>
                      <a:pt x="2892" y="3867"/>
                      <a:pt x="2911" y="3733"/>
                      <a:pt x="2930" y="3593"/>
                    </a:cubicBezTo>
                    <a:cubicBezTo>
                      <a:pt x="2981" y="3466"/>
                      <a:pt x="3057" y="3346"/>
                      <a:pt x="3146" y="3238"/>
                    </a:cubicBezTo>
                    <a:cubicBezTo>
                      <a:pt x="3279" y="3085"/>
                      <a:pt x="3445" y="2964"/>
                      <a:pt x="3629" y="2888"/>
                    </a:cubicBezTo>
                    <a:cubicBezTo>
                      <a:pt x="3646" y="2882"/>
                      <a:pt x="3643" y="2856"/>
                      <a:pt x="3627" y="2856"/>
                    </a:cubicBezTo>
                    <a:cubicBezTo>
                      <a:pt x="3626" y="2856"/>
                      <a:pt x="3624" y="2856"/>
                      <a:pt x="3623" y="2856"/>
                    </a:cubicBezTo>
                    <a:cubicBezTo>
                      <a:pt x="3413" y="2901"/>
                      <a:pt x="3222" y="3015"/>
                      <a:pt x="3076" y="3174"/>
                    </a:cubicBezTo>
                    <a:cubicBezTo>
                      <a:pt x="3038" y="3219"/>
                      <a:pt x="3000" y="3263"/>
                      <a:pt x="2968" y="3314"/>
                    </a:cubicBezTo>
                    <a:cubicBezTo>
                      <a:pt x="2963" y="3311"/>
                      <a:pt x="2956" y="3310"/>
                      <a:pt x="2951" y="3310"/>
                    </a:cubicBezTo>
                    <a:cubicBezTo>
                      <a:pt x="2943" y="3310"/>
                      <a:pt x="2936" y="3313"/>
                      <a:pt x="2936" y="3320"/>
                    </a:cubicBezTo>
                    <a:cubicBezTo>
                      <a:pt x="2905" y="3377"/>
                      <a:pt x="2885" y="3428"/>
                      <a:pt x="2866" y="3485"/>
                    </a:cubicBezTo>
                    <a:cubicBezTo>
                      <a:pt x="2855" y="3514"/>
                      <a:pt x="2844" y="3542"/>
                      <a:pt x="2837" y="3570"/>
                    </a:cubicBezTo>
                    <a:lnTo>
                      <a:pt x="2837" y="3570"/>
                    </a:lnTo>
                    <a:cubicBezTo>
                      <a:pt x="2849" y="3516"/>
                      <a:pt x="2861" y="3463"/>
                      <a:pt x="2879" y="3416"/>
                    </a:cubicBezTo>
                    <a:cubicBezTo>
                      <a:pt x="2917" y="3308"/>
                      <a:pt x="2968" y="3206"/>
                      <a:pt x="3025" y="3104"/>
                    </a:cubicBezTo>
                    <a:cubicBezTo>
                      <a:pt x="3146" y="2907"/>
                      <a:pt x="3305" y="2736"/>
                      <a:pt x="3489" y="2596"/>
                    </a:cubicBezTo>
                    <a:cubicBezTo>
                      <a:pt x="3505" y="2590"/>
                      <a:pt x="3494" y="2567"/>
                      <a:pt x="3483" y="2567"/>
                    </a:cubicBezTo>
                    <a:cubicBezTo>
                      <a:pt x="3481" y="2567"/>
                      <a:pt x="3479" y="2568"/>
                      <a:pt x="3476" y="2570"/>
                    </a:cubicBezTo>
                    <a:cubicBezTo>
                      <a:pt x="3260" y="2685"/>
                      <a:pt x="3082" y="2850"/>
                      <a:pt x="2949" y="3053"/>
                    </a:cubicBezTo>
                    <a:cubicBezTo>
                      <a:pt x="2924" y="3091"/>
                      <a:pt x="2905" y="3130"/>
                      <a:pt x="2885" y="3168"/>
                    </a:cubicBezTo>
                    <a:cubicBezTo>
                      <a:pt x="2892" y="3098"/>
                      <a:pt x="2905" y="3028"/>
                      <a:pt x="2917" y="2958"/>
                    </a:cubicBezTo>
                    <a:cubicBezTo>
                      <a:pt x="2955" y="2799"/>
                      <a:pt x="3019" y="2647"/>
                      <a:pt x="3102" y="2500"/>
                    </a:cubicBezTo>
                    <a:cubicBezTo>
                      <a:pt x="3111" y="2487"/>
                      <a:pt x="3100" y="2474"/>
                      <a:pt x="3089" y="2474"/>
                    </a:cubicBezTo>
                    <a:cubicBezTo>
                      <a:pt x="3085" y="2474"/>
                      <a:pt x="3080" y="2476"/>
                      <a:pt x="3076" y="2481"/>
                    </a:cubicBezTo>
                    <a:cubicBezTo>
                      <a:pt x="2987" y="2596"/>
                      <a:pt x="2917" y="2717"/>
                      <a:pt x="2866" y="2850"/>
                    </a:cubicBezTo>
                    <a:cubicBezTo>
                      <a:pt x="2873" y="2812"/>
                      <a:pt x="2873" y="2780"/>
                      <a:pt x="2879" y="2742"/>
                    </a:cubicBezTo>
                    <a:cubicBezTo>
                      <a:pt x="2892" y="2653"/>
                      <a:pt x="2911" y="2564"/>
                      <a:pt x="2936" y="2469"/>
                    </a:cubicBezTo>
                    <a:cubicBezTo>
                      <a:pt x="2943" y="2456"/>
                      <a:pt x="2949" y="2443"/>
                      <a:pt x="2949" y="2431"/>
                    </a:cubicBezTo>
                    <a:cubicBezTo>
                      <a:pt x="2962" y="2380"/>
                      <a:pt x="2974" y="2335"/>
                      <a:pt x="2994" y="2291"/>
                    </a:cubicBezTo>
                    <a:cubicBezTo>
                      <a:pt x="3095" y="1986"/>
                      <a:pt x="3254" y="1706"/>
                      <a:pt x="3457" y="1458"/>
                    </a:cubicBezTo>
                    <a:cubicBezTo>
                      <a:pt x="3471" y="1440"/>
                      <a:pt x="3456" y="1422"/>
                      <a:pt x="3439" y="1422"/>
                    </a:cubicBezTo>
                    <a:cubicBezTo>
                      <a:pt x="3432" y="1422"/>
                      <a:pt x="3425" y="1425"/>
                      <a:pt x="3419" y="1433"/>
                    </a:cubicBezTo>
                    <a:cubicBezTo>
                      <a:pt x="3216" y="1643"/>
                      <a:pt x="3057" y="1890"/>
                      <a:pt x="2943" y="2157"/>
                    </a:cubicBezTo>
                    <a:cubicBezTo>
                      <a:pt x="2943" y="2119"/>
                      <a:pt x="2949" y="2075"/>
                      <a:pt x="2955" y="2037"/>
                    </a:cubicBezTo>
                    <a:cubicBezTo>
                      <a:pt x="2968" y="1890"/>
                      <a:pt x="3000" y="1744"/>
                      <a:pt x="3044" y="1598"/>
                    </a:cubicBezTo>
                    <a:cubicBezTo>
                      <a:pt x="3127" y="1350"/>
                      <a:pt x="3248" y="1121"/>
                      <a:pt x="3407" y="918"/>
                    </a:cubicBezTo>
                    <a:lnTo>
                      <a:pt x="3426" y="918"/>
                    </a:lnTo>
                    <a:cubicBezTo>
                      <a:pt x="3432" y="918"/>
                      <a:pt x="3426" y="912"/>
                      <a:pt x="3426" y="912"/>
                    </a:cubicBezTo>
                    <a:lnTo>
                      <a:pt x="3413" y="912"/>
                    </a:lnTo>
                    <a:cubicBezTo>
                      <a:pt x="3438" y="880"/>
                      <a:pt x="3470" y="842"/>
                      <a:pt x="3502" y="810"/>
                    </a:cubicBezTo>
                    <a:cubicBezTo>
                      <a:pt x="3515" y="791"/>
                      <a:pt x="3502" y="766"/>
                      <a:pt x="3476" y="759"/>
                    </a:cubicBezTo>
                    <a:cubicBezTo>
                      <a:pt x="3515" y="734"/>
                      <a:pt x="3559" y="708"/>
                      <a:pt x="3597" y="683"/>
                    </a:cubicBezTo>
                    <a:cubicBezTo>
                      <a:pt x="3661" y="645"/>
                      <a:pt x="3724" y="607"/>
                      <a:pt x="3788" y="575"/>
                    </a:cubicBezTo>
                    <a:cubicBezTo>
                      <a:pt x="3826" y="556"/>
                      <a:pt x="3864" y="543"/>
                      <a:pt x="3896" y="524"/>
                    </a:cubicBezTo>
                    <a:cubicBezTo>
                      <a:pt x="3934" y="511"/>
                      <a:pt x="3966" y="486"/>
                      <a:pt x="3985" y="461"/>
                    </a:cubicBezTo>
                    <a:cubicBezTo>
                      <a:pt x="3998" y="442"/>
                      <a:pt x="3991" y="422"/>
                      <a:pt x="3979" y="410"/>
                    </a:cubicBezTo>
                    <a:lnTo>
                      <a:pt x="4010" y="397"/>
                    </a:lnTo>
                    <a:cubicBezTo>
                      <a:pt x="4023" y="391"/>
                      <a:pt x="4036" y="372"/>
                      <a:pt x="4023" y="359"/>
                    </a:cubicBezTo>
                    <a:cubicBezTo>
                      <a:pt x="4163" y="321"/>
                      <a:pt x="4303" y="289"/>
                      <a:pt x="4442" y="270"/>
                    </a:cubicBezTo>
                    <a:cubicBezTo>
                      <a:pt x="4525" y="264"/>
                      <a:pt x="4608" y="257"/>
                      <a:pt x="4690" y="251"/>
                    </a:cubicBezTo>
                    <a:cubicBezTo>
                      <a:pt x="4714" y="253"/>
                      <a:pt x="4737" y="253"/>
                      <a:pt x="4761" y="253"/>
                    </a:cubicBezTo>
                    <a:cubicBezTo>
                      <a:pt x="4823" y="253"/>
                      <a:pt x="4884" y="247"/>
                      <a:pt x="4944" y="238"/>
                    </a:cubicBezTo>
                    <a:cubicBezTo>
                      <a:pt x="5033" y="264"/>
                      <a:pt x="5122" y="289"/>
                      <a:pt x="5211" y="321"/>
                    </a:cubicBezTo>
                    <a:cubicBezTo>
                      <a:pt x="5215" y="322"/>
                      <a:pt x="5218" y="323"/>
                      <a:pt x="5221" y="323"/>
                    </a:cubicBezTo>
                    <a:cubicBezTo>
                      <a:pt x="5248" y="323"/>
                      <a:pt x="5264" y="281"/>
                      <a:pt x="5230" y="264"/>
                    </a:cubicBezTo>
                    <a:cubicBezTo>
                      <a:pt x="5103" y="194"/>
                      <a:pt x="4957" y="143"/>
                      <a:pt x="4805" y="117"/>
                    </a:cubicBezTo>
                    <a:close/>
                    <a:moveTo>
                      <a:pt x="4867" y="1"/>
                    </a:moveTo>
                    <a:cubicBezTo>
                      <a:pt x="4813" y="1"/>
                      <a:pt x="4760" y="14"/>
                      <a:pt x="4709" y="41"/>
                    </a:cubicBezTo>
                    <a:cubicBezTo>
                      <a:pt x="4690" y="48"/>
                      <a:pt x="4690" y="73"/>
                      <a:pt x="4709" y="86"/>
                    </a:cubicBezTo>
                    <a:cubicBezTo>
                      <a:pt x="4642" y="77"/>
                      <a:pt x="4573" y="73"/>
                      <a:pt x="4505" y="73"/>
                    </a:cubicBezTo>
                    <a:cubicBezTo>
                      <a:pt x="4368" y="73"/>
                      <a:pt x="4231" y="90"/>
                      <a:pt x="4099" y="124"/>
                    </a:cubicBezTo>
                    <a:cubicBezTo>
                      <a:pt x="3972" y="143"/>
                      <a:pt x="3851" y="200"/>
                      <a:pt x="3756" y="283"/>
                    </a:cubicBezTo>
                    <a:cubicBezTo>
                      <a:pt x="3737" y="289"/>
                      <a:pt x="3743" y="314"/>
                      <a:pt x="3762" y="321"/>
                    </a:cubicBezTo>
                    <a:cubicBezTo>
                      <a:pt x="3654" y="359"/>
                      <a:pt x="3553" y="410"/>
                      <a:pt x="3451" y="461"/>
                    </a:cubicBezTo>
                    <a:cubicBezTo>
                      <a:pt x="3381" y="499"/>
                      <a:pt x="3305" y="543"/>
                      <a:pt x="3241" y="588"/>
                    </a:cubicBezTo>
                    <a:cubicBezTo>
                      <a:pt x="3165" y="639"/>
                      <a:pt x="3102" y="696"/>
                      <a:pt x="3044" y="759"/>
                    </a:cubicBezTo>
                    <a:cubicBezTo>
                      <a:pt x="3028" y="775"/>
                      <a:pt x="3044" y="800"/>
                      <a:pt x="3064" y="800"/>
                    </a:cubicBezTo>
                    <a:cubicBezTo>
                      <a:pt x="3068" y="800"/>
                      <a:pt x="3072" y="799"/>
                      <a:pt x="3076" y="797"/>
                    </a:cubicBezTo>
                    <a:cubicBezTo>
                      <a:pt x="3146" y="759"/>
                      <a:pt x="3222" y="721"/>
                      <a:pt x="3286" y="670"/>
                    </a:cubicBezTo>
                    <a:cubicBezTo>
                      <a:pt x="3356" y="632"/>
                      <a:pt x="3426" y="594"/>
                      <a:pt x="3496" y="556"/>
                    </a:cubicBezTo>
                    <a:lnTo>
                      <a:pt x="3496" y="556"/>
                    </a:lnTo>
                    <a:cubicBezTo>
                      <a:pt x="3419" y="613"/>
                      <a:pt x="3343" y="677"/>
                      <a:pt x="3279" y="747"/>
                    </a:cubicBezTo>
                    <a:cubicBezTo>
                      <a:pt x="3095" y="944"/>
                      <a:pt x="2924" y="1217"/>
                      <a:pt x="2911" y="1496"/>
                    </a:cubicBezTo>
                    <a:cubicBezTo>
                      <a:pt x="2911" y="1503"/>
                      <a:pt x="2911" y="1509"/>
                      <a:pt x="2917" y="1509"/>
                    </a:cubicBezTo>
                    <a:cubicBezTo>
                      <a:pt x="2911" y="1522"/>
                      <a:pt x="2905" y="1535"/>
                      <a:pt x="2905" y="1547"/>
                    </a:cubicBezTo>
                    <a:cubicBezTo>
                      <a:pt x="2866" y="1643"/>
                      <a:pt x="2847" y="1744"/>
                      <a:pt x="2847" y="1846"/>
                    </a:cubicBezTo>
                    <a:cubicBezTo>
                      <a:pt x="2847" y="1859"/>
                      <a:pt x="2860" y="1871"/>
                      <a:pt x="2873" y="1871"/>
                    </a:cubicBezTo>
                    <a:cubicBezTo>
                      <a:pt x="2860" y="1922"/>
                      <a:pt x="2854" y="1973"/>
                      <a:pt x="2847" y="2024"/>
                    </a:cubicBezTo>
                    <a:cubicBezTo>
                      <a:pt x="2841" y="2100"/>
                      <a:pt x="2841" y="2183"/>
                      <a:pt x="2841" y="2259"/>
                    </a:cubicBezTo>
                    <a:cubicBezTo>
                      <a:pt x="2835" y="2310"/>
                      <a:pt x="2841" y="2361"/>
                      <a:pt x="2854" y="2412"/>
                    </a:cubicBezTo>
                    <a:cubicBezTo>
                      <a:pt x="2822" y="2513"/>
                      <a:pt x="2797" y="2615"/>
                      <a:pt x="2784" y="2723"/>
                    </a:cubicBezTo>
                    <a:cubicBezTo>
                      <a:pt x="2765" y="2805"/>
                      <a:pt x="2758" y="2888"/>
                      <a:pt x="2758" y="2971"/>
                    </a:cubicBezTo>
                    <a:cubicBezTo>
                      <a:pt x="2746" y="3047"/>
                      <a:pt x="2752" y="3130"/>
                      <a:pt x="2771" y="3206"/>
                    </a:cubicBezTo>
                    <a:cubicBezTo>
                      <a:pt x="2771" y="3212"/>
                      <a:pt x="2777" y="3212"/>
                      <a:pt x="2784" y="3219"/>
                    </a:cubicBezTo>
                    <a:cubicBezTo>
                      <a:pt x="2777" y="3263"/>
                      <a:pt x="2777" y="3314"/>
                      <a:pt x="2784" y="3358"/>
                    </a:cubicBezTo>
                    <a:cubicBezTo>
                      <a:pt x="2784" y="3358"/>
                      <a:pt x="2784" y="3365"/>
                      <a:pt x="2784" y="3365"/>
                    </a:cubicBezTo>
                    <a:cubicBezTo>
                      <a:pt x="2765" y="3422"/>
                      <a:pt x="2746" y="3479"/>
                      <a:pt x="2733" y="3536"/>
                    </a:cubicBezTo>
                    <a:cubicBezTo>
                      <a:pt x="2720" y="3587"/>
                      <a:pt x="2701" y="3663"/>
                      <a:pt x="2733" y="3708"/>
                    </a:cubicBezTo>
                    <a:cubicBezTo>
                      <a:pt x="2740" y="3712"/>
                      <a:pt x="2748" y="3715"/>
                      <a:pt x="2755" y="3715"/>
                    </a:cubicBezTo>
                    <a:cubicBezTo>
                      <a:pt x="2760" y="3715"/>
                      <a:pt x="2766" y="3713"/>
                      <a:pt x="2771" y="3708"/>
                    </a:cubicBezTo>
                    <a:cubicBezTo>
                      <a:pt x="2784" y="3702"/>
                      <a:pt x="2797" y="3682"/>
                      <a:pt x="2803" y="3670"/>
                    </a:cubicBezTo>
                    <a:cubicBezTo>
                      <a:pt x="2803" y="3689"/>
                      <a:pt x="2803" y="3708"/>
                      <a:pt x="2803" y="3727"/>
                    </a:cubicBezTo>
                    <a:lnTo>
                      <a:pt x="2803" y="3733"/>
                    </a:lnTo>
                    <a:cubicBezTo>
                      <a:pt x="2790" y="3822"/>
                      <a:pt x="2784" y="3911"/>
                      <a:pt x="2777" y="3994"/>
                    </a:cubicBezTo>
                    <a:cubicBezTo>
                      <a:pt x="2771" y="4108"/>
                      <a:pt x="2771" y="4223"/>
                      <a:pt x="2777" y="4337"/>
                    </a:cubicBezTo>
                    <a:cubicBezTo>
                      <a:pt x="2777" y="4394"/>
                      <a:pt x="2784" y="4451"/>
                      <a:pt x="2797" y="4509"/>
                    </a:cubicBezTo>
                    <a:cubicBezTo>
                      <a:pt x="2797" y="4572"/>
                      <a:pt x="2816" y="4629"/>
                      <a:pt x="2841" y="4687"/>
                    </a:cubicBezTo>
                    <a:lnTo>
                      <a:pt x="2847" y="4693"/>
                    </a:lnTo>
                    <a:lnTo>
                      <a:pt x="2847" y="4712"/>
                    </a:lnTo>
                    <a:cubicBezTo>
                      <a:pt x="2847" y="4814"/>
                      <a:pt x="2860" y="4915"/>
                      <a:pt x="2879" y="5017"/>
                    </a:cubicBezTo>
                    <a:cubicBezTo>
                      <a:pt x="2885" y="5042"/>
                      <a:pt x="2892" y="5068"/>
                      <a:pt x="2892" y="5093"/>
                    </a:cubicBezTo>
                    <a:cubicBezTo>
                      <a:pt x="2866" y="5157"/>
                      <a:pt x="2841" y="5227"/>
                      <a:pt x="2816" y="5290"/>
                    </a:cubicBezTo>
                    <a:cubicBezTo>
                      <a:pt x="2797" y="5341"/>
                      <a:pt x="2777" y="5392"/>
                      <a:pt x="2758" y="5443"/>
                    </a:cubicBezTo>
                    <a:lnTo>
                      <a:pt x="2733" y="5525"/>
                    </a:lnTo>
                    <a:cubicBezTo>
                      <a:pt x="2727" y="5538"/>
                      <a:pt x="2720" y="5557"/>
                      <a:pt x="2720" y="5570"/>
                    </a:cubicBezTo>
                    <a:cubicBezTo>
                      <a:pt x="2383" y="6110"/>
                      <a:pt x="2256" y="6745"/>
                      <a:pt x="2358" y="7375"/>
                    </a:cubicBezTo>
                    <a:lnTo>
                      <a:pt x="2358" y="7387"/>
                    </a:lnTo>
                    <a:lnTo>
                      <a:pt x="2358" y="7394"/>
                    </a:lnTo>
                    <a:cubicBezTo>
                      <a:pt x="2358" y="7483"/>
                      <a:pt x="2364" y="7572"/>
                      <a:pt x="2371" y="7654"/>
                    </a:cubicBezTo>
                    <a:cubicBezTo>
                      <a:pt x="2377" y="7832"/>
                      <a:pt x="2396" y="8004"/>
                      <a:pt x="2422" y="8175"/>
                    </a:cubicBezTo>
                    <a:cubicBezTo>
                      <a:pt x="2428" y="8213"/>
                      <a:pt x="2441" y="8252"/>
                      <a:pt x="2447" y="8296"/>
                    </a:cubicBezTo>
                    <a:cubicBezTo>
                      <a:pt x="2453" y="8379"/>
                      <a:pt x="2460" y="8455"/>
                      <a:pt x="2472" y="8538"/>
                    </a:cubicBezTo>
                    <a:cubicBezTo>
                      <a:pt x="2498" y="8747"/>
                      <a:pt x="2536" y="8963"/>
                      <a:pt x="2593" y="9173"/>
                    </a:cubicBezTo>
                    <a:cubicBezTo>
                      <a:pt x="2619" y="9281"/>
                      <a:pt x="2650" y="9383"/>
                      <a:pt x="2682" y="9484"/>
                    </a:cubicBezTo>
                    <a:cubicBezTo>
                      <a:pt x="2701" y="9567"/>
                      <a:pt x="2739" y="9643"/>
                      <a:pt x="2797" y="9707"/>
                    </a:cubicBezTo>
                    <a:cubicBezTo>
                      <a:pt x="2822" y="9732"/>
                      <a:pt x="2854" y="9751"/>
                      <a:pt x="2885" y="9764"/>
                    </a:cubicBezTo>
                    <a:cubicBezTo>
                      <a:pt x="2936" y="9955"/>
                      <a:pt x="2994" y="10139"/>
                      <a:pt x="3063" y="10317"/>
                    </a:cubicBezTo>
                    <a:cubicBezTo>
                      <a:pt x="3159" y="10546"/>
                      <a:pt x="3279" y="10768"/>
                      <a:pt x="3419" y="10978"/>
                    </a:cubicBezTo>
                    <a:cubicBezTo>
                      <a:pt x="3445" y="11029"/>
                      <a:pt x="3470" y="11079"/>
                      <a:pt x="3496" y="11137"/>
                    </a:cubicBezTo>
                    <a:cubicBezTo>
                      <a:pt x="3578" y="11283"/>
                      <a:pt x="3661" y="11429"/>
                      <a:pt x="3750" y="11569"/>
                    </a:cubicBezTo>
                    <a:cubicBezTo>
                      <a:pt x="3845" y="11702"/>
                      <a:pt x="3940" y="11836"/>
                      <a:pt x="4048" y="11963"/>
                    </a:cubicBezTo>
                    <a:cubicBezTo>
                      <a:pt x="4074" y="12001"/>
                      <a:pt x="4106" y="12039"/>
                      <a:pt x="4137" y="12071"/>
                    </a:cubicBezTo>
                    <a:cubicBezTo>
                      <a:pt x="4067" y="12122"/>
                      <a:pt x="4004" y="12185"/>
                      <a:pt x="3947" y="12249"/>
                    </a:cubicBezTo>
                    <a:cubicBezTo>
                      <a:pt x="3883" y="12319"/>
                      <a:pt x="3820" y="12382"/>
                      <a:pt x="3756" y="12446"/>
                    </a:cubicBezTo>
                    <a:cubicBezTo>
                      <a:pt x="3686" y="12516"/>
                      <a:pt x="3623" y="12579"/>
                      <a:pt x="3553" y="12643"/>
                    </a:cubicBezTo>
                    <a:lnTo>
                      <a:pt x="3464" y="12719"/>
                    </a:lnTo>
                    <a:cubicBezTo>
                      <a:pt x="3394" y="12671"/>
                      <a:pt x="3310" y="12644"/>
                      <a:pt x="3224" y="12644"/>
                    </a:cubicBezTo>
                    <a:cubicBezTo>
                      <a:pt x="3185" y="12644"/>
                      <a:pt x="3146" y="12650"/>
                      <a:pt x="3108" y="12662"/>
                    </a:cubicBezTo>
                    <a:cubicBezTo>
                      <a:pt x="3000" y="12706"/>
                      <a:pt x="2917" y="12808"/>
                      <a:pt x="2911" y="12929"/>
                    </a:cubicBezTo>
                    <a:cubicBezTo>
                      <a:pt x="2797" y="13011"/>
                      <a:pt x="2803" y="13170"/>
                      <a:pt x="2822" y="13297"/>
                    </a:cubicBezTo>
                    <a:cubicBezTo>
                      <a:pt x="2822" y="13304"/>
                      <a:pt x="2828" y="13310"/>
                      <a:pt x="2835" y="13323"/>
                    </a:cubicBezTo>
                    <a:lnTo>
                      <a:pt x="2758" y="13361"/>
                    </a:lnTo>
                    <a:lnTo>
                      <a:pt x="2466" y="13507"/>
                    </a:lnTo>
                    <a:lnTo>
                      <a:pt x="1875" y="13806"/>
                    </a:lnTo>
                    <a:cubicBezTo>
                      <a:pt x="1487" y="14003"/>
                      <a:pt x="1093" y="14200"/>
                      <a:pt x="699" y="14403"/>
                    </a:cubicBezTo>
                    <a:cubicBezTo>
                      <a:pt x="496" y="14505"/>
                      <a:pt x="293" y="14606"/>
                      <a:pt x="102" y="14721"/>
                    </a:cubicBezTo>
                    <a:cubicBezTo>
                      <a:pt x="96" y="14718"/>
                      <a:pt x="89" y="14716"/>
                      <a:pt x="84" y="14716"/>
                    </a:cubicBezTo>
                    <a:cubicBezTo>
                      <a:pt x="78" y="14716"/>
                      <a:pt x="73" y="14718"/>
                      <a:pt x="70" y="14721"/>
                    </a:cubicBezTo>
                    <a:lnTo>
                      <a:pt x="26" y="14746"/>
                    </a:lnTo>
                    <a:cubicBezTo>
                      <a:pt x="0" y="14765"/>
                      <a:pt x="19" y="14797"/>
                      <a:pt x="39" y="14797"/>
                    </a:cubicBezTo>
                    <a:cubicBezTo>
                      <a:pt x="45" y="14803"/>
                      <a:pt x="58" y="14803"/>
                      <a:pt x="64" y="14803"/>
                    </a:cubicBezTo>
                    <a:cubicBezTo>
                      <a:pt x="45" y="14854"/>
                      <a:pt x="32" y="14905"/>
                      <a:pt x="19" y="14950"/>
                    </a:cubicBezTo>
                    <a:cubicBezTo>
                      <a:pt x="9" y="14982"/>
                      <a:pt x="30" y="15010"/>
                      <a:pt x="56" y="15010"/>
                    </a:cubicBezTo>
                    <a:cubicBezTo>
                      <a:pt x="61" y="15010"/>
                      <a:pt x="65" y="15009"/>
                      <a:pt x="70" y="15007"/>
                    </a:cubicBezTo>
                    <a:cubicBezTo>
                      <a:pt x="534" y="14854"/>
                      <a:pt x="985" y="14676"/>
                      <a:pt x="1437" y="14498"/>
                    </a:cubicBezTo>
                    <a:cubicBezTo>
                      <a:pt x="1888" y="14320"/>
                      <a:pt x="2339" y="14130"/>
                      <a:pt x="2784" y="13926"/>
                    </a:cubicBezTo>
                    <a:cubicBezTo>
                      <a:pt x="3032" y="13818"/>
                      <a:pt x="3273" y="13704"/>
                      <a:pt x="3515" y="13583"/>
                    </a:cubicBezTo>
                    <a:lnTo>
                      <a:pt x="3515" y="13583"/>
                    </a:lnTo>
                    <a:cubicBezTo>
                      <a:pt x="3515" y="13628"/>
                      <a:pt x="3508" y="13666"/>
                      <a:pt x="3502" y="13710"/>
                    </a:cubicBezTo>
                    <a:cubicBezTo>
                      <a:pt x="3470" y="13780"/>
                      <a:pt x="3457" y="13857"/>
                      <a:pt x="3464" y="13939"/>
                    </a:cubicBezTo>
                    <a:cubicBezTo>
                      <a:pt x="3476" y="13996"/>
                      <a:pt x="3521" y="14047"/>
                      <a:pt x="3578" y="14066"/>
                    </a:cubicBezTo>
                    <a:cubicBezTo>
                      <a:pt x="3597" y="14072"/>
                      <a:pt x="3614" y="14074"/>
                      <a:pt x="3631" y="14074"/>
                    </a:cubicBezTo>
                    <a:cubicBezTo>
                      <a:pt x="3755" y="14074"/>
                      <a:pt x="3839" y="13944"/>
                      <a:pt x="3883" y="13837"/>
                    </a:cubicBezTo>
                    <a:cubicBezTo>
                      <a:pt x="3921" y="13723"/>
                      <a:pt x="3940" y="13596"/>
                      <a:pt x="3934" y="13475"/>
                    </a:cubicBezTo>
                    <a:cubicBezTo>
                      <a:pt x="4010" y="13456"/>
                      <a:pt x="4080" y="13431"/>
                      <a:pt x="4150" y="13405"/>
                    </a:cubicBezTo>
                    <a:cubicBezTo>
                      <a:pt x="4220" y="13380"/>
                      <a:pt x="4296" y="13348"/>
                      <a:pt x="4366" y="13323"/>
                    </a:cubicBezTo>
                    <a:cubicBezTo>
                      <a:pt x="4442" y="13297"/>
                      <a:pt x="4519" y="13272"/>
                      <a:pt x="4589" y="13253"/>
                    </a:cubicBezTo>
                    <a:cubicBezTo>
                      <a:pt x="4665" y="13234"/>
                      <a:pt x="4735" y="13208"/>
                      <a:pt x="4798" y="13177"/>
                    </a:cubicBezTo>
                    <a:cubicBezTo>
                      <a:pt x="4805" y="13196"/>
                      <a:pt x="4811" y="13215"/>
                      <a:pt x="4817" y="13234"/>
                    </a:cubicBezTo>
                    <a:cubicBezTo>
                      <a:pt x="4875" y="13418"/>
                      <a:pt x="4925" y="13609"/>
                      <a:pt x="4976" y="13793"/>
                    </a:cubicBezTo>
                    <a:cubicBezTo>
                      <a:pt x="5002" y="13895"/>
                      <a:pt x="5021" y="13990"/>
                      <a:pt x="5040" y="14092"/>
                    </a:cubicBezTo>
                    <a:cubicBezTo>
                      <a:pt x="5052" y="14123"/>
                      <a:pt x="5059" y="14162"/>
                      <a:pt x="5065" y="14200"/>
                    </a:cubicBezTo>
                    <a:lnTo>
                      <a:pt x="5065" y="14365"/>
                    </a:lnTo>
                    <a:cubicBezTo>
                      <a:pt x="5072" y="14536"/>
                      <a:pt x="5078" y="14702"/>
                      <a:pt x="5091" y="14873"/>
                    </a:cubicBezTo>
                    <a:cubicBezTo>
                      <a:pt x="5110" y="15210"/>
                      <a:pt x="5154" y="15553"/>
                      <a:pt x="5205" y="15890"/>
                    </a:cubicBezTo>
                    <a:cubicBezTo>
                      <a:pt x="5249" y="16227"/>
                      <a:pt x="5313" y="16551"/>
                      <a:pt x="5377" y="16881"/>
                    </a:cubicBezTo>
                    <a:cubicBezTo>
                      <a:pt x="5446" y="17199"/>
                      <a:pt x="5504" y="17523"/>
                      <a:pt x="5599" y="17835"/>
                    </a:cubicBezTo>
                    <a:cubicBezTo>
                      <a:pt x="5637" y="17987"/>
                      <a:pt x="5720" y="18127"/>
                      <a:pt x="5840" y="18229"/>
                    </a:cubicBezTo>
                    <a:cubicBezTo>
                      <a:pt x="5916" y="18291"/>
                      <a:pt x="6013" y="18325"/>
                      <a:pt x="6110" y="18325"/>
                    </a:cubicBezTo>
                    <a:cubicBezTo>
                      <a:pt x="6152" y="18325"/>
                      <a:pt x="6194" y="18318"/>
                      <a:pt x="6234" y="18305"/>
                    </a:cubicBezTo>
                    <a:lnTo>
                      <a:pt x="6241" y="18305"/>
                    </a:lnTo>
                    <a:cubicBezTo>
                      <a:pt x="6285" y="18381"/>
                      <a:pt x="6362" y="18438"/>
                      <a:pt x="6451" y="18451"/>
                    </a:cubicBezTo>
                    <a:cubicBezTo>
                      <a:pt x="6546" y="18451"/>
                      <a:pt x="6628" y="18394"/>
                      <a:pt x="6654" y="18305"/>
                    </a:cubicBezTo>
                    <a:cubicBezTo>
                      <a:pt x="6692" y="18197"/>
                      <a:pt x="6717" y="18089"/>
                      <a:pt x="6736" y="17974"/>
                    </a:cubicBezTo>
                    <a:cubicBezTo>
                      <a:pt x="6749" y="17879"/>
                      <a:pt x="6762" y="17777"/>
                      <a:pt x="6775" y="17682"/>
                    </a:cubicBezTo>
                    <a:lnTo>
                      <a:pt x="6775" y="17688"/>
                    </a:lnTo>
                    <a:cubicBezTo>
                      <a:pt x="6838" y="17803"/>
                      <a:pt x="6908" y="17917"/>
                      <a:pt x="6978" y="18025"/>
                    </a:cubicBezTo>
                    <a:cubicBezTo>
                      <a:pt x="7034" y="18126"/>
                      <a:pt x="7089" y="18236"/>
                      <a:pt x="7201" y="18236"/>
                    </a:cubicBezTo>
                    <a:cubicBezTo>
                      <a:pt x="7216" y="18236"/>
                      <a:pt x="7233" y="18233"/>
                      <a:pt x="7251" y="18229"/>
                    </a:cubicBezTo>
                    <a:cubicBezTo>
                      <a:pt x="7397" y="18197"/>
                      <a:pt x="7442" y="18063"/>
                      <a:pt x="7474" y="17949"/>
                    </a:cubicBezTo>
                    <a:cubicBezTo>
                      <a:pt x="7512" y="17803"/>
                      <a:pt x="7544" y="17657"/>
                      <a:pt x="7575" y="17511"/>
                    </a:cubicBezTo>
                    <a:cubicBezTo>
                      <a:pt x="7690" y="16913"/>
                      <a:pt x="7715" y="16303"/>
                      <a:pt x="7645" y="15699"/>
                    </a:cubicBezTo>
                    <a:cubicBezTo>
                      <a:pt x="7626" y="15528"/>
                      <a:pt x="7601" y="15356"/>
                      <a:pt x="7569" y="15191"/>
                    </a:cubicBezTo>
                    <a:cubicBezTo>
                      <a:pt x="7544" y="15064"/>
                      <a:pt x="7512" y="14937"/>
                      <a:pt x="7467" y="14816"/>
                    </a:cubicBezTo>
                    <a:cubicBezTo>
                      <a:pt x="7436" y="14594"/>
                      <a:pt x="7397" y="14371"/>
                      <a:pt x="7359" y="14149"/>
                    </a:cubicBezTo>
                    <a:cubicBezTo>
                      <a:pt x="7308" y="13812"/>
                      <a:pt x="7226" y="13482"/>
                      <a:pt x="7124" y="13164"/>
                    </a:cubicBezTo>
                    <a:cubicBezTo>
                      <a:pt x="7067" y="12986"/>
                      <a:pt x="6991" y="12814"/>
                      <a:pt x="6908" y="12649"/>
                    </a:cubicBezTo>
                    <a:lnTo>
                      <a:pt x="6895" y="12630"/>
                    </a:lnTo>
                    <a:lnTo>
                      <a:pt x="6927" y="12624"/>
                    </a:lnTo>
                    <a:lnTo>
                      <a:pt x="6991" y="12605"/>
                    </a:lnTo>
                    <a:lnTo>
                      <a:pt x="7016" y="12598"/>
                    </a:lnTo>
                    <a:lnTo>
                      <a:pt x="7035" y="12598"/>
                    </a:lnTo>
                    <a:cubicBezTo>
                      <a:pt x="7061" y="12598"/>
                      <a:pt x="7086" y="12592"/>
                      <a:pt x="7118" y="12586"/>
                    </a:cubicBezTo>
                    <a:lnTo>
                      <a:pt x="7162" y="12579"/>
                    </a:lnTo>
                    <a:cubicBezTo>
                      <a:pt x="7169" y="12617"/>
                      <a:pt x="7175" y="12655"/>
                      <a:pt x="7181" y="12694"/>
                    </a:cubicBezTo>
                    <a:cubicBezTo>
                      <a:pt x="7194" y="12789"/>
                      <a:pt x="7219" y="12884"/>
                      <a:pt x="7245" y="12980"/>
                    </a:cubicBezTo>
                    <a:cubicBezTo>
                      <a:pt x="7258" y="13049"/>
                      <a:pt x="7302" y="13113"/>
                      <a:pt x="7359" y="13157"/>
                    </a:cubicBezTo>
                    <a:cubicBezTo>
                      <a:pt x="7383" y="13169"/>
                      <a:pt x="7408" y="13175"/>
                      <a:pt x="7434" y="13175"/>
                    </a:cubicBezTo>
                    <a:cubicBezTo>
                      <a:pt x="7478" y="13175"/>
                      <a:pt x="7522" y="13158"/>
                      <a:pt x="7550" y="13126"/>
                    </a:cubicBezTo>
                    <a:cubicBezTo>
                      <a:pt x="7607" y="13056"/>
                      <a:pt x="7626" y="12973"/>
                      <a:pt x="7613" y="12884"/>
                    </a:cubicBezTo>
                    <a:cubicBezTo>
                      <a:pt x="7607" y="12789"/>
                      <a:pt x="7601" y="12694"/>
                      <a:pt x="7582" y="12598"/>
                    </a:cubicBezTo>
                    <a:cubicBezTo>
                      <a:pt x="7575" y="12560"/>
                      <a:pt x="7569" y="12528"/>
                      <a:pt x="7556" y="12490"/>
                    </a:cubicBezTo>
                    <a:cubicBezTo>
                      <a:pt x="7613" y="12478"/>
                      <a:pt x="7677" y="12465"/>
                      <a:pt x="7734" y="12446"/>
                    </a:cubicBezTo>
                    <a:cubicBezTo>
                      <a:pt x="8147" y="12414"/>
                      <a:pt x="8554" y="12344"/>
                      <a:pt x="8954" y="12223"/>
                    </a:cubicBezTo>
                    <a:cubicBezTo>
                      <a:pt x="9177" y="12160"/>
                      <a:pt x="9399" y="12084"/>
                      <a:pt x="9615" y="11995"/>
                    </a:cubicBezTo>
                    <a:cubicBezTo>
                      <a:pt x="9723" y="11950"/>
                      <a:pt x="9831" y="11906"/>
                      <a:pt x="9933" y="11861"/>
                    </a:cubicBezTo>
                    <a:cubicBezTo>
                      <a:pt x="10022" y="11829"/>
                      <a:pt x="10105" y="11778"/>
                      <a:pt x="10168" y="11709"/>
                    </a:cubicBezTo>
                    <a:cubicBezTo>
                      <a:pt x="10225" y="11626"/>
                      <a:pt x="10206" y="11518"/>
                      <a:pt x="10130" y="11461"/>
                    </a:cubicBezTo>
                    <a:cubicBezTo>
                      <a:pt x="10082" y="11431"/>
                      <a:pt x="10026" y="11416"/>
                      <a:pt x="9970" y="11416"/>
                    </a:cubicBezTo>
                    <a:cubicBezTo>
                      <a:pt x="9909" y="11416"/>
                      <a:pt x="9847" y="11434"/>
                      <a:pt x="9793" y="11467"/>
                    </a:cubicBezTo>
                    <a:cubicBezTo>
                      <a:pt x="9793" y="11473"/>
                      <a:pt x="9787" y="11473"/>
                      <a:pt x="9787" y="11480"/>
                    </a:cubicBezTo>
                    <a:lnTo>
                      <a:pt x="9679" y="11499"/>
                    </a:lnTo>
                    <a:cubicBezTo>
                      <a:pt x="9577" y="11524"/>
                      <a:pt x="9475" y="11543"/>
                      <a:pt x="9380" y="11569"/>
                    </a:cubicBezTo>
                    <a:cubicBezTo>
                      <a:pt x="9183" y="11620"/>
                      <a:pt x="8986" y="11670"/>
                      <a:pt x="8795" y="11728"/>
                    </a:cubicBezTo>
                    <a:cubicBezTo>
                      <a:pt x="8624" y="11778"/>
                      <a:pt x="8459" y="11836"/>
                      <a:pt x="8293" y="11893"/>
                    </a:cubicBezTo>
                    <a:cubicBezTo>
                      <a:pt x="8325" y="11848"/>
                      <a:pt x="8325" y="11785"/>
                      <a:pt x="8287" y="11734"/>
                    </a:cubicBezTo>
                    <a:cubicBezTo>
                      <a:pt x="8287" y="11728"/>
                      <a:pt x="8287" y="11715"/>
                      <a:pt x="8281" y="11709"/>
                    </a:cubicBezTo>
                    <a:cubicBezTo>
                      <a:pt x="8243" y="11632"/>
                      <a:pt x="8179" y="11575"/>
                      <a:pt x="8109" y="11537"/>
                    </a:cubicBezTo>
                    <a:cubicBezTo>
                      <a:pt x="8081" y="11531"/>
                      <a:pt x="8052" y="11527"/>
                      <a:pt x="8024" y="11527"/>
                    </a:cubicBezTo>
                    <a:cubicBezTo>
                      <a:pt x="7996" y="11527"/>
                      <a:pt x="7969" y="11531"/>
                      <a:pt x="7944" y="11537"/>
                    </a:cubicBezTo>
                    <a:cubicBezTo>
                      <a:pt x="7925" y="11531"/>
                      <a:pt x="7906" y="11524"/>
                      <a:pt x="7887" y="11518"/>
                    </a:cubicBezTo>
                    <a:cubicBezTo>
                      <a:pt x="7842" y="11499"/>
                      <a:pt x="7798" y="11493"/>
                      <a:pt x="7747" y="11486"/>
                    </a:cubicBezTo>
                    <a:cubicBezTo>
                      <a:pt x="7730" y="11484"/>
                      <a:pt x="7714" y="11482"/>
                      <a:pt x="7697" y="11482"/>
                    </a:cubicBezTo>
                    <a:cubicBezTo>
                      <a:pt x="7629" y="11482"/>
                      <a:pt x="7560" y="11503"/>
                      <a:pt x="7499" y="11543"/>
                    </a:cubicBezTo>
                    <a:cubicBezTo>
                      <a:pt x="7442" y="11588"/>
                      <a:pt x="7397" y="11651"/>
                      <a:pt x="7378" y="11721"/>
                    </a:cubicBezTo>
                    <a:cubicBezTo>
                      <a:pt x="7366" y="11753"/>
                      <a:pt x="7359" y="11785"/>
                      <a:pt x="7353" y="11810"/>
                    </a:cubicBezTo>
                    <a:lnTo>
                      <a:pt x="7347" y="11798"/>
                    </a:lnTo>
                    <a:cubicBezTo>
                      <a:pt x="7334" y="11753"/>
                      <a:pt x="7315" y="11709"/>
                      <a:pt x="7302" y="11664"/>
                    </a:cubicBezTo>
                    <a:cubicBezTo>
                      <a:pt x="7296" y="11626"/>
                      <a:pt x="7277" y="11588"/>
                      <a:pt x="7258" y="11550"/>
                    </a:cubicBezTo>
                    <a:cubicBezTo>
                      <a:pt x="7544" y="11105"/>
                      <a:pt x="7760" y="10622"/>
                      <a:pt x="7899" y="10107"/>
                    </a:cubicBezTo>
                    <a:cubicBezTo>
                      <a:pt x="7938" y="9974"/>
                      <a:pt x="7982" y="9834"/>
                      <a:pt x="8014" y="9700"/>
                    </a:cubicBezTo>
                    <a:cubicBezTo>
                      <a:pt x="8052" y="9561"/>
                      <a:pt x="8077" y="9421"/>
                      <a:pt x="8090" y="9281"/>
                    </a:cubicBezTo>
                    <a:cubicBezTo>
                      <a:pt x="8090" y="9253"/>
                      <a:pt x="8071" y="9235"/>
                      <a:pt x="8049" y="9235"/>
                    </a:cubicBezTo>
                    <a:cubicBezTo>
                      <a:pt x="8046" y="9235"/>
                      <a:pt x="8043" y="9236"/>
                      <a:pt x="8039" y="9237"/>
                    </a:cubicBezTo>
                    <a:cubicBezTo>
                      <a:pt x="8147" y="8925"/>
                      <a:pt x="8204" y="8607"/>
                      <a:pt x="8224" y="8283"/>
                    </a:cubicBezTo>
                    <a:cubicBezTo>
                      <a:pt x="8224" y="8163"/>
                      <a:pt x="8217" y="8048"/>
                      <a:pt x="8198" y="7934"/>
                    </a:cubicBezTo>
                    <a:cubicBezTo>
                      <a:pt x="8192" y="7832"/>
                      <a:pt x="8166" y="7737"/>
                      <a:pt x="8122" y="7648"/>
                    </a:cubicBezTo>
                    <a:cubicBezTo>
                      <a:pt x="8179" y="7495"/>
                      <a:pt x="8217" y="7336"/>
                      <a:pt x="8224" y="7171"/>
                    </a:cubicBezTo>
                    <a:cubicBezTo>
                      <a:pt x="8236" y="7063"/>
                      <a:pt x="8236" y="6955"/>
                      <a:pt x="8224" y="6847"/>
                    </a:cubicBezTo>
                    <a:cubicBezTo>
                      <a:pt x="8312" y="6409"/>
                      <a:pt x="8211" y="5938"/>
                      <a:pt x="8033" y="5544"/>
                    </a:cubicBezTo>
                    <a:cubicBezTo>
                      <a:pt x="7830" y="5119"/>
                      <a:pt x="7518" y="4756"/>
                      <a:pt x="7130" y="4502"/>
                    </a:cubicBezTo>
                    <a:cubicBezTo>
                      <a:pt x="7003" y="4420"/>
                      <a:pt x="6870" y="4343"/>
                      <a:pt x="6736" y="4286"/>
                    </a:cubicBezTo>
                    <a:cubicBezTo>
                      <a:pt x="6749" y="4267"/>
                      <a:pt x="6762" y="4242"/>
                      <a:pt x="6768" y="4223"/>
                    </a:cubicBezTo>
                    <a:cubicBezTo>
                      <a:pt x="6794" y="4178"/>
                      <a:pt x="6806" y="4127"/>
                      <a:pt x="6819" y="4076"/>
                    </a:cubicBezTo>
                    <a:cubicBezTo>
                      <a:pt x="6876" y="3987"/>
                      <a:pt x="6914" y="3892"/>
                      <a:pt x="6940" y="3790"/>
                    </a:cubicBezTo>
                    <a:cubicBezTo>
                      <a:pt x="7054" y="3651"/>
                      <a:pt x="7124" y="3485"/>
                      <a:pt x="7143" y="3308"/>
                    </a:cubicBezTo>
                    <a:cubicBezTo>
                      <a:pt x="7150" y="3308"/>
                      <a:pt x="7162" y="3301"/>
                      <a:pt x="7162" y="3295"/>
                    </a:cubicBezTo>
                    <a:cubicBezTo>
                      <a:pt x="7226" y="3123"/>
                      <a:pt x="7264" y="2945"/>
                      <a:pt x="7264" y="2761"/>
                    </a:cubicBezTo>
                    <a:cubicBezTo>
                      <a:pt x="7404" y="2755"/>
                      <a:pt x="7544" y="2729"/>
                      <a:pt x="7683" y="2697"/>
                    </a:cubicBezTo>
                    <a:cubicBezTo>
                      <a:pt x="7753" y="2678"/>
                      <a:pt x="7823" y="2659"/>
                      <a:pt x="7893" y="2634"/>
                    </a:cubicBezTo>
                    <a:cubicBezTo>
                      <a:pt x="7963" y="2615"/>
                      <a:pt x="8033" y="2583"/>
                      <a:pt x="8090" y="2539"/>
                    </a:cubicBezTo>
                    <a:cubicBezTo>
                      <a:pt x="8096" y="2526"/>
                      <a:pt x="8096" y="2513"/>
                      <a:pt x="8096" y="2500"/>
                    </a:cubicBezTo>
                    <a:cubicBezTo>
                      <a:pt x="8166" y="2500"/>
                      <a:pt x="8255" y="2450"/>
                      <a:pt x="8211" y="2367"/>
                    </a:cubicBezTo>
                    <a:cubicBezTo>
                      <a:pt x="8179" y="2323"/>
                      <a:pt x="8141" y="2291"/>
                      <a:pt x="8090" y="2265"/>
                    </a:cubicBezTo>
                    <a:cubicBezTo>
                      <a:pt x="8039" y="2221"/>
                      <a:pt x="7982" y="2183"/>
                      <a:pt x="7925" y="2151"/>
                    </a:cubicBezTo>
                    <a:cubicBezTo>
                      <a:pt x="7702" y="2011"/>
                      <a:pt x="7467" y="1897"/>
                      <a:pt x="7226" y="1801"/>
                    </a:cubicBezTo>
                    <a:cubicBezTo>
                      <a:pt x="7134" y="1750"/>
                      <a:pt x="7033" y="1724"/>
                      <a:pt x="6934" y="1724"/>
                    </a:cubicBezTo>
                    <a:cubicBezTo>
                      <a:pt x="6923" y="1724"/>
                      <a:pt x="6913" y="1725"/>
                      <a:pt x="6902" y="1725"/>
                    </a:cubicBezTo>
                    <a:cubicBezTo>
                      <a:pt x="6902" y="1725"/>
                      <a:pt x="6902" y="1719"/>
                      <a:pt x="6902" y="1719"/>
                    </a:cubicBezTo>
                    <a:cubicBezTo>
                      <a:pt x="6832" y="1554"/>
                      <a:pt x="6749" y="1388"/>
                      <a:pt x="6654" y="1236"/>
                    </a:cubicBezTo>
                    <a:cubicBezTo>
                      <a:pt x="6609" y="1166"/>
                      <a:pt x="6559" y="1090"/>
                      <a:pt x="6508" y="1020"/>
                    </a:cubicBezTo>
                    <a:cubicBezTo>
                      <a:pt x="6457" y="944"/>
                      <a:pt x="6400" y="874"/>
                      <a:pt x="6336" y="816"/>
                    </a:cubicBezTo>
                    <a:cubicBezTo>
                      <a:pt x="6327" y="810"/>
                      <a:pt x="6317" y="807"/>
                      <a:pt x="6308" y="807"/>
                    </a:cubicBezTo>
                    <a:cubicBezTo>
                      <a:pt x="6298" y="807"/>
                      <a:pt x="6288" y="810"/>
                      <a:pt x="6279" y="816"/>
                    </a:cubicBezTo>
                    <a:cubicBezTo>
                      <a:pt x="6285" y="804"/>
                      <a:pt x="6285" y="791"/>
                      <a:pt x="6279" y="778"/>
                    </a:cubicBezTo>
                    <a:cubicBezTo>
                      <a:pt x="6273" y="753"/>
                      <a:pt x="6260" y="727"/>
                      <a:pt x="6241" y="708"/>
                    </a:cubicBezTo>
                    <a:cubicBezTo>
                      <a:pt x="6215" y="683"/>
                      <a:pt x="6196" y="664"/>
                      <a:pt x="6171" y="651"/>
                    </a:cubicBezTo>
                    <a:cubicBezTo>
                      <a:pt x="6133" y="613"/>
                      <a:pt x="6082" y="581"/>
                      <a:pt x="6037" y="550"/>
                    </a:cubicBezTo>
                    <a:cubicBezTo>
                      <a:pt x="5987" y="524"/>
                      <a:pt x="5942" y="492"/>
                      <a:pt x="5891" y="473"/>
                    </a:cubicBezTo>
                    <a:cubicBezTo>
                      <a:pt x="5840" y="442"/>
                      <a:pt x="5783" y="429"/>
                      <a:pt x="5726" y="422"/>
                    </a:cubicBezTo>
                    <a:cubicBezTo>
                      <a:pt x="5707" y="403"/>
                      <a:pt x="5682" y="378"/>
                      <a:pt x="5663" y="353"/>
                    </a:cubicBezTo>
                    <a:cubicBezTo>
                      <a:pt x="5555" y="238"/>
                      <a:pt x="5434" y="149"/>
                      <a:pt x="5294" y="92"/>
                    </a:cubicBezTo>
                    <a:cubicBezTo>
                      <a:pt x="5290" y="90"/>
                      <a:pt x="5287" y="89"/>
                      <a:pt x="5283" y="89"/>
                    </a:cubicBezTo>
                    <a:cubicBezTo>
                      <a:pt x="5265" y="89"/>
                      <a:pt x="5250" y="113"/>
                      <a:pt x="5263" y="126"/>
                    </a:cubicBezTo>
                    <a:lnTo>
                      <a:pt x="5263" y="126"/>
                    </a:lnTo>
                    <a:lnTo>
                      <a:pt x="5237" y="111"/>
                    </a:lnTo>
                    <a:cubicBezTo>
                      <a:pt x="5154" y="67"/>
                      <a:pt x="5065" y="35"/>
                      <a:pt x="4970" y="16"/>
                    </a:cubicBezTo>
                    <a:cubicBezTo>
                      <a:pt x="4936" y="6"/>
                      <a:pt x="4901" y="1"/>
                      <a:pt x="48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76"/>
              <p:cNvSpPr/>
              <p:nvPr/>
            </p:nvSpPr>
            <p:spPr>
              <a:xfrm>
                <a:off x="74124" y="2352597"/>
                <a:ext cx="20399" cy="59423"/>
              </a:xfrm>
              <a:custGeom>
                <a:rect b="b" l="l" r="r" t="t"/>
                <a:pathLst>
                  <a:path extrusionOk="0" h="335" w="115">
                    <a:moveTo>
                      <a:pt x="82" y="1"/>
                    </a:moveTo>
                    <a:cubicBezTo>
                      <a:pt x="71" y="1"/>
                      <a:pt x="58" y="12"/>
                      <a:pt x="58" y="28"/>
                    </a:cubicBezTo>
                    <a:cubicBezTo>
                      <a:pt x="45" y="73"/>
                      <a:pt x="32" y="123"/>
                      <a:pt x="19" y="174"/>
                    </a:cubicBezTo>
                    <a:cubicBezTo>
                      <a:pt x="7" y="219"/>
                      <a:pt x="0" y="270"/>
                      <a:pt x="7" y="320"/>
                    </a:cubicBezTo>
                    <a:cubicBezTo>
                      <a:pt x="7" y="330"/>
                      <a:pt x="13" y="335"/>
                      <a:pt x="20" y="335"/>
                    </a:cubicBezTo>
                    <a:cubicBezTo>
                      <a:pt x="27" y="335"/>
                      <a:pt x="35" y="330"/>
                      <a:pt x="39" y="320"/>
                    </a:cubicBezTo>
                    <a:cubicBezTo>
                      <a:pt x="58" y="276"/>
                      <a:pt x="77" y="225"/>
                      <a:pt x="89" y="174"/>
                    </a:cubicBezTo>
                    <a:lnTo>
                      <a:pt x="115" y="28"/>
                    </a:lnTo>
                    <a:cubicBezTo>
                      <a:pt x="115" y="15"/>
                      <a:pt x="108" y="3"/>
                      <a:pt x="89" y="3"/>
                    </a:cubicBezTo>
                    <a:cubicBezTo>
                      <a:pt x="87" y="1"/>
                      <a:pt x="85" y="1"/>
                      <a:pt x="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76"/>
              <p:cNvSpPr/>
              <p:nvPr/>
            </p:nvSpPr>
            <p:spPr>
              <a:xfrm>
                <a:off x="42551" y="2267987"/>
                <a:ext cx="71130" cy="143148"/>
              </a:xfrm>
              <a:custGeom>
                <a:rect b="b" l="l" r="r" t="t"/>
                <a:pathLst>
                  <a:path extrusionOk="0" h="807" w="401">
                    <a:moveTo>
                      <a:pt x="359" y="0"/>
                    </a:moveTo>
                    <a:cubicBezTo>
                      <a:pt x="351" y="0"/>
                      <a:pt x="344" y="3"/>
                      <a:pt x="337" y="9"/>
                    </a:cubicBezTo>
                    <a:cubicBezTo>
                      <a:pt x="236" y="105"/>
                      <a:pt x="159" y="225"/>
                      <a:pt x="102" y="353"/>
                    </a:cubicBezTo>
                    <a:cubicBezTo>
                      <a:pt x="70" y="416"/>
                      <a:pt x="51" y="480"/>
                      <a:pt x="32" y="550"/>
                    </a:cubicBezTo>
                    <a:cubicBezTo>
                      <a:pt x="13" y="613"/>
                      <a:pt x="0" y="689"/>
                      <a:pt x="7" y="759"/>
                    </a:cubicBezTo>
                    <a:cubicBezTo>
                      <a:pt x="10" y="791"/>
                      <a:pt x="34" y="807"/>
                      <a:pt x="58" y="807"/>
                    </a:cubicBezTo>
                    <a:cubicBezTo>
                      <a:pt x="82" y="807"/>
                      <a:pt x="105" y="791"/>
                      <a:pt x="109" y="759"/>
                    </a:cubicBezTo>
                    <a:cubicBezTo>
                      <a:pt x="128" y="696"/>
                      <a:pt x="128" y="632"/>
                      <a:pt x="140" y="569"/>
                    </a:cubicBezTo>
                    <a:cubicBezTo>
                      <a:pt x="153" y="505"/>
                      <a:pt x="172" y="441"/>
                      <a:pt x="197" y="384"/>
                    </a:cubicBezTo>
                    <a:cubicBezTo>
                      <a:pt x="242" y="264"/>
                      <a:pt x="306" y="149"/>
                      <a:pt x="382" y="47"/>
                    </a:cubicBezTo>
                    <a:cubicBezTo>
                      <a:pt x="401" y="24"/>
                      <a:pt x="381" y="0"/>
                      <a:pt x="3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76"/>
              <p:cNvSpPr/>
              <p:nvPr/>
            </p:nvSpPr>
            <p:spPr>
              <a:xfrm>
                <a:off x="707013" y="2106747"/>
                <a:ext cx="94367" cy="84434"/>
              </a:xfrm>
              <a:custGeom>
                <a:rect b="b" l="l" r="r" t="t"/>
                <a:pathLst>
                  <a:path extrusionOk="0" h="476" w="532">
                    <a:moveTo>
                      <a:pt x="48" y="1"/>
                    </a:moveTo>
                    <a:cubicBezTo>
                      <a:pt x="22" y="1"/>
                      <a:pt x="1" y="32"/>
                      <a:pt x="23" y="54"/>
                    </a:cubicBezTo>
                    <a:cubicBezTo>
                      <a:pt x="55" y="86"/>
                      <a:pt x="86" y="118"/>
                      <a:pt x="118" y="156"/>
                    </a:cubicBezTo>
                    <a:cubicBezTo>
                      <a:pt x="150" y="188"/>
                      <a:pt x="182" y="219"/>
                      <a:pt x="214" y="251"/>
                    </a:cubicBezTo>
                    <a:cubicBezTo>
                      <a:pt x="252" y="289"/>
                      <a:pt x="277" y="315"/>
                      <a:pt x="315" y="353"/>
                    </a:cubicBezTo>
                    <a:lnTo>
                      <a:pt x="360" y="404"/>
                    </a:lnTo>
                    <a:cubicBezTo>
                      <a:pt x="379" y="423"/>
                      <a:pt x="398" y="442"/>
                      <a:pt x="417" y="461"/>
                    </a:cubicBezTo>
                    <a:cubicBezTo>
                      <a:pt x="430" y="470"/>
                      <a:pt x="444" y="475"/>
                      <a:pt x="458" y="475"/>
                    </a:cubicBezTo>
                    <a:cubicBezTo>
                      <a:pt x="472" y="475"/>
                      <a:pt x="487" y="470"/>
                      <a:pt x="499" y="461"/>
                    </a:cubicBezTo>
                    <a:cubicBezTo>
                      <a:pt x="525" y="442"/>
                      <a:pt x="531" y="410"/>
                      <a:pt x="519" y="385"/>
                    </a:cubicBezTo>
                    <a:cubicBezTo>
                      <a:pt x="487" y="340"/>
                      <a:pt x="449" y="296"/>
                      <a:pt x="411" y="264"/>
                    </a:cubicBezTo>
                    <a:cubicBezTo>
                      <a:pt x="372" y="232"/>
                      <a:pt x="341" y="194"/>
                      <a:pt x="302" y="162"/>
                    </a:cubicBezTo>
                    <a:cubicBezTo>
                      <a:pt x="226" y="105"/>
                      <a:pt x="150" y="54"/>
                      <a:pt x="61" y="3"/>
                    </a:cubicBezTo>
                    <a:cubicBezTo>
                      <a:pt x="57" y="2"/>
                      <a:pt x="52" y="1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76"/>
              <p:cNvSpPr/>
              <p:nvPr/>
            </p:nvSpPr>
            <p:spPr>
              <a:xfrm>
                <a:off x="703111" y="1974066"/>
                <a:ext cx="25011" cy="36186"/>
              </a:xfrm>
              <a:custGeom>
                <a:rect b="b" l="l" r="r" t="t"/>
                <a:pathLst>
                  <a:path extrusionOk="0" h="204" w="141">
                    <a:moveTo>
                      <a:pt x="34" y="1"/>
                    </a:moveTo>
                    <a:cubicBezTo>
                      <a:pt x="29" y="1"/>
                      <a:pt x="24" y="3"/>
                      <a:pt x="19" y="8"/>
                    </a:cubicBezTo>
                    <a:cubicBezTo>
                      <a:pt x="0" y="14"/>
                      <a:pt x="0" y="33"/>
                      <a:pt x="13" y="46"/>
                    </a:cubicBezTo>
                    <a:cubicBezTo>
                      <a:pt x="19" y="59"/>
                      <a:pt x="32" y="71"/>
                      <a:pt x="45" y="84"/>
                    </a:cubicBezTo>
                    <a:lnTo>
                      <a:pt x="51" y="90"/>
                    </a:lnTo>
                    <a:cubicBezTo>
                      <a:pt x="51" y="97"/>
                      <a:pt x="58" y="103"/>
                      <a:pt x="58" y="116"/>
                    </a:cubicBezTo>
                    <a:cubicBezTo>
                      <a:pt x="64" y="122"/>
                      <a:pt x="70" y="141"/>
                      <a:pt x="77" y="154"/>
                    </a:cubicBezTo>
                    <a:cubicBezTo>
                      <a:pt x="83" y="167"/>
                      <a:pt x="77" y="160"/>
                      <a:pt x="77" y="167"/>
                    </a:cubicBezTo>
                    <a:cubicBezTo>
                      <a:pt x="83" y="179"/>
                      <a:pt x="83" y="186"/>
                      <a:pt x="89" y="192"/>
                    </a:cubicBezTo>
                    <a:lnTo>
                      <a:pt x="102" y="198"/>
                    </a:lnTo>
                    <a:cubicBezTo>
                      <a:pt x="105" y="202"/>
                      <a:pt x="110" y="203"/>
                      <a:pt x="115" y="203"/>
                    </a:cubicBezTo>
                    <a:cubicBezTo>
                      <a:pt x="120" y="203"/>
                      <a:pt x="124" y="202"/>
                      <a:pt x="127" y="198"/>
                    </a:cubicBezTo>
                    <a:cubicBezTo>
                      <a:pt x="134" y="186"/>
                      <a:pt x="140" y="173"/>
                      <a:pt x="140" y="160"/>
                    </a:cubicBezTo>
                    <a:cubicBezTo>
                      <a:pt x="140" y="154"/>
                      <a:pt x="140" y="148"/>
                      <a:pt x="134" y="141"/>
                    </a:cubicBezTo>
                    <a:cubicBezTo>
                      <a:pt x="127" y="122"/>
                      <a:pt x="121" y="109"/>
                      <a:pt x="115" y="90"/>
                    </a:cubicBezTo>
                    <a:cubicBezTo>
                      <a:pt x="102" y="65"/>
                      <a:pt x="83" y="33"/>
                      <a:pt x="58" y="14"/>
                    </a:cubicBezTo>
                    <a:cubicBezTo>
                      <a:pt x="50" y="6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76"/>
              <p:cNvSpPr/>
              <p:nvPr/>
            </p:nvSpPr>
            <p:spPr>
              <a:xfrm>
                <a:off x="797831" y="1663118"/>
                <a:ext cx="26075" cy="15964"/>
              </a:xfrm>
              <a:custGeom>
                <a:rect b="b" l="l" r="r" t="t"/>
                <a:pathLst>
                  <a:path extrusionOk="0" h="90" w="147">
                    <a:moveTo>
                      <a:pt x="32" y="0"/>
                    </a:moveTo>
                    <a:cubicBezTo>
                      <a:pt x="19" y="0"/>
                      <a:pt x="13" y="7"/>
                      <a:pt x="7" y="20"/>
                    </a:cubicBezTo>
                    <a:cubicBezTo>
                      <a:pt x="0" y="32"/>
                      <a:pt x="7" y="45"/>
                      <a:pt x="19" y="51"/>
                    </a:cubicBezTo>
                    <a:cubicBezTo>
                      <a:pt x="32" y="64"/>
                      <a:pt x="45" y="70"/>
                      <a:pt x="64" y="83"/>
                    </a:cubicBezTo>
                    <a:lnTo>
                      <a:pt x="70" y="89"/>
                    </a:lnTo>
                    <a:lnTo>
                      <a:pt x="134" y="89"/>
                    </a:lnTo>
                    <a:cubicBezTo>
                      <a:pt x="140" y="83"/>
                      <a:pt x="140" y="77"/>
                      <a:pt x="146" y="70"/>
                    </a:cubicBezTo>
                    <a:cubicBezTo>
                      <a:pt x="146" y="64"/>
                      <a:pt x="146" y="64"/>
                      <a:pt x="146" y="58"/>
                    </a:cubicBezTo>
                    <a:cubicBezTo>
                      <a:pt x="146" y="45"/>
                      <a:pt x="140" y="39"/>
                      <a:pt x="134" y="32"/>
                    </a:cubicBezTo>
                    <a:cubicBezTo>
                      <a:pt x="127" y="32"/>
                      <a:pt x="121" y="26"/>
                      <a:pt x="115" y="20"/>
                    </a:cubicBezTo>
                    <a:lnTo>
                      <a:pt x="115" y="20"/>
                    </a:lnTo>
                    <a:lnTo>
                      <a:pt x="121" y="26"/>
                    </a:lnTo>
                    <a:cubicBezTo>
                      <a:pt x="115" y="20"/>
                      <a:pt x="108" y="13"/>
                      <a:pt x="102" y="13"/>
                    </a:cubicBezTo>
                    <a:lnTo>
                      <a:pt x="89" y="13"/>
                    </a:lnTo>
                    <a:lnTo>
                      <a:pt x="70" y="7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528" name="Google Shape;52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94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61" name="Google Shape;1261;p94"/>
          <p:cNvSpPr/>
          <p:nvPr/>
        </p:nvSpPr>
        <p:spPr>
          <a:xfrm>
            <a:off x="1370500" y="619025"/>
            <a:ext cx="6023400" cy="39333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94"/>
          <p:cNvSpPr txBox="1"/>
          <p:nvPr>
            <p:ph type="title"/>
          </p:nvPr>
        </p:nvSpPr>
        <p:spPr>
          <a:xfrm flipH="1">
            <a:off x="1571638" y="86906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Think about…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63" name="Google Shape;1263;p94"/>
          <p:cNvSpPr txBox="1"/>
          <p:nvPr>
            <p:ph idx="1" type="subTitle"/>
          </p:nvPr>
        </p:nvSpPr>
        <p:spPr>
          <a:xfrm>
            <a:off x="1308100" y="1480775"/>
            <a:ext cx="6085800" cy="27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The meaning/message the photographer is capturing. </a:t>
            </a:r>
            <a:endParaRPr b="1"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Which </a:t>
            </a:r>
            <a:r>
              <a:rPr b="1" lang="en" sz="1600"/>
              <a:t>techniques are being used: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/>
              <a:t>camera angles </a:t>
            </a:r>
            <a:endParaRPr b="1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/>
              <a:t>lighting </a:t>
            </a:r>
            <a:endParaRPr b="1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/>
              <a:t>rule of odds</a:t>
            </a:r>
            <a:endParaRPr b="1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/>
              <a:t>rule of thirds</a:t>
            </a:r>
            <a:br>
              <a:rPr b="1" lang="en"/>
            </a:b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What do you like/dislike about the photograph? Why?</a:t>
            </a:r>
            <a:endParaRPr b="1" sz="1600"/>
          </a:p>
        </p:txBody>
      </p:sp>
      <p:grpSp>
        <p:nvGrpSpPr>
          <p:cNvPr id="1264" name="Google Shape;1264;p94"/>
          <p:cNvGrpSpPr/>
          <p:nvPr/>
        </p:nvGrpSpPr>
        <p:grpSpPr>
          <a:xfrm>
            <a:off x="6132591" y="350025"/>
            <a:ext cx="676526" cy="1016760"/>
            <a:chOff x="7571275" y="90925"/>
            <a:chExt cx="1122305" cy="1537284"/>
          </a:xfrm>
        </p:grpSpPr>
        <p:sp>
          <p:nvSpPr>
            <p:cNvPr id="1265" name="Google Shape;1265;p94"/>
            <p:cNvSpPr/>
            <p:nvPr/>
          </p:nvSpPr>
          <p:spPr>
            <a:xfrm>
              <a:off x="7571481" y="90925"/>
              <a:ext cx="1121888" cy="1537284"/>
            </a:xfrm>
            <a:custGeom>
              <a:rect b="b" l="l" r="r" t="t"/>
              <a:pathLst>
                <a:path extrusionOk="0" h="18415" w="13439">
                  <a:moveTo>
                    <a:pt x="4588" y="276"/>
                  </a:moveTo>
                  <a:cubicBezTo>
                    <a:pt x="4633" y="295"/>
                    <a:pt x="4678" y="315"/>
                    <a:pt x="4722" y="336"/>
                  </a:cubicBezTo>
                  <a:lnTo>
                    <a:pt x="4729" y="343"/>
                  </a:lnTo>
                  <a:cubicBezTo>
                    <a:pt x="4682" y="319"/>
                    <a:pt x="4636" y="296"/>
                    <a:pt x="4588" y="276"/>
                  </a:cubicBezTo>
                  <a:close/>
                  <a:moveTo>
                    <a:pt x="4322" y="228"/>
                  </a:moveTo>
                  <a:cubicBezTo>
                    <a:pt x="4430" y="273"/>
                    <a:pt x="4538" y="324"/>
                    <a:pt x="4640" y="375"/>
                  </a:cubicBezTo>
                  <a:cubicBezTo>
                    <a:pt x="4532" y="336"/>
                    <a:pt x="4430" y="286"/>
                    <a:pt x="4322" y="241"/>
                  </a:cubicBezTo>
                  <a:lnTo>
                    <a:pt x="4322" y="228"/>
                  </a:lnTo>
                  <a:close/>
                  <a:moveTo>
                    <a:pt x="4023" y="680"/>
                  </a:moveTo>
                  <a:cubicBezTo>
                    <a:pt x="4021" y="680"/>
                    <a:pt x="4020" y="680"/>
                    <a:pt x="4019" y="681"/>
                  </a:cubicBezTo>
                  <a:lnTo>
                    <a:pt x="4019" y="681"/>
                  </a:lnTo>
                  <a:cubicBezTo>
                    <a:pt x="4018" y="680"/>
                    <a:pt x="4019" y="680"/>
                    <a:pt x="4023" y="680"/>
                  </a:cubicBezTo>
                  <a:close/>
                  <a:moveTo>
                    <a:pt x="4182" y="667"/>
                  </a:moveTo>
                  <a:cubicBezTo>
                    <a:pt x="4227" y="673"/>
                    <a:pt x="4271" y="680"/>
                    <a:pt x="4316" y="686"/>
                  </a:cubicBezTo>
                  <a:cubicBezTo>
                    <a:pt x="4271" y="686"/>
                    <a:pt x="4227" y="673"/>
                    <a:pt x="4182" y="667"/>
                  </a:cubicBezTo>
                  <a:close/>
                  <a:moveTo>
                    <a:pt x="4475" y="686"/>
                  </a:moveTo>
                  <a:cubicBezTo>
                    <a:pt x="4513" y="686"/>
                    <a:pt x="4551" y="692"/>
                    <a:pt x="4595" y="692"/>
                  </a:cubicBezTo>
                  <a:cubicBezTo>
                    <a:pt x="4684" y="692"/>
                    <a:pt x="4780" y="692"/>
                    <a:pt x="4869" y="686"/>
                  </a:cubicBezTo>
                  <a:lnTo>
                    <a:pt x="4869" y="686"/>
                  </a:lnTo>
                  <a:cubicBezTo>
                    <a:pt x="4780" y="699"/>
                    <a:pt x="4684" y="705"/>
                    <a:pt x="4595" y="705"/>
                  </a:cubicBezTo>
                  <a:lnTo>
                    <a:pt x="4595" y="692"/>
                  </a:lnTo>
                  <a:cubicBezTo>
                    <a:pt x="4551" y="692"/>
                    <a:pt x="4513" y="692"/>
                    <a:pt x="4475" y="686"/>
                  </a:cubicBezTo>
                  <a:close/>
                  <a:moveTo>
                    <a:pt x="1532" y="692"/>
                  </a:moveTo>
                  <a:lnTo>
                    <a:pt x="1532" y="692"/>
                  </a:lnTo>
                  <a:cubicBezTo>
                    <a:pt x="1539" y="699"/>
                    <a:pt x="1539" y="705"/>
                    <a:pt x="1539" y="711"/>
                  </a:cubicBezTo>
                  <a:lnTo>
                    <a:pt x="1539" y="718"/>
                  </a:lnTo>
                  <a:cubicBezTo>
                    <a:pt x="1539" y="711"/>
                    <a:pt x="1539" y="699"/>
                    <a:pt x="1532" y="692"/>
                  </a:cubicBezTo>
                  <a:close/>
                  <a:moveTo>
                    <a:pt x="4074" y="724"/>
                  </a:moveTo>
                  <a:cubicBezTo>
                    <a:pt x="4144" y="749"/>
                    <a:pt x="4214" y="762"/>
                    <a:pt x="4290" y="769"/>
                  </a:cubicBezTo>
                  <a:cubicBezTo>
                    <a:pt x="4214" y="769"/>
                    <a:pt x="4144" y="749"/>
                    <a:pt x="4068" y="730"/>
                  </a:cubicBezTo>
                  <a:lnTo>
                    <a:pt x="4074" y="724"/>
                  </a:lnTo>
                  <a:close/>
                  <a:moveTo>
                    <a:pt x="4919" y="762"/>
                  </a:moveTo>
                  <a:cubicBezTo>
                    <a:pt x="4792" y="800"/>
                    <a:pt x="4672" y="832"/>
                    <a:pt x="4545" y="851"/>
                  </a:cubicBezTo>
                  <a:lnTo>
                    <a:pt x="4538" y="838"/>
                  </a:lnTo>
                  <a:cubicBezTo>
                    <a:pt x="4665" y="819"/>
                    <a:pt x="4792" y="794"/>
                    <a:pt x="4919" y="762"/>
                  </a:cubicBezTo>
                  <a:close/>
                  <a:moveTo>
                    <a:pt x="4500" y="972"/>
                  </a:moveTo>
                  <a:cubicBezTo>
                    <a:pt x="4513" y="985"/>
                    <a:pt x="4525" y="997"/>
                    <a:pt x="4538" y="1010"/>
                  </a:cubicBezTo>
                  <a:cubicBezTo>
                    <a:pt x="4519" y="1004"/>
                    <a:pt x="4513" y="991"/>
                    <a:pt x="4500" y="978"/>
                  </a:cubicBezTo>
                  <a:lnTo>
                    <a:pt x="4500" y="972"/>
                  </a:lnTo>
                  <a:close/>
                  <a:moveTo>
                    <a:pt x="4703" y="1340"/>
                  </a:moveTo>
                  <a:lnTo>
                    <a:pt x="4703" y="1340"/>
                  </a:lnTo>
                  <a:cubicBezTo>
                    <a:pt x="4767" y="1404"/>
                    <a:pt x="4824" y="1474"/>
                    <a:pt x="4881" y="1544"/>
                  </a:cubicBezTo>
                  <a:cubicBezTo>
                    <a:pt x="4830" y="1487"/>
                    <a:pt x="4773" y="1423"/>
                    <a:pt x="4710" y="1353"/>
                  </a:cubicBezTo>
                  <a:lnTo>
                    <a:pt x="4703" y="1340"/>
                  </a:lnTo>
                  <a:close/>
                  <a:moveTo>
                    <a:pt x="5091" y="2090"/>
                  </a:moveTo>
                  <a:lnTo>
                    <a:pt x="5091" y="2090"/>
                  </a:lnTo>
                  <a:cubicBezTo>
                    <a:pt x="5097" y="2109"/>
                    <a:pt x="5104" y="2135"/>
                    <a:pt x="5110" y="2154"/>
                  </a:cubicBezTo>
                  <a:cubicBezTo>
                    <a:pt x="5097" y="2135"/>
                    <a:pt x="5097" y="2109"/>
                    <a:pt x="5091" y="2090"/>
                  </a:cubicBezTo>
                  <a:close/>
                  <a:moveTo>
                    <a:pt x="5110" y="2167"/>
                  </a:moveTo>
                  <a:cubicBezTo>
                    <a:pt x="5116" y="2186"/>
                    <a:pt x="5129" y="2211"/>
                    <a:pt x="5136" y="2230"/>
                  </a:cubicBezTo>
                  <a:cubicBezTo>
                    <a:pt x="5123" y="2211"/>
                    <a:pt x="5116" y="2186"/>
                    <a:pt x="5110" y="2167"/>
                  </a:cubicBezTo>
                  <a:close/>
                  <a:moveTo>
                    <a:pt x="1984" y="2148"/>
                  </a:moveTo>
                  <a:cubicBezTo>
                    <a:pt x="2022" y="2249"/>
                    <a:pt x="2041" y="2357"/>
                    <a:pt x="2041" y="2472"/>
                  </a:cubicBezTo>
                  <a:cubicBezTo>
                    <a:pt x="2041" y="2364"/>
                    <a:pt x="2022" y="2256"/>
                    <a:pt x="1984" y="2154"/>
                  </a:cubicBezTo>
                  <a:lnTo>
                    <a:pt x="1984" y="2148"/>
                  </a:lnTo>
                  <a:close/>
                  <a:moveTo>
                    <a:pt x="5529" y="2662"/>
                  </a:moveTo>
                  <a:lnTo>
                    <a:pt x="5529" y="2662"/>
                  </a:lnTo>
                  <a:cubicBezTo>
                    <a:pt x="5532" y="2664"/>
                    <a:pt x="5534" y="2666"/>
                    <a:pt x="5536" y="2669"/>
                  </a:cubicBezTo>
                  <a:lnTo>
                    <a:pt x="5530" y="2662"/>
                  </a:lnTo>
                  <a:lnTo>
                    <a:pt x="5530" y="2662"/>
                  </a:lnTo>
                  <a:cubicBezTo>
                    <a:pt x="5530" y="2662"/>
                    <a:pt x="5530" y="2662"/>
                    <a:pt x="5530" y="2662"/>
                  </a:cubicBezTo>
                  <a:cubicBezTo>
                    <a:pt x="5529" y="2662"/>
                    <a:pt x="5529" y="2662"/>
                    <a:pt x="5529" y="2662"/>
                  </a:cubicBezTo>
                  <a:close/>
                  <a:moveTo>
                    <a:pt x="5631" y="2929"/>
                  </a:moveTo>
                  <a:lnTo>
                    <a:pt x="5631" y="2929"/>
                  </a:lnTo>
                  <a:cubicBezTo>
                    <a:pt x="5640" y="2954"/>
                    <a:pt x="5648" y="2977"/>
                    <a:pt x="5656" y="2999"/>
                  </a:cubicBezTo>
                  <a:lnTo>
                    <a:pt x="5656" y="2999"/>
                  </a:lnTo>
                  <a:cubicBezTo>
                    <a:pt x="5647" y="2975"/>
                    <a:pt x="5639" y="2952"/>
                    <a:pt x="5631" y="2929"/>
                  </a:cubicBezTo>
                  <a:close/>
                  <a:moveTo>
                    <a:pt x="1736" y="3120"/>
                  </a:moveTo>
                  <a:lnTo>
                    <a:pt x="1755" y="3133"/>
                  </a:lnTo>
                  <a:lnTo>
                    <a:pt x="1723" y="3120"/>
                  </a:lnTo>
                  <a:close/>
                  <a:moveTo>
                    <a:pt x="1717" y="3171"/>
                  </a:moveTo>
                  <a:lnTo>
                    <a:pt x="1717" y="3177"/>
                  </a:lnTo>
                  <a:cubicBezTo>
                    <a:pt x="1710" y="3177"/>
                    <a:pt x="1698" y="3183"/>
                    <a:pt x="1691" y="3183"/>
                  </a:cubicBezTo>
                  <a:cubicBezTo>
                    <a:pt x="1698" y="3177"/>
                    <a:pt x="1710" y="3177"/>
                    <a:pt x="1717" y="3171"/>
                  </a:cubicBezTo>
                  <a:close/>
                  <a:moveTo>
                    <a:pt x="6057" y="3781"/>
                  </a:moveTo>
                  <a:cubicBezTo>
                    <a:pt x="6082" y="3825"/>
                    <a:pt x="6114" y="3870"/>
                    <a:pt x="6140" y="3914"/>
                  </a:cubicBezTo>
                  <a:cubicBezTo>
                    <a:pt x="6108" y="3870"/>
                    <a:pt x="6082" y="3825"/>
                    <a:pt x="6057" y="3781"/>
                  </a:cubicBezTo>
                  <a:close/>
                  <a:moveTo>
                    <a:pt x="1767" y="3991"/>
                  </a:moveTo>
                  <a:lnTo>
                    <a:pt x="1767" y="3991"/>
                  </a:lnTo>
                  <a:cubicBezTo>
                    <a:pt x="1761" y="4022"/>
                    <a:pt x="1761" y="4048"/>
                    <a:pt x="1755" y="4079"/>
                  </a:cubicBezTo>
                  <a:cubicBezTo>
                    <a:pt x="1755" y="4048"/>
                    <a:pt x="1761" y="4022"/>
                    <a:pt x="1767" y="3991"/>
                  </a:cubicBezTo>
                  <a:close/>
                  <a:moveTo>
                    <a:pt x="6255" y="4096"/>
                  </a:moveTo>
                  <a:cubicBezTo>
                    <a:pt x="6259" y="4101"/>
                    <a:pt x="6263" y="4106"/>
                    <a:pt x="6267" y="4111"/>
                  </a:cubicBezTo>
                  <a:lnTo>
                    <a:pt x="6260" y="4105"/>
                  </a:lnTo>
                  <a:cubicBezTo>
                    <a:pt x="6259" y="4102"/>
                    <a:pt x="6257" y="4099"/>
                    <a:pt x="6255" y="4096"/>
                  </a:cubicBezTo>
                  <a:close/>
                  <a:moveTo>
                    <a:pt x="1780" y="4639"/>
                  </a:moveTo>
                  <a:cubicBezTo>
                    <a:pt x="1787" y="4683"/>
                    <a:pt x="1787" y="4728"/>
                    <a:pt x="1787" y="4772"/>
                  </a:cubicBezTo>
                  <a:lnTo>
                    <a:pt x="1780" y="4772"/>
                  </a:lnTo>
                  <a:lnTo>
                    <a:pt x="1780" y="4639"/>
                  </a:lnTo>
                  <a:close/>
                  <a:moveTo>
                    <a:pt x="5682" y="5319"/>
                  </a:moveTo>
                  <a:cubicBezTo>
                    <a:pt x="5720" y="5376"/>
                    <a:pt x="5765" y="5427"/>
                    <a:pt x="5803" y="5477"/>
                  </a:cubicBezTo>
                  <a:lnTo>
                    <a:pt x="5796" y="5477"/>
                  </a:lnTo>
                  <a:cubicBezTo>
                    <a:pt x="5758" y="5427"/>
                    <a:pt x="5720" y="5376"/>
                    <a:pt x="5682" y="5319"/>
                  </a:cubicBezTo>
                  <a:close/>
                  <a:moveTo>
                    <a:pt x="7125" y="5573"/>
                  </a:moveTo>
                  <a:cubicBezTo>
                    <a:pt x="7118" y="5573"/>
                    <a:pt x="7112" y="5585"/>
                    <a:pt x="7118" y="5592"/>
                  </a:cubicBezTo>
                  <a:lnTo>
                    <a:pt x="7118" y="5598"/>
                  </a:lnTo>
                  <a:cubicBezTo>
                    <a:pt x="7112" y="5585"/>
                    <a:pt x="7112" y="5573"/>
                    <a:pt x="7125" y="5573"/>
                  </a:cubicBezTo>
                  <a:close/>
                  <a:moveTo>
                    <a:pt x="5822" y="5509"/>
                  </a:moveTo>
                  <a:cubicBezTo>
                    <a:pt x="5866" y="5560"/>
                    <a:pt x="5904" y="5611"/>
                    <a:pt x="5949" y="5662"/>
                  </a:cubicBezTo>
                  <a:lnTo>
                    <a:pt x="5949" y="5668"/>
                  </a:lnTo>
                  <a:cubicBezTo>
                    <a:pt x="5904" y="5617"/>
                    <a:pt x="5860" y="5560"/>
                    <a:pt x="5822" y="5509"/>
                  </a:cubicBezTo>
                  <a:close/>
                  <a:moveTo>
                    <a:pt x="7156" y="5579"/>
                  </a:moveTo>
                  <a:lnTo>
                    <a:pt x="7156" y="5579"/>
                  </a:lnTo>
                  <a:cubicBezTo>
                    <a:pt x="7302" y="5827"/>
                    <a:pt x="7455" y="6075"/>
                    <a:pt x="7620" y="6310"/>
                  </a:cubicBezTo>
                  <a:cubicBezTo>
                    <a:pt x="7455" y="6075"/>
                    <a:pt x="7302" y="5833"/>
                    <a:pt x="7156" y="5579"/>
                  </a:cubicBezTo>
                  <a:close/>
                  <a:moveTo>
                    <a:pt x="7773" y="5916"/>
                  </a:moveTo>
                  <a:cubicBezTo>
                    <a:pt x="7906" y="6069"/>
                    <a:pt x="8027" y="6234"/>
                    <a:pt x="8129" y="6412"/>
                  </a:cubicBezTo>
                  <a:cubicBezTo>
                    <a:pt x="8027" y="6240"/>
                    <a:pt x="7906" y="6069"/>
                    <a:pt x="7773" y="5916"/>
                  </a:cubicBezTo>
                  <a:close/>
                  <a:moveTo>
                    <a:pt x="7868" y="7003"/>
                  </a:moveTo>
                  <a:cubicBezTo>
                    <a:pt x="7868" y="7009"/>
                    <a:pt x="7868" y="7009"/>
                    <a:pt x="7868" y="7009"/>
                  </a:cubicBezTo>
                  <a:lnTo>
                    <a:pt x="7862" y="7009"/>
                  </a:lnTo>
                  <a:cubicBezTo>
                    <a:pt x="7868" y="7009"/>
                    <a:pt x="7868" y="7009"/>
                    <a:pt x="7868" y="7003"/>
                  </a:cubicBezTo>
                  <a:close/>
                  <a:moveTo>
                    <a:pt x="6281" y="9296"/>
                  </a:moveTo>
                  <a:cubicBezTo>
                    <a:pt x="6266" y="9312"/>
                    <a:pt x="6252" y="9329"/>
                    <a:pt x="6241" y="9348"/>
                  </a:cubicBezTo>
                  <a:lnTo>
                    <a:pt x="6235" y="9354"/>
                  </a:lnTo>
                  <a:cubicBezTo>
                    <a:pt x="6248" y="9332"/>
                    <a:pt x="6264" y="9313"/>
                    <a:pt x="6281" y="9296"/>
                  </a:cubicBezTo>
                  <a:close/>
                  <a:moveTo>
                    <a:pt x="4875" y="9920"/>
                  </a:moveTo>
                  <a:cubicBezTo>
                    <a:pt x="4939" y="9958"/>
                    <a:pt x="5002" y="9996"/>
                    <a:pt x="5072" y="10040"/>
                  </a:cubicBezTo>
                  <a:cubicBezTo>
                    <a:pt x="5002" y="10002"/>
                    <a:pt x="4939" y="9958"/>
                    <a:pt x="4875" y="9920"/>
                  </a:cubicBezTo>
                  <a:close/>
                  <a:moveTo>
                    <a:pt x="9387" y="11686"/>
                  </a:moveTo>
                  <a:lnTo>
                    <a:pt x="9387" y="11686"/>
                  </a:lnTo>
                  <a:cubicBezTo>
                    <a:pt x="9393" y="11692"/>
                    <a:pt x="9406" y="11699"/>
                    <a:pt x="9412" y="11712"/>
                  </a:cubicBezTo>
                  <a:lnTo>
                    <a:pt x="9412" y="11718"/>
                  </a:lnTo>
                  <a:cubicBezTo>
                    <a:pt x="9406" y="11705"/>
                    <a:pt x="9393" y="11699"/>
                    <a:pt x="9387" y="11686"/>
                  </a:cubicBezTo>
                  <a:close/>
                  <a:moveTo>
                    <a:pt x="9527" y="11699"/>
                  </a:moveTo>
                  <a:cubicBezTo>
                    <a:pt x="9571" y="11763"/>
                    <a:pt x="9609" y="11832"/>
                    <a:pt x="9647" y="11896"/>
                  </a:cubicBezTo>
                  <a:cubicBezTo>
                    <a:pt x="9616" y="11845"/>
                    <a:pt x="9571" y="11763"/>
                    <a:pt x="9527" y="11699"/>
                  </a:cubicBezTo>
                  <a:close/>
                  <a:moveTo>
                    <a:pt x="9381" y="11858"/>
                  </a:moveTo>
                  <a:lnTo>
                    <a:pt x="9381" y="11858"/>
                  </a:lnTo>
                  <a:cubicBezTo>
                    <a:pt x="9387" y="11870"/>
                    <a:pt x="9400" y="11883"/>
                    <a:pt x="9406" y="11896"/>
                  </a:cubicBezTo>
                  <a:lnTo>
                    <a:pt x="9406" y="11902"/>
                  </a:lnTo>
                  <a:cubicBezTo>
                    <a:pt x="9393" y="11889"/>
                    <a:pt x="9387" y="11870"/>
                    <a:pt x="9381" y="11858"/>
                  </a:cubicBezTo>
                  <a:close/>
                  <a:moveTo>
                    <a:pt x="9647" y="11896"/>
                  </a:moveTo>
                  <a:cubicBezTo>
                    <a:pt x="9686" y="11953"/>
                    <a:pt x="9717" y="12004"/>
                    <a:pt x="9749" y="12061"/>
                  </a:cubicBezTo>
                  <a:cubicBezTo>
                    <a:pt x="9717" y="12004"/>
                    <a:pt x="9679" y="11953"/>
                    <a:pt x="9647" y="11896"/>
                  </a:cubicBezTo>
                  <a:close/>
                  <a:moveTo>
                    <a:pt x="9825" y="12226"/>
                  </a:moveTo>
                  <a:cubicBezTo>
                    <a:pt x="9832" y="12233"/>
                    <a:pt x="9832" y="12245"/>
                    <a:pt x="9825" y="12252"/>
                  </a:cubicBezTo>
                  <a:lnTo>
                    <a:pt x="9819" y="12239"/>
                  </a:lnTo>
                  <a:cubicBezTo>
                    <a:pt x="9825" y="12239"/>
                    <a:pt x="9825" y="12233"/>
                    <a:pt x="9825" y="12226"/>
                  </a:cubicBezTo>
                  <a:close/>
                  <a:moveTo>
                    <a:pt x="9813" y="12252"/>
                  </a:moveTo>
                  <a:lnTo>
                    <a:pt x="9809" y="12259"/>
                  </a:lnTo>
                  <a:lnTo>
                    <a:pt x="9809" y="12259"/>
                  </a:lnTo>
                  <a:cubicBezTo>
                    <a:pt x="9807" y="12255"/>
                    <a:pt x="9808" y="12252"/>
                    <a:pt x="9813" y="12252"/>
                  </a:cubicBezTo>
                  <a:close/>
                  <a:moveTo>
                    <a:pt x="9787" y="12239"/>
                  </a:moveTo>
                  <a:lnTo>
                    <a:pt x="9787" y="12239"/>
                  </a:lnTo>
                  <a:cubicBezTo>
                    <a:pt x="9794" y="12245"/>
                    <a:pt x="9800" y="12258"/>
                    <a:pt x="9806" y="12264"/>
                  </a:cubicBezTo>
                  <a:cubicBezTo>
                    <a:pt x="9800" y="12258"/>
                    <a:pt x="9794" y="12252"/>
                    <a:pt x="9787" y="12239"/>
                  </a:cubicBezTo>
                  <a:close/>
                  <a:moveTo>
                    <a:pt x="8256" y="12239"/>
                  </a:moveTo>
                  <a:lnTo>
                    <a:pt x="8256" y="12239"/>
                  </a:lnTo>
                  <a:cubicBezTo>
                    <a:pt x="8294" y="12245"/>
                    <a:pt x="8326" y="12258"/>
                    <a:pt x="8357" y="12264"/>
                  </a:cubicBezTo>
                  <a:lnTo>
                    <a:pt x="8357" y="12271"/>
                  </a:lnTo>
                  <a:cubicBezTo>
                    <a:pt x="8319" y="12264"/>
                    <a:pt x="8287" y="12252"/>
                    <a:pt x="8256" y="12239"/>
                  </a:cubicBezTo>
                  <a:close/>
                  <a:moveTo>
                    <a:pt x="9679" y="12398"/>
                  </a:moveTo>
                  <a:lnTo>
                    <a:pt x="9679" y="12398"/>
                  </a:lnTo>
                  <a:cubicBezTo>
                    <a:pt x="9692" y="12420"/>
                    <a:pt x="9705" y="12444"/>
                    <a:pt x="9717" y="12468"/>
                  </a:cubicBezTo>
                  <a:lnTo>
                    <a:pt x="9717" y="12468"/>
                  </a:lnTo>
                  <a:lnTo>
                    <a:pt x="9679" y="12398"/>
                  </a:lnTo>
                  <a:close/>
                  <a:moveTo>
                    <a:pt x="9666" y="12525"/>
                  </a:moveTo>
                  <a:lnTo>
                    <a:pt x="9666" y="12525"/>
                  </a:lnTo>
                  <a:cubicBezTo>
                    <a:pt x="9668" y="12528"/>
                    <a:pt x="9670" y="12530"/>
                    <a:pt x="9672" y="12533"/>
                  </a:cubicBezTo>
                  <a:lnTo>
                    <a:pt x="9672" y="12533"/>
                  </a:lnTo>
                  <a:lnTo>
                    <a:pt x="9666" y="12525"/>
                  </a:lnTo>
                  <a:close/>
                  <a:moveTo>
                    <a:pt x="9940" y="12036"/>
                  </a:moveTo>
                  <a:lnTo>
                    <a:pt x="9940" y="12036"/>
                  </a:lnTo>
                  <a:cubicBezTo>
                    <a:pt x="10016" y="12239"/>
                    <a:pt x="10111" y="12436"/>
                    <a:pt x="10213" y="12627"/>
                  </a:cubicBezTo>
                  <a:cubicBezTo>
                    <a:pt x="10105" y="12436"/>
                    <a:pt x="10016" y="12239"/>
                    <a:pt x="9940" y="12036"/>
                  </a:cubicBezTo>
                  <a:close/>
                  <a:moveTo>
                    <a:pt x="9007" y="12627"/>
                  </a:moveTo>
                  <a:cubicBezTo>
                    <a:pt x="9038" y="12639"/>
                    <a:pt x="9063" y="12646"/>
                    <a:pt x="9095" y="12646"/>
                  </a:cubicBezTo>
                  <a:lnTo>
                    <a:pt x="9095" y="12652"/>
                  </a:lnTo>
                  <a:cubicBezTo>
                    <a:pt x="9063" y="12646"/>
                    <a:pt x="9038" y="12639"/>
                    <a:pt x="9007" y="12627"/>
                  </a:cubicBezTo>
                  <a:close/>
                  <a:moveTo>
                    <a:pt x="9756" y="12468"/>
                  </a:moveTo>
                  <a:cubicBezTo>
                    <a:pt x="9787" y="12551"/>
                    <a:pt x="9832" y="12627"/>
                    <a:pt x="9889" y="12703"/>
                  </a:cubicBezTo>
                  <a:lnTo>
                    <a:pt x="9883" y="12709"/>
                  </a:lnTo>
                  <a:cubicBezTo>
                    <a:pt x="9832" y="12633"/>
                    <a:pt x="9787" y="12551"/>
                    <a:pt x="9756" y="12468"/>
                  </a:cubicBezTo>
                  <a:close/>
                  <a:moveTo>
                    <a:pt x="8287" y="12309"/>
                  </a:moveTo>
                  <a:cubicBezTo>
                    <a:pt x="8370" y="12506"/>
                    <a:pt x="8446" y="12709"/>
                    <a:pt x="8510" y="12906"/>
                  </a:cubicBezTo>
                  <a:cubicBezTo>
                    <a:pt x="8440" y="12709"/>
                    <a:pt x="8370" y="12512"/>
                    <a:pt x="8287" y="12309"/>
                  </a:cubicBezTo>
                  <a:close/>
                  <a:moveTo>
                    <a:pt x="9266" y="12913"/>
                  </a:moveTo>
                  <a:cubicBezTo>
                    <a:pt x="9285" y="12932"/>
                    <a:pt x="9298" y="12957"/>
                    <a:pt x="9317" y="12982"/>
                  </a:cubicBezTo>
                  <a:lnTo>
                    <a:pt x="9311" y="12989"/>
                  </a:lnTo>
                  <a:cubicBezTo>
                    <a:pt x="9298" y="12963"/>
                    <a:pt x="9285" y="12938"/>
                    <a:pt x="9266" y="12913"/>
                  </a:cubicBezTo>
                  <a:close/>
                  <a:moveTo>
                    <a:pt x="8446" y="13294"/>
                  </a:moveTo>
                  <a:cubicBezTo>
                    <a:pt x="8446" y="13296"/>
                    <a:pt x="8446" y="13298"/>
                    <a:pt x="8446" y="13300"/>
                  </a:cubicBezTo>
                  <a:cubicBezTo>
                    <a:pt x="8446" y="13306"/>
                    <a:pt x="8440" y="13313"/>
                    <a:pt x="8440" y="13319"/>
                  </a:cubicBezTo>
                  <a:lnTo>
                    <a:pt x="8440" y="13319"/>
                  </a:lnTo>
                  <a:cubicBezTo>
                    <a:pt x="8440" y="13313"/>
                    <a:pt x="8446" y="13306"/>
                    <a:pt x="8446" y="13294"/>
                  </a:cubicBezTo>
                  <a:close/>
                  <a:moveTo>
                    <a:pt x="10162" y="13421"/>
                  </a:moveTo>
                  <a:cubicBezTo>
                    <a:pt x="10172" y="13435"/>
                    <a:pt x="10181" y="13448"/>
                    <a:pt x="10190" y="13461"/>
                  </a:cubicBezTo>
                  <a:lnTo>
                    <a:pt x="10190" y="13461"/>
                  </a:lnTo>
                  <a:cubicBezTo>
                    <a:pt x="10182" y="13452"/>
                    <a:pt x="10175" y="13443"/>
                    <a:pt x="10169" y="13434"/>
                  </a:cubicBezTo>
                  <a:lnTo>
                    <a:pt x="10162" y="13421"/>
                  </a:lnTo>
                  <a:close/>
                  <a:moveTo>
                    <a:pt x="10245" y="13478"/>
                  </a:moveTo>
                  <a:cubicBezTo>
                    <a:pt x="10257" y="13478"/>
                    <a:pt x="10257" y="13491"/>
                    <a:pt x="10251" y="13497"/>
                  </a:cubicBezTo>
                  <a:lnTo>
                    <a:pt x="10245" y="13485"/>
                  </a:lnTo>
                  <a:cubicBezTo>
                    <a:pt x="10245" y="13485"/>
                    <a:pt x="10245" y="13485"/>
                    <a:pt x="10245" y="13478"/>
                  </a:cubicBezTo>
                  <a:close/>
                  <a:moveTo>
                    <a:pt x="9807" y="13649"/>
                  </a:moveTo>
                  <a:cubicBezTo>
                    <a:pt x="9807" y="13649"/>
                    <a:pt x="9807" y="13649"/>
                    <a:pt x="9806" y="13650"/>
                  </a:cubicBezTo>
                  <a:lnTo>
                    <a:pt x="9800" y="13650"/>
                  </a:lnTo>
                  <a:cubicBezTo>
                    <a:pt x="9803" y="13650"/>
                    <a:pt x="9805" y="13649"/>
                    <a:pt x="9807" y="13649"/>
                  </a:cubicBezTo>
                  <a:close/>
                  <a:moveTo>
                    <a:pt x="10709" y="13485"/>
                  </a:moveTo>
                  <a:lnTo>
                    <a:pt x="10709" y="13485"/>
                  </a:lnTo>
                  <a:cubicBezTo>
                    <a:pt x="10842" y="13701"/>
                    <a:pt x="10969" y="13917"/>
                    <a:pt x="11096" y="14133"/>
                  </a:cubicBezTo>
                  <a:lnTo>
                    <a:pt x="11077" y="14101"/>
                  </a:lnTo>
                  <a:cubicBezTo>
                    <a:pt x="10957" y="13898"/>
                    <a:pt x="10829" y="13694"/>
                    <a:pt x="10709" y="13485"/>
                  </a:cubicBezTo>
                  <a:close/>
                  <a:moveTo>
                    <a:pt x="10048" y="13778"/>
                  </a:moveTo>
                  <a:lnTo>
                    <a:pt x="10048" y="13778"/>
                  </a:lnTo>
                  <a:cubicBezTo>
                    <a:pt x="10124" y="13930"/>
                    <a:pt x="10207" y="14088"/>
                    <a:pt x="10277" y="14247"/>
                  </a:cubicBezTo>
                  <a:cubicBezTo>
                    <a:pt x="10207" y="14095"/>
                    <a:pt x="10130" y="13942"/>
                    <a:pt x="10054" y="13790"/>
                  </a:cubicBezTo>
                  <a:lnTo>
                    <a:pt x="10048" y="13778"/>
                  </a:lnTo>
                  <a:close/>
                  <a:moveTo>
                    <a:pt x="11122" y="14171"/>
                  </a:moveTo>
                  <a:cubicBezTo>
                    <a:pt x="11189" y="14281"/>
                    <a:pt x="11257" y="14391"/>
                    <a:pt x="11325" y="14501"/>
                  </a:cubicBezTo>
                  <a:lnTo>
                    <a:pt x="11325" y="14501"/>
                  </a:lnTo>
                  <a:cubicBezTo>
                    <a:pt x="11259" y="14397"/>
                    <a:pt x="11194" y="14291"/>
                    <a:pt x="11128" y="14184"/>
                  </a:cubicBezTo>
                  <a:lnTo>
                    <a:pt x="11122" y="14171"/>
                  </a:lnTo>
                  <a:close/>
                  <a:moveTo>
                    <a:pt x="10575" y="14597"/>
                  </a:moveTo>
                  <a:cubicBezTo>
                    <a:pt x="10588" y="14628"/>
                    <a:pt x="10601" y="14654"/>
                    <a:pt x="10607" y="14679"/>
                  </a:cubicBezTo>
                  <a:cubicBezTo>
                    <a:pt x="10601" y="14667"/>
                    <a:pt x="10588" y="14635"/>
                    <a:pt x="10575" y="14609"/>
                  </a:cubicBezTo>
                  <a:lnTo>
                    <a:pt x="10575" y="14597"/>
                  </a:lnTo>
                  <a:close/>
                  <a:moveTo>
                    <a:pt x="9309" y="14066"/>
                  </a:moveTo>
                  <a:cubicBezTo>
                    <a:pt x="9390" y="14266"/>
                    <a:pt x="9472" y="14466"/>
                    <a:pt x="9552" y="14667"/>
                  </a:cubicBezTo>
                  <a:lnTo>
                    <a:pt x="9590" y="14762"/>
                  </a:lnTo>
                  <a:cubicBezTo>
                    <a:pt x="9497" y="14530"/>
                    <a:pt x="9403" y="14298"/>
                    <a:pt x="9309" y="14066"/>
                  </a:cubicBezTo>
                  <a:close/>
                  <a:moveTo>
                    <a:pt x="10321" y="14336"/>
                  </a:moveTo>
                  <a:cubicBezTo>
                    <a:pt x="10395" y="14485"/>
                    <a:pt x="10463" y="14633"/>
                    <a:pt x="10524" y="14781"/>
                  </a:cubicBezTo>
                  <a:cubicBezTo>
                    <a:pt x="10461" y="14635"/>
                    <a:pt x="10391" y="14489"/>
                    <a:pt x="10321" y="14336"/>
                  </a:cubicBezTo>
                  <a:close/>
                  <a:moveTo>
                    <a:pt x="8720" y="14527"/>
                  </a:moveTo>
                  <a:cubicBezTo>
                    <a:pt x="8777" y="14717"/>
                    <a:pt x="8828" y="14895"/>
                    <a:pt x="8878" y="15073"/>
                  </a:cubicBezTo>
                  <a:lnTo>
                    <a:pt x="8872" y="15061"/>
                  </a:lnTo>
                  <a:cubicBezTo>
                    <a:pt x="8821" y="14883"/>
                    <a:pt x="8770" y="14705"/>
                    <a:pt x="8720" y="14527"/>
                  </a:cubicBezTo>
                  <a:close/>
                  <a:moveTo>
                    <a:pt x="9622" y="14839"/>
                  </a:moveTo>
                  <a:cubicBezTo>
                    <a:pt x="9716" y="15066"/>
                    <a:pt x="9812" y="15296"/>
                    <a:pt x="9901" y="15526"/>
                  </a:cubicBezTo>
                  <a:lnTo>
                    <a:pt x="9901" y="15526"/>
                  </a:lnTo>
                  <a:cubicBezTo>
                    <a:pt x="9812" y="15299"/>
                    <a:pt x="9713" y="15068"/>
                    <a:pt x="9622" y="14839"/>
                  </a:cubicBezTo>
                  <a:close/>
                  <a:moveTo>
                    <a:pt x="10982" y="15906"/>
                  </a:moveTo>
                  <a:lnTo>
                    <a:pt x="10982" y="15906"/>
                  </a:lnTo>
                  <a:cubicBezTo>
                    <a:pt x="11014" y="15982"/>
                    <a:pt x="11045" y="16071"/>
                    <a:pt x="11071" y="16154"/>
                  </a:cubicBezTo>
                  <a:cubicBezTo>
                    <a:pt x="11045" y="16084"/>
                    <a:pt x="11014" y="15988"/>
                    <a:pt x="10982" y="15906"/>
                  </a:cubicBezTo>
                  <a:close/>
                  <a:moveTo>
                    <a:pt x="11071" y="16154"/>
                  </a:moveTo>
                  <a:lnTo>
                    <a:pt x="11071" y="16154"/>
                  </a:lnTo>
                  <a:cubicBezTo>
                    <a:pt x="11103" y="16236"/>
                    <a:pt x="11128" y="16312"/>
                    <a:pt x="11147" y="16382"/>
                  </a:cubicBezTo>
                  <a:lnTo>
                    <a:pt x="11141" y="16376"/>
                  </a:lnTo>
                  <a:cubicBezTo>
                    <a:pt x="11122" y="16293"/>
                    <a:pt x="11096" y="16223"/>
                    <a:pt x="11071" y="16154"/>
                  </a:cubicBezTo>
                  <a:close/>
                  <a:moveTo>
                    <a:pt x="9944" y="15922"/>
                  </a:moveTo>
                  <a:cubicBezTo>
                    <a:pt x="10036" y="16148"/>
                    <a:pt x="10073" y="16386"/>
                    <a:pt x="10067" y="16624"/>
                  </a:cubicBezTo>
                  <a:lnTo>
                    <a:pt x="10060" y="16630"/>
                  </a:lnTo>
                  <a:cubicBezTo>
                    <a:pt x="10073" y="16386"/>
                    <a:pt x="10036" y="16148"/>
                    <a:pt x="9944" y="15922"/>
                  </a:cubicBezTo>
                  <a:close/>
                  <a:moveTo>
                    <a:pt x="3458" y="0"/>
                  </a:moveTo>
                  <a:cubicBezTo>
                    <a:pt x="3401" y="0"/>
                    <a:pt x="3344" y="4"/>
                    <a:pt x="3286" y="12"/>
                  </a:cubicBezTo>
                  <a:cubicBezTo>
                    <a:pt x="3127" y="19"/>
                    <a:pt x="2975" y="38"/>
                    <a:pt x="2816" y="63"/>
                  </a:cubicBezTo>
                  <a:cubicBezTo>
                    <a:pt x="2670" y="89"/>
                    <a:pt x="2524" y="120"/>
                    <a:pt x="2384" y="158"/>
                  </a:cubicBezTo>
                  <a:cubicBezTo>
                    <a:pt x="2384" y="146"/>
                    <a:pt x="2371" y="133"/>
                    <a:pt x="2352" y="127"/>
                  </a:cubicBezTo>
                  <a:cubicBezTo>
                    <a:pt x="2289" y="127"/>
                    <a:pt x="2225" y="146"/>
                    <a:pt x="2168" y="171"/>
                  </a:cubicBezTo>
                  <a:cubicBezTo>
                    <a:pt x="2104" y="190"/>
                    <a:pt x="2041" y="222"/>
                    <a:pt x="1977" y="247"/>
                  </a:cubicBezTo>
                  <a:cubicBezTo>
                    <a:pt x="1850" y="311"/>
                    <a:pt x="1736" y="381"/>
                    <a:pt x="1628" y="463"/>
                  </a:cubicBezTo>
                  <a:cubicBezTo>
                    <a:pt x="1520" y="552"/>
                    <a:pt x="1418" y="648"/>
                    <a:pt x="1335" y="749"/>
                  </a:cubicBezTo>
                  <a:cubicBezTo>
                    <a:pt x="1291" y="800"/>
                    <a:pt x="1253" y="851"/>
                    <a:pt x="1215" y="908"/>
                  </a:cubicBezTo>
                  <a:cubicBezTo>
                    <a:pt x="1189" y="946"/>
                    <a:pt x="1164" y="991"/>
                    <a:pt x="1138" y="1029"/>
                  </a:cubicBezTo>
                  <a:cubicBezTo>
                    <a:pt x="694" y="1258"/>
                    <a:pt x="325" y="1614"/>
                    <a:pt x="71" y="2046"/>
                  </a:cubicBezTo>
                  <a:cubicBezTo>
                    <a:pt x="50" y="2077"/>
                    <a:pt x="68" y="2122"/>
                    <a:pt x="104" y="2122"/>
                  </a:cubicBezTo>
                  <a:cubicBezTo>
                    <a:pt x="111" y="2122"/>
                    <a:pt x="119" y="2120"/>
                    <a:pt x="128" y="2116"/>
                  </a:cubicBezTo>
                  <a:cubicBezTo>
                    <a:pt x="471" y="1957"/>
                    <a:pt x="846" y="1868"/>
                    <a:pt x="1227" y="1862"/>
                  </a:cubicBezTo>
                  <a:lnTo>
                    <a:pt x="1227" y="1862"/>
                  </a:lnTo>
                  <a:lnTo>
                    <a:pt x="1170" y="1881"/>
                  </a:lnTo>
                  <a:cubicBezTo>
                    <a:pt x="1030" y="1919"/>
                    <a:pt x="891" y="1963"/>
                    <a:pt x="763" y="2020"/>
                  </a:cubicBezTo>
                  <a:cubicBezTo>
                    <a:pt x="497" y="2141"/>
                    <a:pt x="249" y="2294"/>
                    <a:pt x="20" y="2478"/>
                  </a:cubicBezTo>
                  <a:cubicBezTo>
                    <a:pt x="1" y="2491"/>
                    <a:pt x="1" y="2516"/>
                    <a:pt x="14" y="2535"/>
                  </a:cubicBezTo>
                  <a:cubicBezTo>
                    <a:pt x="1" y="2548"/>
                    <a:pt x="14" y="2573"/>
                    <a:pt x="33" y="2580"/>
                  </a:cubicBezTo>
                  <a:cubicBezTo>
                    <a:pt x="287" y="2624"/>
                    <a:pt x="547" y="2656"/>
                    <a:pt x="808" y="2669"/>
                  </a:cubicBezTo>
                  <a:lnTo>
                    <a:pt x="1037" y="2681"/>
                  </a:lnTo>
                  <a:cubicBezTo>
                    <a:pt x="1088" y="2827"/>
                    <a:pt x="1183" y="2948"/>
                    <a:pt x="1310" y="3037"/>
                  </a:cubicBezTo>
                  <a:cubicBezTo>
                    <a:pt x="1373" y="3082"/>
                    <a:pt x="1443" y="3120"/>
                    <a:pt x="1520" y="3145"/>
                  </a:cubicBezTo>
                  <a:cubicBezTo>
                    <a:pt x="1551" y="3158"/>
                    <a:pt x="1596" y="3171"/>
                    <a:pt x="1634" y="3171"/>
                  </a:cubicBezTo>
                  <a:cubicBezTo>
                    <a:pt x="1628" y="3406"/>
                    <a:pt x="1640" y="3641"/>
                    <a:pt x="1647" y="3870"/>
                  </a:cubicBezTo>
                  <a:lnTo>
                    <a:pt x="1666" y="4213"/>
                  </a:lnTo>
                  <a:cubicBezTo>
                    <a:pt x="1666" y="4270"/>
                    <a:pt x="1672" y="4334"/>
                    <a:pt x="1679" y="4391"/>
                  </a:cubicBezTo>
                  <a:cubicBezTo>
                    <a:pt x="1679" y="4435"/>
                    <a:pt x="1685" y="4480"/>
                    <a:pt x="1698" y="4524"/>
                  </a:cubicBezTo>
                  <a:lnTo>
                    <a:pt x="1698" y="4569"/>
                  </a:lnTo>
                  <a:cubicBezTo>
                    <a:pt x="1698" y="4573"/>
                    <a:pt x="1696" y="4575"/>
                    <a:pt x="1694" y="4575"/>
                  </a:cubicBezTo>
                  <a:cubicBezTo>
                    <a:pt x="1691" y="4575"/>
                    <a:pt x="1688" y="4573"/>
                    <a:pt x="1687" y="4573"/>
                  </a:cubicBezTo>
                  <a:cubicBezTo>
                    <a:pt x="1686" y="4573"/>
                    <a:pt x="1685" y="4574"/>
                    <a:pt x="1685" y="4575"/>
                  </a:cubicBezTo>
                  <a:cubicBezTo>
                    <a:pt x="1647" y="5344"/>
                    <a:pt x="1774" y="6107"/>
                    <a:pt x="2053" y="6818"/>
                  </a:cubicBezTo>
                  <a:cubicBezTo>
                    <a:pt x="2041" y="6787"/>
                    <a:pt x="2022" y="6748"/>
                    <a:pt x="2009" y="6717"/>
                  </a:cubicBezTo>
                  <a:cubicBezTo>
                    <a:pt x="2004" y="6707"/>
                    <a:pt x="1996" y="6703"/>
                    <a:pt x="1988" y="6703"/>
                  </a:cubicBezTo>
                  <a:cubicBezTo>
                    <a:pt x="1975" y="6703"/>
                    <a:pt x="1963" y="6714"/>
                    <a:pt x="1971" y="6729"/>
                  </a:cubicBezTo>
                  <a:cubicBezTo>
                    <a:pt x="2320" y="7664"/>
                    <a:pt x="2918" y="8483"/>
                    <a:pt x="3693" y="9112"/>
                  </a:cubicBezTo>
                  <a:cubicBezTo>
                    <a:pt x="3801" y="9195"/>
                    <a:pt x="3909" y="9278"/>
                    <a:pt x="4023" y="9360"/>
                  </a:cubicBezTo>
                  <a:cubicBezTo>
                    <a:pt x="4081" y="9398"/>
                    <a:pt x="4138" y="9436"/>
                    <a:pt x="4195" y="9468"/>
                  </a:cubicBezTo>
                  <a:cubicBezTo>
                    <a:pt x="4322" y="9614"/>
                    <a:pt x="4462" y="9748"/>
                    <a:pt x="4614" y="9869"/>
                  </a:cubicBezTo>
                  <a:cubicBezTo>
                    <a:pt x="4742" y="9964"/>
                    <a:pt x="4875" y="10059"/>
                    <a:pt x="5015" y="10136"/>
                  </a:cubicBezTo>
                  <a:cubicBezTo>
                    <a:pt x="5078" y="10180"/>
                    <a:pt x="5148" y="10218"/>
                    <a:pt x="5218" y="10250"/>
                  </a:cubicBezTo>
                  <a:cubicBezTo>
                    <a:pt x="5269" y="10282"/>
                    <a:pt x="5320" y="10307"/>
                    <a:pt x="5377" y="10333"/>
                  </a:cubicBezTo>
                  <a:cubicBezTo>
                    <a:pt x="5345" y="10358"/>
                    <a:pt x="5307" y="10383"/>
                    <a:pt x="5275" y="10409"/>
                  </a:cubicBezTo>
                  <a:cubicBezTo>
                    <a:pt x="5097" y="10536"/>
                    <a:pt x="4913" y="10657"/>
                    <a:pt x="4722" y="10765"/>
                  </a:cubicBezTo>
                  <a:cubicBezTo>
                    <a:pt x="4417" y="10936"/>
                    <a:pt x="4100" y="11095"/>
                    <a:pt x="3769" y="11222"/>
                  </a:cubicBezTo>
                  <a:lnTo>
                    <a:pt x="3801" y="11209"/>
                  </a:lnTo>
                  <a:cubicBezTo>
                    <a:pt x="3807" y="11203"/>
                    <a:pt x="3814" y="11190"/>
                    <a:pt x="3807" y="11178"/>
                  </a:cubicBezTo>
                  <a:lnTo>
                    <a:pt x="3814" y="11178"/>
                  </a:lnTo>
                  <a:cubicBezTo>
                    <a:pt x="3826" y="11171"/>
                    <a:pt x="3826" y="11165"/>
                    <a:pt x="3820" y="11152"/>
                  </a:cubicBezTo>
                  <a:cubicBezTo>
                    <a:pt x="3797" y="11122"/>
                    <a:pt x="3752" y="11114"/>
                    <a:pt x="3707" y="11114"/>
                  </a:cubicBezTo>
                  <a:cubicBezTo>
                    <a:pt x="3677" y="11114"/>
                    <a:pt x="3646" y="11118"/>
                    <a:pt x="3623" y="11121"/>
                  </a:cubicBezTo>
                  <a:cubicBezTo>
                    <a:pt x="3540" y="11127"/>
                    <a:pt x="3458" y="11146"/>
                    <a:pt x="3382" y="11184"/>
                  </a:cubicBezTo>
                  <a:cubicBezTo>
                    <a:pt x="3204" y="11267"/>
                    <a:pt x="3064" y="11426"/>
                    <a:pt x="3007" y="11616"/>
                  </a:cubicBezTo>
                  <a:cubicBezTo>
                    <a:pt x="3000" y="11616"/>
                    <a:pt x="2988" y="11623"/>
                    <a:pt x="2981" y="11635"/>
                  </a:cubicBezTo>
                  <a:cubicBezTo>
                    <a:pt x="2949" y="11642"/>
                    <a:pt x="2918" y="11654"/>
                    <a:pt x="2892" y="11673"/>
                  </a:cubicBezTo>
                  <a:cubicBezTo>
                    <a:pt x="2848" y="11692"/>
                    <a:pt x="2810" y="11718"/>
                    <a:pt x="2765" y="11750"/>
                  </a:cubicBezTo>
                  <a:cubicBezTo>
                    <a:pt x="2689" y="11807"/>
                    <a:pt x="2619" y="11864"/>
                    <a:pt x="2562" y="11940"/>
                  </a:cubicBezTo>
                  <a:cubicBezTo>
                    <a:pt x="2466" y="12042"/>
                    <a:pt x="2409" y="12175"/>
                    <a:pt x="2403" y="12315"/>
                  </a:cubicBezTo>
                  <a:cubicBezTo>
                    <a:pt x="2295" y="12442"/>
                    <a:pt x="2168" y="12557"/>
                    <a:pt x="2028" y="12652"/>
                  </a:cubicBezTo>
                  <a:cubicBezTo>
                    <a:pt x="1869" y="12766"/>
                    <a:pt x="1717" y="12868"/>
                    <a:pt x="1558" y="12976"/>
                  </a:cubicBezTo>
                  <a:cubicBezTo>
                    <a:pt x="1227" y="13199"/>
                    <a:pt x="891" y="13402"/>
                    <a:pt x="547" y="13599"/>
                  </a:cubicBezTo>
                  <a:cubicBezTo>
                    <a:pt x="509" y="13615"/>
                    <a:pt x="527" y="13674"/>
                    <a:pt x="561" y="13674"/>
                  </a:cubicBezTo>
                  <a:cubicBezTo>
                    <a:pt x="567" y="13674"/>
                    <a:pt x="573" y="13672"/>
                    <a:pt x="579" y="13669"/>
                  </a:cubicBezTo>
                  <a:cubicBezTo>
                    <a:pt x="706" y="13631"/>
                    <a:pt x="833" y="13580"/>
                    <a:pt x="954" y="13529"/>
                  </a:cubicBezTo>
                  <a:lnTo>
                    <a:pt x="954" y="13529"/>
                  </a:lnTo>
                  <a:cubicBezTo>
                    <a:pt x="668" y="13751"/>
                    <a:pt x="414" y="14018"/>
                    <a:pt x="211" y="14323"/>
                  </a:cubicBezTo>
                  <a:cubicBezTo>
                    <a:pt x="189" y="14351"/>
                    <a:pt x="209" y="14383"/>
                    <a:pt x="240" y="14383"/>
                  </a:cubicBezTo>
                  <a:cubicBezTo>
                    <a:pt x="245" y="14383"/>
                    <a:pt x="250" y="14382"/>
                    <a:pt x="255" y="14381"/>
                  </a:cubicBezTo>
                  <a:cubicBezTo>
                    <a:pt x="662" y="14203"/>
                    <a:pt x="1068" y="14006"/>
                    <a:pt x="1462" y="13796"/>
                  </a:cubicBezTo>
                  <a:cubicBezTo>
                    <a:pt x="1774" y="13624"/>
                    <a:pt x="2085" y="13453"/>
                    <a:pt x="2384" y="13268"/>
                  </a:cubicBezTo>
                  <a:lnTo>
                    <a:pt x="2384" y="13268"/>
                  </a:lnTo>
                  <a:cubicBezTo>
                    <a:pt x="2028" y="13688"/>
                    <a:pt x="1520" y="14012"/>
                    <a:pt x="1399" y="14571"/>
                  </a:cubicBezTo>
                  <a:cubicBezTo>
                    <a:pt x="1393" y="14597"/>
                    <a:pt x="1418" y="14616"/>
                    <a:pt x="1443" y="14616"/>
                  </a:cubicBezTo>
                  <a:cubicBezTo>
                    <a:pt x="1895" y="14514"/>
                    <a:pt x="2295" y="14298"/>
                    <a:pt x="2695" y="14063"/>
                  </a:cubicBezTo>
                  <a:cubicBezTo>
                    <a:pt x="3121" y="13815"/>
                    <a:pt x="3560" y="13586"/>
                    <a:pt x="4004" y="13376"/>
                  </a:cubicBezTo>
                  <a:cubicBezTo>
                    <a:pt x="4138" y="13319"/>
                    <a:pt x="4271" y="13262"/>
                    <a:pt x="4405" y="13199"/>
                  </a:cubicBezTo>
                  <a:cubicBezTo>
                    <a:pt x="4532" y="13148"/>
                    <a:pt x="4659" y="13091"/>
                    <a:pt x="4786" y="13021"/>
                  </a:cubicBezTo>
                  <a:cubicBezTo>
                    <a:pt x="4805" y="13008"/>
                    <a:pt x="4811" y="12976"/>
                    <a:pt x="4799" y="12957"/>
                  </a:cubicBezTo>
                  <a:cubicBezTo>
                    <a:pt x="4977" y="12855"/>
                    <a:pt x="5155" y="12741"/>
                    <a:pt x="5320" y="12614"/>
                  </a:cubicBezTo>
                  <a:cubicBezTo>
                    <a:pt x="5555" y="12442"/>
                    <a:pt x="5777" y="12258"/>
                    <a:pt x="6000" y="12074"/>
                  </a:cubicBezTo>
                  <a:cubicBezTo>
                    <a:pt x="6318" y="11807"/>
                    <a:pt x="6616" y="11534"/>
                    <a:pt x="6934" y="11273"/>
                  </a:cubicBezTo>
                  <a:cubicBezTo>
                    <a:pt x="7061" y="11394"/>
                    <a:pt x="7194" y="11508"/>
                    <a:pt x="7328" y="11623"/>
                  </a:cubicBezTo>
                  <a:lnTo>
                    <a:pt x="7391" y="11680"/>
                  </a:lnTo>
                  <a:cubicBezTo>
                    <a:pt x="7398" y="11686"/>
                    <a:pt x="7398" y="11699"/>
                    <a:pt x="7411" y="11705"/>
                  </a:cubicBezTo>
                  <a:cubicBezTo>
                    <a:pt x="7442" y="11743"/>
                    <a:pt x="7487" y="11769"/>
                    <a:pt x="7531" y="11788"/>
                  </a:cubicBezTo>
                  <a:cubicBezTo>
                    <a:pt x="7557" y="11807"/>
                    <a:pt x="7582" y="11832"/>
                    <a:pt x="7608" y="11851"/>
                  </a:cubicBezTo>
                  <a:cubicBezTo>
                    <a:pt x="7608" y="11858"/>
                    <a:pt x="7614" y="11864"/>
                    <a:pt x="7620" y="11864"/>
                  </a:cubicBezTo>
                  <a:lnTo>
                    <a:pt x="7639" y="11877"/>
                  </a:lnTo>
                  <a:lnTo>
                    <a:pt x="7690" y="11915"/>
                  </a:lnTo>
                  <a:lnTo>
                    <a:pt x="7754" y="11966"/>
                  </a:lnTo>
                  <a:cubicBezTo>
                    <a:pt x="7817" y="12042"/>
                    <a:pt x="7862" y="12131"/>
                    <a:pt x="7893" y="12220"/>
                  </a:cubicBezTo>
                  <a:cubicBezTo>
                    <a:pt x="7963" y="12404"/>
                    <a:pt x="8033" y="12588"/>
                    <a:pt x="8097" y="12773"/>
                  </a:cubicBezTo>
                  <a:cubicBezTo>
                    <a:pt x="8230" y="13148"/>
                    <a:pt x="8345" y="13529"/>
                    <a:pt x="8453" y="13910"/>
                  </a:cubicBezTo>
                  <a:cubicBezTo>
                    <a:pt x="8675" y="14660"/>
                    <a:pt x="8872" y="15423"/>
                    <a:pt x="9107" y="16173"/>
                  </a:cubicBezTo>
                  <a:cubicBezTo>
                    <a:pt x="9164" y="16363"/>
                    <a:pt x="9228" y="16548"/>
                    <a:pt x="9292" y="16732"/>
                  </a:cubicBezTo>
                  <a:cubicBezTo>
                    <a:pt x="9323" y="16821"/>
                    <a:pt x="9355" y="16916"/>
                    <a:pt x="9393" y="17005"/>
                  </a:cubicBezTo>
                  <a:cubicBezTo>
                    <a:pt x="9412" y="17081"/>
                    <a:pt x="9444" y="17151"/>
                    <a:pt x="9482" y="17221"/>
                  </a:cubicBezTo>
                  <a:cubicBezTo>
                    <a:pt x="9530" y="17306"/>
                    <a:pt x="9614" y="17352"/>
                    <a:pt x="9700" y="17352"/>
                  </a:cubicBezTo>
                  <a:cubicBezTo>
                    <a:pt x="9750" y="17352"/>
                    <a:pt x="9800" y="17336"/>
                    <a:pt x="9844" y="17304"/>
                  </a:cubicBezTo>
                  <a:cubicBezTo>
                    <a:pt x="9978" y="17208"/>
                    <a:pt x="10067" y="17075"/>
                    <a:pt x="10118" y="16922"/>
                  </a:cubicBezTo>
                  <a:cubicBezTo>
                    <a:pt x="10143" y="16859"/>
                    <a:pt x="10156" y="16789"/>
                    <a:pt x="10169" y="16713"/>
                  </a:cubicBezTo>
                  <a:cubicBezTo>
                    <a:pt x="10251" y="16916"/>
                    <a:pt x="10346" y="17119"/>
                    <a:pt x="10454" y="17310"/>
                  </a:cubicBezTo>
                  <a:cubicBezTo>
                    <a:pt x="10512" y="17424"/>
                    <a:pt x="10575" y="17539"/>
                    <a:pt x="10645" y="17647"/>
                  </a:cubicBezTo>
                  <a:cubicBezTo>
                    <a:pt x="10677" y="17710"/>
                    <a:pt x="10734" y="17749"/>
                    <a:pt x="10804" y="17755"/>
                  </a:cubicBezTo>
                  <a:cubicBezTo>
                    <a:pt x="10842" y="17850"/>
                    <a:pt x="10887" y="17939"/>
                    <a:pt x="10937" y="18022"/>
                  </a:cubicBezTo>
                  <a:cubicBezTo>
                    <a:pt x="11007" y="18130"/>
                    <a:pt x="11084" y="18225"/>
                    <a:pt x="11179" y="18314"/>
                  </a:cubicBezTo>
                  <a:cubicBezTo>
                    <a:pt x="11233" y="18372"/>
                    <a:pt x="11308" y="18415"/>
                    <a:pt x="11386" y="18415"/>
                  </a:cubicBezTo>
                  <a:cubicBezTo>
                    <a:pt x="11419" y="18415"/>
                    <a:pt x="11452" y="18407"/>
                    <a:pt x="11484" y="18390"/>
                  </a:cubicBezTo>
                  <a:cubicBezTo>
                    <a:pt x="11592" y="18327"/>
                    <a:pt x="11624" y="18200"/>
                    <a:pt x="11643" y="18079"/>
                  </a:cubicBezTo>
                  <a:lnTo>
                    <a:pt x="11675" y="17844"/>
                  </a:lnTo>
                  <a:cubicBezTo>
                    <a:pt x="11687" y="17780"/>
                    <a:pt x="11700" y="17717"/>
                    <a:pt x="11706" y="17653"/>
                  </a:cubicBezTo>
                  <a:cubicBezTo>
                    <a:pt x="11850" y="17728"/>
                    <a:pt x="12029" y="17824"/>
                    <a:pt x="12202" y="17824"/>
                  </a:cubicBezTo>
                  <a:cubicBezTo>
                    <a:pt x="12236" y="17824"/>
                    <a:pt x="12270" y="17820"/>
                    <a:pt x="12304" y="17812"/>
                  </a:cubicBezTo>
                  <a:cubicBezTo>
                    <a:pt x="12386" y="17793"/>
                    <a:pt x="12456" y="17742"/>
                    <a:pt x="12501" y="17672"/>
                  </a:cubicBezTo>
                  <a:cubicBezTo>
                    <a:pt x="12539" y="17571"/>
                    <a:pt x="12545" y="17463"/>
                    <a:pt x="12513" y="17361"/>
                  </a:cubicBezTo>
                  <a:cubicBezTo>
                    <a:pt x="12475" y="17126"/>
                    <a:pt x="12418" y="16897"/>
                    <a:pt x="12348" y="16668"/>
                  </a:cubicBezTo>
                  <a:cubicBezTo>
                    <a:pt x="12590" y="16579"/>
                    <a:pt x="12583" y="16287"/>
                    <a:pt x="12488" y="16096"/>
                  </a:cubicBezTo>
                  <a:cubicBezTo>
                    <a:pt x="12412" y="15963"/>
                    <a:pt x="12335" y="15842"/>
                    <a:pt x="12253" y="15721"/>
                  </a:cubicBezTo>
                  <a:cubicBezTo>
                    <a:pt x="12164" y="15588"/>
                    <a:pt x="12081" y="15455"/>
                    <a:pt x="11992" y="15321"/>
                  </a:cubicBezTo>
                  <a:cubicBezTo>
                    <a:pt x="11656" y="14794"/>
                    <a:pt x="11319" y="14253"/>
                    <a:pt x="10995" y="13713"/>
                  </a:cubicBezTo>
                  <a:cubicBezTo>
                    <a:pt x="10829" y="13440"/>
                    <a:pt x="10671" y="13167"/>
                    <a:pt x="10518" y="12900"/>
                  </a:cubicBezTo>
                  <a:cubicBezTo>
                    <a:pt x="10359" y="12639"/>
                    <a:pt x="10219" y="12372"/>
                    <a:pt x="10105" y="12099"/>
                  </a:cubicBezTo>
                  <a:cubicBezTo>
                    <a:pt x="9895" y="11584"/>
                    <a:pt x="9883" y="11019"/>
                    <a:pt x="9717" y="10498"/>
                  </a:cubicBezTo>
                  <a:lnTo>
                    <a:pt x="9717" y="10498"/>
                  </a:lnTo>
                  <a:cubicBezTo>
                    <a:pt x="9768" y="10555"/>
                    <a:pt x="9819" y="10606"/>
                    <a:pt x="9876" y="10657"/>
                  </a:cubicBezTo>
                  <a:cubicBezTo>
                    <a:pt x="9900" y="10687"/>
                    <a:pt x="9934" y="10701"/>
                    <a:pt x="9969" y="10701"/>
                  </a:cubicBezTo>
                  <a:cubicBezTo>
                    <a:pt x="10000" y="10701"/>
                    <a:pt x="10030" y="10690"/>
                    <a:pt x="10054" y="10669"/>
                  </a:cubicBezTo>
                  <a:cubicBezTo>
                    <a:pt x="10111" y="10612"/>
                    <a:pt x="10086" y="10530"/>
                    <a:pt x="10067" y="10460"/>
                  </a:cubicBezTo>
                  <a:cubicBezTo>
                    <a:pt x="9997" y="10256"/>
                    <a:pt x="9921" y="10053"/>
                    <a:pt x="9838" y="9850"/>
                  </a:cubicBezTo>
                  <a:cubicBezTo>
                    <a:pt x="9800" y="9748"/>
                    <a:pt x="9762" y="9653"/>
                    <a:pt x="9724" y="9551"/>
                  </a:cubicBezTo>
                  <a:cubicBezTo>
                    <a:pt x="9686" y="9456"/>
                    <a:pt x="9654" y="9367"/>
                    <a:pt x="9609" y="9278"/>
                  </a:cubicBezTo>
                  <a:lnTo>
                    <a:pt x="10283" y="8763"/>
                  </a:lnTo>
                  <a:lnTo>
                    <a:pt x="10531" y="8572"/>
                  </a:lnTo>
                  <a:lnTo>
                    <a:pt x="10537" y="8572"/>
                  </a:lnTo>
                  <a:cubicBezTo>
                    <a:pt x="11255" y="8134"/>
                    <a:pt x="11942" y="7632"/>
                    <a:pt x="12583" y="7085"/>
                  </a:cubicBezTo>
                  <a:cubicBezTo>
                    <a:pt x="12679" y="7009"/>
                    <a:pt x="12768" y="6933"/>
                    <a:pt x="12863" y="6850"/>
                  </a:cubicBezTo>
                  <a:cubicBezTo>
                    <a:pt x="12926" y="6793"/>
                    <a:pt x="12990" y="6736"/>
                    <a:pt x="13054" y="6672"/>
                  </a:cubicBezTo>
                  <a:lnTo>
                    <a:pt x="13117" y="6621"/>
                  </a:lnTo>
                  <a:cubicBezTo>
                    <a:pt x="13125" y="6629"/>
                    <a:pt x="13134" y="6633"/>
                    <a:pt x="13143" y="6633"/>
                  </a:cubicBezTo>
                  <a:cubicBezTo>
                    <a:pt x="13155" y="6633"/>
                    <a:pt x="13167" y="6626"/>
                    <a:pt x="13174" y="6615"/>
                  </a:cubicBezTo>
                  <a:lnTo>
                    <a:pt x="13409" y="6297"/>
                  </a:lnTo>
                  <a:cubicBezTo>
                    <a:pt x="13439" y="6268"/>
                    <a:pt x="13412" y="6227"/>
                    <a:pt x="13381" y="6227"/>
                  </a:cubicBezTo>
                  <a:cubicBezTo>
                    <a:pt x="13371" y="6227"/>
                    <a:pt x="13361" y="6231"/>
                    <a:pt x="13352" y="6240"/>
                  </a:cubicBezTo>
                  <a:cubicBezTo>
                    <a:pt x="13238" y="6272"/>
                    <a:pt x="13123" y="6329"/>
                    <a:pt x="13022" y="6399"/>
                  </a:cubicBezTo>
                  <a:cubicBezTo>
                    <a:pt x="12736" y="6532"/>
                    <a:pt x="12456" y="6679"/>
                    <a:pt x="12177" y="6825"/>
                  </a:cubicBezTo>
                  <a:lnTo>
                    <a:pt x="12170" y="6825"/>
                  </a:lnTo>
                  <a:cubicBezTo>
                    <a:pt x="12158" y="6831"/>
                    <a:pt x="12139" y="6837"/>
                    <a:pt x="12126" y="6844"/>
                  </a:cubicBezTo>
                  <a:lnTo>
                    <a:pt x="12005" y="6888"/>
                  </a:lnTo>
                  <a:lnTo>
                    <a:pt x="11776" y="6964"/>
                  </a:lnTo>
                  <a:cubicBezTo>
                    <a:pt x="11706" y="6990"/>
                    <a:pt x="11630" y="7015"/>
                    <a:pt x="11554" y="7047"/>
                  </a:cubicBezTo>
                  <a:cubicBezTo>
                    <a:pt x="11540" y="7052"/>
                    <a:pt x="11509" y="7067"/>
                    <a:pt x="11483" y="7067"/>
                  </a:cubicBezTo>
                  <a:cubicBezTo>
                    <a:pt x="11474" y="7067"/>
                    <a:pt x="11465" y="7065"/>
                    <a:pt x="11459" y="7060"/>
                  </a:cubicBezTo>
                  <a:cubicBezTo>
                    <a:pt x="11439" y="7041"/>
                    <a:pt x="11452" y="7003"/>
                    <a:pt x="11459" y="6984"/>
                  </a:cubicBezTo>
                  <a:cubicBezTo>
                    <a:pt x="11497" y="6914"/>
                    <a:pt x="11535" y="6844"/>
                    <a:pt x="11579" y="6780"/>
                  </a:cubicBezTo>
                  <a:cubicBezTo>
                    <a:pt x="11617" y="6717"/>
                    <a:pt x="11656" y="6647"/>
                    <a:pt x="11700" y="6583"/>
                  </a:cubicBezTo>
                  <a:cubicBezTo>
                    <a:pt x="11770" y="6475"/>
                    <a:pt x="11840" y="6361"/>
                    <a:pt x="11916" y="6253"/>
                  </a:cubicBezTo>
                  <a:cubicBezTo>
                    <a:pt x="12113" y="6056"/>
                    <a:pt x="12310" y="5859"/>
                    <a:pt x="12513" y="5662"/>
                  </a:cubicBezTo>
                  <a:cubicBezTo>
                    <a:pt x="12717" y="5465"/>
                    <a:pt x="12901" y="5261"/>
                    <a:pt x="13104" y="5077"/>
                  </a:cubicBezTo>
                  <a:cubicBezTo>
                    <a:pt x="13131" y="5050"/>
                    <a:pt x="13112" y="4995"/>
                    <a:pt x="13079" y="4995"/>
                  </a:cubicBezTo>
                  <a:cubicBezTo>
                    <a:pt x="13073" y="4995"/>
                    <a:pt x="13067" y="4997"/>
                    <a:pt x="13060" y="5001"/>
                  </a:cubicBezTo>
                  <a:cubicBezTo>
                    <a:pt x="12691" y="5204"/>
                    <a:pt x="12342" y="5427"/>
                    <a:pt x="11992" y="5662"/>
                  </a:cubicBezTo>
                  <a:cubicBezTo>
                    <a:pt x="11706" y="5859"/>
                    <a:pt x="11420" y="6056"/>
                    <a:pt x="11147" y="6272"/>
                  </a:cubicBezTo>
                  <a:cubicBezTo>
                    <a:pt x="11293" y="6088"/>
                    <a:pt x="11459" y="5910"/>
                    <a:pt x="11636" y="5757"/>
                  </a:cubicBezTo>
                  <a:cubicBezTo>
                    <a:pt x="11658" y="5735"/>
                    <a:pt x="11643" y="5690"/>
                    <a:pt x="11613" y="5690"/>
                  </a:cubicBezTo>
                  <a:cubicBezTo>
                    <a:pt x="11609" y="5690"/>
                    <a:pt x="11604" y="5691"/>
                    <a:pt x="11598" y="5694"/>
                  </a:cubicBezTo>
                  <a:cubicBezTo>
                    <a:pt x="11331" y="5821"/>
                    <a:pt x="11084" y="5967"/>
                    <a:pt x="10848" y="6145"/>
                  </a:cubicBezTo>
                  <a:cubicBezTo>
                    <a:pt x="10671" y="6246"/>
                    <a:pt x="10512" y="6361"/>
                    <a:pt x="10346" y="6482"/>
                  </a:cubicBezTo>
                  <a:cubicBezTo>
                    <a:pt x="10188" y="6596"/>
                    <a:pt x="10010" y="6723"/>
                    <a:pt x="9838" y="6850"/>
                  </a:cubicBezTo>
                  <a:cubicBezTo>
                    <a:pt x="9520" y="7079"/>
                    <a:pt x="9184" y="7301"/>
                    <a:pt x="8885" y="7555"/>
                  </a:cubicBezTo>
                  <a:lnTo>
                    <a:pt x="8878" y="7562"/>
                  </a:lnTo>
                  <a:cubicBezTo>
                    <a:pt x="8732" y="7333"/>
                    <a:pt x="8605" y="7098"/>
                    <a:pt x="8491" y="6856"/>
                  </a:cubicBezTo>
                  <a:cubicBezTo>
                    <a:pt x="8434" y="6698"/>
                    <a:pt x="8351" y="6551"/>
                    <a:pt x="8256" y="6412"/>
                  </a:cubicBezTo>
                  <a:cubicBezTo>
                    <a:pt x="8179" y="6272"/>
                    <a:pt x="8090" y="6145"/>
                    <a:pt x="7989" y="6024"/>
                  </a:cubicBezTo>
                  <a:cubicBezTo>
                    <a:pt x="7696" y="5655"/>
                    <a:pt x="7391" y="5293"/>
                    <a:pt x="7093" y="4931"/>
                  </a:cubicBezTo>
                  <a:cubicBezTo>
                    <a:pt x="6928" y="4721"/>
                    <a:pt x="6756" y="4518"/>
                    <a:pt x="6572" y="4315"/>
                  </a:cubicBezTo>
                  <a:cubicBezTo>
                    <a:pt x="6565" y="4308"/>
                    <a:pt x="6559" y="4308"/>
                    <a:pt x="6546" y="4308"/>
                  </a:cubicBezTo>
                  <a:cubicBezTo>
                    <a:pt x="6515" y="4276"/>
                    <a:pt x="6483" y="4238"/>
                    <a:pt x="6457" y="4200"/>
                  </a:cubicBezTo>
                  <a:cubicBezTo>
                    <a:pt x="6375" y="4098"/>
                    <a:pt x="6292" y="3990"/>
                    <a:pt x="6216" y="3882"/>
                  </a:cubicBezTo>
                  <a:cubicBezTo>
                    <a:pt x="6070" y="3673"/>
                    <a:pt x="5936" y="3450"/>
                    <a:pt x="5822" y="3221"/>
                  </a:cubicBezTo>
                  <a:cubicBezTo>
                    <a:pt x="5765" y="3069"/>
                    <a:pt x="5707" y="2923"/>
                    <a:pt x="5644" y="2770"/>
                  </a:cubicBezTo>
                  <a:lnTo>
                    <a:pt x="5644" y="2770"/>
                  </a:lnTo>
                  <a:lnTo>
                    <a:pt x="5669" y="2789"/>
                  </a:lnTo>
                  <a:cubicBezTo>
                    <a:pt x="5672" y="2794"/>
                    <a:pt x="5677" y="2796"/>
                    <a:pt x="5682" y="2796"/>
                  </a:cubicBezTo>
                  <a:cubicBezTo>
                    <a:pt x="5698" y="2796"/>
                    <a:pt x="5717" y="2778"/>
                    <a:pt x="5707" y="2764"/>
                  </a:cubicBezTo>
                  <a:cubicBezTo>
                    <a:pt x="5657" y="2688"/>
                    <a:pt x="5599" y="2618"/>
                    <a:pt x="5542" y="2548"/>
                  </a:cubicBezTo>
                  <a:cubicBezTo>
                    <a:pt x="5536" y="2542"/>
                    <a:pt x="5530" y="2529"/>
                    <a:pt x="5530" y="2522"/>
                  </a:cubicBezTo>
                  <a:cubicBezTo>
                    <a:pt x="5523" y="2510"/>
                    <a:pt x="5517" y="2510"/>
                    <a:pt x="5504" y="2510"/>
                  </a:cubicBezTo>
                  <a:cubicBezTo>
                    <a:pt x="5453" y="2446"/>
                    <a:pt x="5409" y="2389"/>
                    <a:pt x="5358" y="2332"/>
                  </a:cubicBezTo>
                  <a:cubicBezTo>
                    <a:pt x="5294" y="2249"/>
                    <a:pt x="5237" y="2173"/>
                    <a:pt x="5174" y="2097"/>
                  </a:cubicBezTo>
                  <a:cubicBezTo>
                    <a:pt x="5167" y="2065"/>
                    <a:pt x="5161" y="2033"/>
                    <a:pt x="5148" y="2008"/>
                  </a:cubicBezTo>
                  <a:cubicBezTo>
                    <a:pt x="5123" y="1925"/>
                    <a:pt x="5085" y="1849"/>
                    <a:pt x="5040" y="1773"/>
                  </a:cubicBezTo>
                  <a:cubicBezTo>
                    <a:pt x="5008" y="1715"/>
                    <a:pt x="4970" y="1658"/>
                    <a:pt x="4932" y="1607"/>
                  </a:cubicBezTo>
                  <a:lnTo>
                    <a:pt x="4932" y="1607"/>
                  </a:lnTo>
                  <a:cubicBezTo>
                    <a:pt x="4934" y="1609"/>
                    <a:pt x="4937" y="1609"/>
                    <a:pt x="4939" y="1609"/>
                  </a:cubicBezTo>
                  <a:cubicBezTo>
                    <a:pt x="4949" y="1609"/>
                    <a:pt x="4958" y="1599"/>
                    <a:pt x="4958" y="1588"/>
                  </a:cubicBezTo>
                  <a:cubicBezTo>
                    <a:pt x="4958" y="1512"/>
                    <a:pt x="4932" y="1436"/>
                    <a:pt x="4894" y="1372"/>
                  </a:cubicBezTo>
                  <a:cubicBezTo>
                    <a:pt x="4862" y="1302"/>
                    <a:pt x="4824" y="1239"/>
                    <a:pt x="4780" y="1175"/>
                  </a:cubicBezTo>
                  <a:cubicBezTo>
                    <a:pt x="4735" y="1118"/>
                    <a:pt x="4684" y="1054"/>
                    <a:pt x="4633" y="1004"/>
                  </a:cubicBezTo>
                  <a:cubicBezTo>
                    <a:pt x="4608" y="978"/>
                    <a:pt x="4583" y="953"/>
                    <a:pt x="4557" y="934"/>
                  </a:cubicBezTo>
                  <a:lnTo>
                    <a:pt x="4564" y="934"/>
                  </a:lnTo>
                  <a:cubicBezTo>
                    <a:pt x="4729" y="908"/>
                    <a:pt x="4888" y="864"/>
                    <a:pt x="5040" y="794"/>
                  </a:cubicBezTo>
                  <a:cubicBezTo>
                    <a:pt x="5053" y="788"/>
                    <a:pt x="5059" y="762"/>
                    <a:pt x="5047" y="749"/>
                  </a:cubicBezTo>
                  <a:cubicBezTo>
                    <a:pt x="5091" y="743"/>
                    <a:pt x="5142" y="730"/>
                    <a:pt x="5186" y="718"/>
                  </a:cubicBezTo>
                  <a:cubicBezTo>
                    <a:pt x="5205" y="711"/>
                    <a:pt x="5218" y="692"/>
                    <a:pt x="5205" y="673"/>
                  </a:cubicBezTo>
                  <a:cubicBezTo>
                    <a:pt x="5212" y="654"/>
                    <a:pt x="5205" y="635"/>
                    <a:pt x="5186" y="622"/>
                  </a:cubicBezTo>
                  <a:cubicBezTo>
                    <a:pt x="5097" y="552"/>
                    <a:pt x="4996" y="489"/>
                    <a:pt x="4900" y="425"/>
                  </a:cubicBezTo>
                  <a:lnTo>
                    <a:pt x="4900" y="425"/>
                  </a:lnTo>
                  <a:cubicBezTo>
                    <a:pt x="4932" y="444"/>
                    <a:pt x="4964" y="457"/>
                    <a:pt x="5002" y="470"/>
                  </a:cubicBezTo>
                  <a:cubicBezTo>
                    <a:pt x="5006" y="472"/>
                    <a:pt x="5010" y="473"/>
                    <a:pt x="5014" y="473"/>
                  </a:cubicBezTo>
                  <a:cubicBezTo>
                    <a:pt x="5033" y="473"/>
                    <a:pt x="5044" y="448"/>
                    <a:pt x="5027" y="432"/>
                  </a:cubicBezTo>
                  <a:cubicBezTo>
                    <a:pt x="4945" y="343"/>
                    <a:pt x="4843" y="273"/>
                    <a:pt x="4735" y="228"/>
                  </a:cubicBezTo>
                  <a:cubicBezTo>
                    <a:pt x="4614" y="165"/>
                    <a:pt x="4487" y="120"/>
                    <a:pt x="4360" y="82"/>
                  </a:cubicBezTo>
                  <a:cubicBezTo>
                    <a:pt x="4186" y="32"/>
                    <a:pt x="4001" y="6"/>
                    <a:pt x="3815" y="6"/>
                  </a:cubicBezTo>
                  <a:cubicBezTo>
                    <a:pt x="3764" y="6"/>
                    <a:pt x="3712" y="8"/>
                    <a:pt x="3661" y="12"/>
                  </a:cubicBezTo>
                  <a:cubicBezTo>
                    <a:pt x="3595" y="5"/>
                    <a:pt x="3527" y="0"/>
                    <a:pt x="345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6" name="Google Shape;1266;p94"/>
            <p:cNvGrpSpPr/>
            <p:nvPr/>
          </p:nvGrpSpPr>
          <p:grpSpPr>
            <a:xfrm>
              <a:off x="7571275" y="90925"/>
              <a:ext cx="1122305" cy="1537284"/>
              <a:chOff x="7571275" y="90925"/>
              <a:chExt cx="1122305" cy="1537284"/>
            </a:xfrm>
          </p:grpSpPr>
          <p:sp>
            <p:nvSpPr>
              <p:cNvPr id="1267" name="Google Shape;1267;p94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94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94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94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94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94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94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94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94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94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94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94"/>
              <p:cNvSpPr/>
              <p:nvPr/>
            </p:nvSpPr>
            <p:spPr>
              <a:xfrm>
                <a:off x="7760690" y="174655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94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94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94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94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94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94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94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94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94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94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94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94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94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94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94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94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94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94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94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94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94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94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94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94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94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94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94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94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94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94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94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94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94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94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94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94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94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94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94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94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94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94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94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94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94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94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94"/>
              <p:cNvSpPr/>
              <p:nvPr/>
            </p:nvSpPr>
            <p:spPr>
              <a:xfrm>
                <a:off x="8484792" y="640471"/>
                <a:ext cx="56850" cy="79139"/>
              </a:xfrm>
              <a:custGeom>
                <a:rect b="b" l="l" r="r" t="t"/>
                <a:pathLst>
                  <a:path extrusionOk="0" h="948" w="681">
                    <a:moveTo>
                      <a:pt x="649" y="0"/>
                    </a:moveTo>
                    <a:lnTo>
                      <a:pt x="598" y="51"/>
                    </a:lnTo>
                    <a:cubicBezTo>
                      <a:pt x="465" y="204"/>
                      <a:pt x="338" y="362"/>
                      <a:pt x="223" y="534"/>
                    </a:cubicBezTo>
                    <a:cubicBezTo>
                      <a:pt x="134" y="661"/>
                      <a:pt x="64" y="801"/>
                      <a:pt x="1" y="947"/>
                    </a:cubicBezTo>
                    <a:cubicBezTo>
                      <a:pt x="223" y="814"/>
                      <a:pt x="452" y="680"/>
                      <a:pt x="681" y="553"/>
                    </a:cubicBezTo>
                    <a:lnTo>
                      <a:pt x="681" y="553"/>
                    </a:lnTo>
                    <a:cubicBezTo>
                      <a:pt x="636" y="572"/>
                      <a:pt x="586" y="578"/>
                      <a:pt x="541" y="585"/>
                    </a:cubicBezTo>
                    <a:cubicBezTo>
                      <a:pt x="465" y="585"/>
                      <a:pt x="408" y="534"/>
                      <a:pt x="401" y="458"/>
                    </a:cubicBezTo>
                    <a:cubicBezTo>
                      <a:pt x="408" y="381"/>
                      <a:pt x="439" y="305"/>
                      <a:pt x="490" y="248"/>
                    </a:cubicBezTo>
                    <a:cubicBezTo>
                      <a:pt x="541" y="172"/>
                      <a:pt x="586" y="96"/>
                      <a:pt x="636" y="26"/>
                    </a:cubicBezTo>
                    <a:lnTo>
                      <a:pt x="6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94"/>
              <p:cNvSpPr/>
              <p:nvPr/>
            </p:nvSpPr>
            <p:spPr>
              <a:xfrm>
                <a:off x="8251967" y="698238"/>
                <a:ext cx="54179" cy="54763"/>
              </a:xfrm>
              <a:custGeom>
                <a:rect b="b" l="l" r="r" t="t"/>
                <a:pathLst>
                  <a:path extrusionOk="0" h="656" w="649">
                    <a:moveTo>
                      <a:pt x="470" y="1"/>
                    </a:moveTo>
                    <a:lnTo>
                      <a:pt x="470" y="1"/>
                    </a:lnTo>
                    <a:cubicBezTo>
                      <a:pt x="483" y="64"/>
                      <a:pt x="496" y="128"/>
                      <a:pt x="502" y="185"/>
                    </a:cubicBezTo>
                    <a:cubicBezTo>
                      <a:pt x="515" y="242"/>
                      <a:pt x="515" y="300"/>
                      <a:pt x="502" y="357"/>
                    </a:cubicBezTo>
                    <a:cubicBezTo>
                      <a:pt x="497" y="372"/>
                      <a:pt x="487" y="384"/>
                      <a:pt x="474" y="384"/>
                    </a:cubicBezTo>
                    <a:cubicBezTo>
                      <a:pt x="471" y="384"/>
                      <a:pt x="467" y="383"/>
                      <a:pt x="464" y="382"/>
                    </a:cubicBezTo>
                    <a:cubicBezTo>
                      <a:pt x="464" y="389"/>
                      <a:pt x="458" y="389"/>
                      <a:pt x="458" y="395"/>
                    </a:cubicBezTo>
                    <a:cubicBezTo>
                      <a:pt x="427" y="412"/>
                      <a:pt x="395" y="419"/>
                      <a:pt x="360" y="419"/>
                    </a:cubicBezTo>
                    <a:cubicBezTo>
                      <a:pt x="244" y="419"/>
                      <a:pt x="114" y="336"/>
                      <a:pt x="26" y="287"/>
                    </a:cubicBezTo>
                    <a:lnTo>
                      <a:pt x="0" y="268"/>
                    </a:lnTo>
                    <a:lnTo>
                      <a:pt x="0" y="268"/>
                    </a:lnTo>
                    <a:cubicBezTo>
                      <a:pt x="51" y="312"/>
                      <a:pt x="89" y="357"/>
                      <a:pt x="127" y="408"/>
                    </a:cubicBezTo>
                    <a:cubicBezTo>
                      <a:pt x="197" y="490"/>
                      <a:pt x="267" y="573"/>
                      <a:pt x="337" y="655"/>
                    </a:cubicBezTo>
                    <a:cubicBezTo>
                      <a:pt x="356" y="643"/>
                      <a:pt x="381" y="624"/>
                      <a:pt x="400" y="605"/>
                    </a:cubicBezTo>
                    <a:cubicBezTo>
                      <a:pt x="432" y="560"/>
                      <a:pt x="464" y="528"/>
                      <a:pt x="509" y="484"/>
                    </a:cubicBezTo>
                    <a:cubicBezTo>
                      <a:pt x="553" y="439"/>
                      <a:pt x="604" y="395"/>
                      <a:pt x="648" y="350"/>
                    </a:cubicBezTo>
                    <a:cubicBezTo>
                      <a:pt x="585" y="236"/>
                      <a:pt x="528" y="122"/>
                      <a:pt x="4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94"/>
              <p:cNvSpPr/>
              <p:nvPr/>
            </p:nvSpPr>
            <p:spPr>
              <a:xfrm>
                <a:off x="8177670" y="651072"/>
                <a:ext cx="108274" cy="72711"/>
              </a:xfrm>
              <a:custGeom>
                <a:rect b="b" l="l" r="r" t="t"/>
                <a:pathLst>
                  <a:path extrusionOk="0" h="871" w="1297">
                    <a:moveTo>
                      <a:pt x="51" y="0"/>
                    </a:moveTo>
                    <a:cubicBezTo>
                      <a:pt x="45" y="7"/>
                      <a:pt x="39" y="7"/>
                      <a:pt x="32" y="13"/>
                    </a:cubicBezTo>
                    <a:lnTo>
                      <a:pt x="0" y="13"/>
                    </a:lnTo>
                    <a:cubicBezTo>
                      <a:pt x="166" y="191"/>
                      <a:pt x="350" y="356"/>
                      <a:pt x="541" y="502"/>
                    </a:cubicBezTo>
                    <a:cubicBezTo>
                      <a:pt x="661" y="591"/>
                      <a:pt x="782" y="674"/>
                      <a:pt x="916" y="744"/>
                    </a:cubicBezTo>
                    <a:cubicBezTo>
                      <a:pt x="979" y="782"/>
                      <a:pt x="1049" y="820"/>
                      <a:pt x="1119" y="845"/>
                    </a:cubicBezTo>
                    <a:cubicBezTo>
                      <a:pt x="1176" y="865"/>
                      <a:pt x="1240" y="871"/>
                      <a:pt x="1297" y="871"/>
                    </a:cubicBezTo>
                    <a:cubicBezTo>
                      <a:pt x="1290" y="833"/>
                      <a:pt x="1290" y="788"/>
                      <a:pt x="1284" y="744"/>
                    </a:cubicBezTo>
                    <a:cubicBezTo>
                      <a:pt x="1278" y="687"/>
                      <a:pt x="1271" y="629"/>
                      <a:pt x="1259" y="566"/>
                    </a:cubicBezTo>
                    <a:cubicBezTo>
                      <a:pt x="1233" y="451"/>
                      <a:pt x="1202" y="331"/>
                      <a:pt x="1157" y="223"/>
                    </a:cubicBezTo>
                    <a:cubicBezTo>
                      <a:pt x="1138" y="166"/>
                      <a:pt x="1119" y="108"/>
                      <a:pt x="1093" y="57"/>
                    </a:cubicBezTo>
                    <a:lnTo>
                      <a:pt x="1093" y="57"/>
                    </a:lnTo>
                    <a:cubicBezTo>
                      <a:pt x="1113" y="178"/>
                      <a:pt x="1100" y="305"/>
                      <a:pt x="1055" y="420"/>
                    </a:cubicBezTo>
                    <a:cubicBezTo>
                      <a:pt x="1049" y="432"/>
                      <a:pt x="1036" y="445"/>
                      <a:pt x="1024" y="451"/>
                    </a:cubicBezTo>
                    <a:cubicBezTo>
                      <a:pt x="1035" y="493"/>
                      <a:pt x="1008" y="535"/>
                      <a:pt x="968" y="535"/>
                    </a:cubicBezTo>
                    <a:cubicBezTo>
                      <a:pt x="966" y="535"/>
                      <a:pt x="963" y="534"/>
                      <a:pt x="960" y="534"/>
                    </a:cubicBezTo>
                    <a:cubicBezTo>
                      <a:pt x="877" y="521"/>
                      <a:pt x="801" y="496"/>
                      <a:pt x="731" y="458"/>
                    </a:cubicBezTo>
                    <a:cubicBezTo>
                      <a:pt x="727" y="462"/>
                      <a:pt x="719" y="467"/>
                      <a:pt x="710" y="467"/>
                    </a:cubicBezTo>
                    <a:cubicBezTo>
                      <a:pt x="707" y="467"/>
                      <a:pt x="703" y="466"/>
                      <a:pt x="699" y="464"/>
                    </a:cubicBezTo>
                    <a:cubicBezTo>
                      <a:pt x="611" y="432"/>
                      <a:pt x="528" y="394"/>
                      <a:pt x="458" y="337"/>
                    </a:cubicBezTo>
                    <a:cubicBezTo>
                      <a:pt x="375" y="280"/>
                      <a:pt x="299" y="223"/>
                      <a:pt x="223" y="159"/>
                    </a:cubicBezTo>
                    <a:cubicBezTo>
                      <a:pt x="166" y="108"/>
                      <a:pt x="108" y="57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94"/>
              <p:cNvSpPr/>
              <p:nvPr/>
            </p:nvSpPr>
            <p:spPr>
              <a:xfrm>
                <a:off x="7589307" y="183170"/>
                <a:ext cx="126890" cy="72210"/>
              </a:xfrm>
              <a:custGeom>
                <a:rect b="b" l="l" r="r" t="t"/>
                <a:pathLst>
                  <a:path extrusionOk="0" h="865" w="1520">
                    <a:moveTo>
                      <a:pt x="903" y="0"/>
                    </a:moveTo>
                    <a:cubicBezTo>
                      <a:pt x="713" y="108"/>
                      <a:pt x="541" y="235"/>
                      <a:pt x="382" y="388"/>
                    </a:cubicBezTo>
                    <a:cubicBezTo>
                      <a:pt x="236" y="528"/>
                      <a:pt x="103" y="687"/>
                      <a:pt x="1" y="865"/>
                    </a:cubicBezTo>
                    <a:cubicBezTo>
                      <a:pt x="331" y="718"/>
                      <a:pt x="694" y="649"/>
                      <a:pt x="1056" y="649"/>
                    </a:cubicBezTo>
                    <a:cubicBezTo>
                      <a:pt x="1164" y="649"/>
                      <a:pt x="1266" y="655"/>
                      <a:pt x="1367" y="668"/>
                    </a:cubicBezTo>
                    <a:cubicBezTo>
                      <a:pt x="1386" y="668"/>
                      <a:pt x="1424" y="680"/>
                      <a:pt x="1456" y="680"/>
                    </a:cubicBezTo>
                    <a:cubicBezTo>
                      <a:pt x="1469" y="668"/>
                      <a:pt x="1482" y="661"/>
                      <a:pt x="1501" y="661"/>
                    </a:cubicBezTo>
                    <a:lnTo>
                      <a:pt x="1513" y="661"/>
                    </a:lnTo>
                    <a:cubicBezTo>
                      <a:pt x="1520" y="655"/>
                      <a:pt x="1520" y="642"/>
                      <a:pt x="1513" y="623"/>
                    </a:cubicBezTo>
                    <a:cubicBezTo>
                      <a:pt x="1507" y="604"/>
                      <a:pt x="1482" y="585"/>
                      <a:pt x="1469" y="572"/>
                    </a:cubicBezTo>
                    <a:lnTo>
                      <a:pt x="1399" y="496"/>
                    </a:lnTo>
                    <a:cubicBezTo>
                      <a:pt x="1253" y="331"/>
                      <a:pt x="1100" y="166"/>
                      <a:pt x="954" y="0"/>
                    </a:cubicBezTo>
                    <a:lnTo>
                      <a:pt x="941" y="7"/>
                    </a:lnTo>
                    <a:cubicBezTo>
                      <a:pt x="937" y="12"/>
                      <a:pt x="931" y="14"/>
                      <a:pt x="925" y="14"/>
                    </a:cubicBezTo>
                    <a:cubicBezTo>
                      <a:pt x="916" y="14"/>
                      <a:pt x="907" y="8"/>
                      <a:pt x="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94"/>
              <p:cNvSpPr/>
              <p:nvPr/>
            </p:nvSpPr>
            <p:spPr>
              <a:xfrm>
                <a:off x="7588806" y="247366"/>
                <a:ext cx="124719" cy="46248"/>
              </a:xfrm>
              <a:custGeom>
                <a:rect b="b" l="l" r="r" t="t"/>
                <a:pathLst>
                  <a:path extrusionOk="0" h="554" w="1494">
                    <a:moveTo>
                      <a:pt x="1316" y="0"/>
                    </a:moveTo>
                    <a:cubicBezTo>
                      <a:pt x="1195" y="26"/>
                      <a:pt x="1075" y="45"/>
                      <a:pt x="960" y="77"/>
                    </a:cubicBezTo>
                    <a:cubicBezTo>
                      <a:pt x="827" y="115"/>
                      <a:pt x="700" y="165"/>
                      <a:pt x="573" y="216"/>
                    </a:cubicBezTo>
                    <a:cubicBezTo>
                      <a:pt x="369" y="305"/>
                      <a:pt x="179" y="420"/>
                      <a:pt x="1" y="553"/>
                    </a:cubicBezTo>
                    <a:cubicBezTo>
                      <a:pt x="248" y="490"/>
                      <a:pt x="496" y="420"/>
                      <a:pt x="731" y="331"/>
                    </a:cubicBezTo>
                    <a:cubicBezTo>
                      <a:pt x="992" y="242"/>
                      <a:pt x="1246" y="134"/>
                      <a:pt x="1494" y="7"/>
                    </a:cubicBezTo>
                    <a:lnTo>
                      <a:pt x="1494" y="7"/>
                    </a:lnTo>
                    <a:cubicBezTo>
                      <a:pt x="1475" y="8"/>
                      <a:pt x="1457" y="9"/>
                      <a:pt x="1440" y="9"/>
                    </a:cubicBezTo>
                    <a:cubicBezTo>
                      <a:pt x="1397" y="9"/>
                      <a:pt x="1357" y="5"/>
                      <a:pt x="1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94"/>
              <p:cNvSpPr/>
              <p:nvPr/>
            </p:nvSpPr>
            <p:spPr>
              <a:xfrm>
                <a:off x="7582461" y="253209"/>
                <a:ext cx="150181" cy="54012"/>
              </a:xfrm>
              <a:custGeom>
                <a:rect b="b" l="l" r="r" t="t"/>
                <a:pathLst>
                  <a:path extrusionOk="0" h="647" w="1799">
                    <a:moveTo>
                      <a:pt x="1640" y="0"/>
                    </a:moveTo>
                    <a:cubicBezTo>
                      <a:pt x="1513" y="57"/>
                      <a:pt x="1386" y="121"/>
                      <a:pt x="1259" y="172"/>
                    </a:cubicBezTo>
                    <a:cubicBezTo>
                      <a:pt x="1112" y="235"/>
                      <a:pt x="966" y="292"/>
                      <a:pt x="820" y="343"/>
                    </a:cubicBezTo>
                    <a:cubicBezTo>
                      <a:pt x="547" y="439"/>
                      <a:pt x="274" y="521"/>
                      <a:pt x="0" y="585"/>
                    </a:cubicBezTo>
                    <a:cubicBezTo>
                      <a:pt x="191" y="604"/>
                      <a:pt x="382" y="629"/>
                      <a:pt x="579" y="636"/>
                    </a:cubicBezTo>
                    <a:cubicBezTo>
                      <a:pt x="709" y="643"/>
                      <a:pt x="839" y="646"/>
                      <a:pt x="970" y="646"/>
                    </a:cubicBezTo>
                    <a:cubicBezTo>
                      <a:pt x="1062" y="646"/>
                      <a:pt x="1154" y="645"/>
                      <a:pt x="1246" y="642"/>
                    </a:cubicBezTo>
                    <a:cubicBezTo>
                      <a:pt x="1360" y="636"/>
                      <a:pt x="1475" y="629"/>
                      <a:pt x="1589" y="623"/>
                    </a:cubicBezTo>
                    <a:cubicBezTo>
                      <a:pt x="1659" y="617"/>
                      <a:pt x="1767" y="623"/>
                      <a:pt x="1792" y="540"/>
                    </a:cubicBezTo>
                    <a:cubicBezTo>
                      <a:pt x="1799" y="489"/>
                      <a:pt x="1792" y="439"/>
                      <a:pt x="1780" y="388"/>
                    </a:cubicBezTo>
                    <a:cubicBezTo>
                      <a:pt x="1754" y="254"/>
                      <a:pt x="1703" y="121"/>
                      <a:pt x="1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94"/>
              <p:cNvSpPr/>
              <p:nvPr/>
            </p:nvSpPr>
            <p:spPr>
              <a:xfrm>
                <a:off x="7662017" y="97770"/>
                <a:ext cx="606983" cy="848825"/>
              </a:xfrm>
              <a:custGeom>
                <a:rect b="b" l="l" r="r" t="t"/>
                <a:pathLst>
                  <a:path extrusionOk="0" h="10168" w="7271">
                    <a:moveTo>
                      <a:pt x="403" y="626"/>
                    </a:moveTo>
                    <a:cubicBezTo>
                      <a:pt x="397" y="630"/>
                      <a:pt x="392" y="635"/>
                      <a:pt x="388" y="642"/>
                    </a:cubicBezTo>
                    <a:cubicBezTo>
                      <a:pt x="393" y="637"/>
                      <a:pt x="398" y="631"/>
                      <a:pt x="403" y="626"/>
                    </a:cubicBezTo>
                    <a:close/>
                    <a:moveTo>
                      <a:pt x="2593" y="0"/>
                    </a:moveTo>
                    <a:cubicBezTo>
                      <a:pt x="2460" y="19"/>
                      <a:pt x="2326" y="32"/>
                      <a:pt x="2187" y="32"/>
                    </a:cubicBezTo>
                    <a:cubicBezTo>
                      <a:pt x="2040" y="45"/>
                      <a:pt x="1888" y="57"/>
                      <a:pt x="1742" y="83"/>
                    </a:cubicBezTo>
                    <a:cubicBezTo>
                      <a:pt x="1449" y="127"/>
                      <a:pt x="1157" y="197"/>
                      <a:pt x="871" y="280"/>
                    </a:cubicBezTo>
                    <a:cubicBezTo>
                      <a:pt x="770" y="337"/>
                      <a:pt x="674" y="394"/>
                      <a:pt x="579" y="464"/>
                    </a:cubicBezTo>
                    <a:cubicBezTo>
                      <a:pt x="521" y="516"/>
                      <a:pt x="457" y="569"/>
                      <a:pt x="403" y="626"/>
                    </a:cubicBezTo>
                    <a:lnTo>
                      <a:pt x="403" y="626"/>
                    </a:lnTo>
                    <a:cubicBezTo>
                      <a:pt x="408" y="623"/>
                      <a:pt x="414" y="620"/>
                      <a:pt x="420" y="617"/>
                    </a:cubicBezTo>
                    <a:cubicBezTo>
                      <a:pt x="422" y="616"/>
                      <a:pt x="424" y="615"/>
                      <a:pt x="425" y="615"/>
                    </a:cubicBezTo>
                    <a:cubicBezTo>
                      <a:pt x="437" y="615"/>
                      <a:pt x="451" y="631"/>
                      <a:pt x="445" y="642"/>
                    </a:cubicBezTo>
                    <a:cubicBezTo>
                      <a:pt x="439" y="655"/>
                      <a:pt x="433" y="667"/>
                      <a:pt x="420" y="680"/>
                    </a:cubicBezTo>
                    <a:lnTo>
                      <a:pt x="414" y="693"/>
                    </a:lnTo>
                    <a:lnTo>
                      <a:pt x="433" y="680"/>
                    </a:lnTo>
                    <a:cubicBezTo>
                      <a:pt x="445" y="674"/>
                      <a:pt x="458" y="667"/>
                      <a:pt x="471" y="661"/>
                    </a:cubicBezTo>
                    <a:cubicBezTo>
                      <a:pt x="474" y="659"/>
                      <a:pt x="478" y="658"/>
                      <a:pt x="481" y="658"/>
                    </a:cubicBezTo>
                    <a:cubicBezTo>
                      <a:pt x="496" y="658"/>
                      <a:pt x="507" y="677"/>
                      <a:pt x="496" y="693"/>
                    </a:cubicBezTo>
                    <a:cubicBezTo>
                      <a:pt x="490" y="706"/>
                      <a:pt x="477" y="718"/>
                      <a:pt x="471" y="731"/>
                    </a:cubicBezTo>
                    <a:lnTo>
                      <a:pt x="439" y="756"/>
                    </a:lnTo>
                    <a:lnTo>
                      <a:pt x="382" y="814"/>
                    </a:lnTo>
                    <a:cubicBezTo>
                      <a:pt x="344" y="852"/>
                      <a:pt x="306" y="890"/>
                      <a:pt x="274" y="928"/>
                    </a:cubicBezTo>
                    <a:cubicBezTo>
                      <a:pt x="267" y="937"/>
                      <a:pt x="259" y="940"/>
                      <a:pt x="251" y="940"/>
                    </a:cubicBezTo>
                    <a:cubicBezTo>
                      <a:pt x="229" y="940"/>
                      <a:pt x="211" y="915"/>
                      <a:pt x="229" y="896"/>
                    </a:cubicBezTo>
                    <a:cubicBezTo>
                      <a:pt x="236" y="877"/>
                      <a:pt x="248" y="858"/>
                      <a:pt x="261" y="845"/>
                    </a:cubicBezTo>
                    <a:lnTo>
                      <a:pt x="261" y="845"/>
                    </a:lnTo>
                    <a:lnTo>
                      <a:pt x="223" y="884"/>
                    </a:lnTo>
                    <a:cubicBezTo>
                      <a:pt x="217" y="887"/>
                      <a:pt x="210" y="888"/>
                      <a:pt x="204" y="888"/>
                    </a:cubicBezTo>
                    <a:cubicBezTo>
                      <a:pt x="198" y="888"/>
                      <a:pt x="191" y="887"/>
                      <a:pt x="185" y="884"/>
                    </a:cubicBezTo>
                    <a:lnTo>
                      <a:pt x="179" y="890"/>
                    </a:lnTo>
                    <a:cubicBezTo>
                      <a:pt x="166" y="909"/>
                      <a:pt x="153" y="922"/>
                      <a:pt x="147" y="941"/>
                    </a:cubicBezTo>
                    <a:lnTo>
                      <a:pt x="153" y="947"/>
                    </a:lnTo>
                    <a:cubicBezTo>
                      <a:pt x="325" y="1150"/>
                      <a:pt x="496" y="1347"/>
                      <a:pt x="668" y="1551"/>
                    </a:cubicBezTo>
                    <a:cubicBezTo>
                      <a:pt x="712" y="1608"/>
                      <a:pt x="763" y="1672"/>
                      <a:pt x="731" y="1735"/>
                    </a:cubicBezTo>
                    <a:cubicBezTo>
                      <a:pt x="738" y="1741"/>
                      <a:pt x="750" y="1748"/>
                      <a:pt x="750" y="1760"/>
                    </a:cubicBezTo>
                    <a:lnTo>
                      <a:pt x="750" y="1767"/>
                    </a:lnTo>
                    <a:lnTo>
                      <a:pt x="763" y="1773"/>
                    </a:lnTo>
                    <a:cubicBezTo>
                      <a:pt x="770" y="1786"/>
                      <a:pt x="770" y="1792"/>
                      <a:pt x="770" y="1799"/>
                    </a:cubicBezTo>
                    <a:cubicBezTo>
                      <a:pt x="820" y="1894"/>
                      <a:pt x="858" y="1989"/>
                      <a:pt x="884" y="2085"/>
                    </a:cubicBezTo>
                    <a:cubicBezTo>
                      <a:pt x="922" y="2193"/>
                      <a:pt x="941" y="2301"/>
                      <a:pt x="941" y="2409"/>
                    </a:cubicBezTo>
                    <a:cubicBezTo>
                      <a:pt x="928" y="2644"/>
                      <a:pt x="623" y="2618"/>
                      <a:pt x="464" y="2625"/>
                    </a:cubicBezTo>
                    <a:cubicBezTo>
                      <a:pt x="420" y="2627"/>
                      <a:pt x="375" y="2627"/>
                      <a:pt x="330" y="2627"/>
                    </a:cubicBezTo>
                    <a:cubicBezTo>
                      <a:pt x="222" y="2627"/>
                      <a:pt x="113" y="2623"/>
                      <a:pt x="1" y="2618"/>
                    </a:cubicBezTo>
                    <a:lnTo>
                      <a:pt x="1" y="2618"/>
                    </a:lnTo>
                    <a:cubicBezTo>
                      <a:pt x="64" y="2733"/>
                      <a:pt x="153" y="2828"/>
                      <a:pt x="255" y="2904"/>
                    </a:cubicBezTo>
                    <a:cubicBezTo>
                      <a:pt x="318" y="2942"/>
                      <a:pt x="382" y="2974"/>
                      <a:pt x="452" y="3000"/>
                    </a:cubicBezTo>
                    <a:cubicBezTo>
                      <a:pt x="509" y="3025"/>
                      <a:pt x="579" y="3038"/>
                      <a:pt x="636" y="3057"/>
                    </a:cubicBezTo>
                    <a:lnTo>
                      <a:pt x="655" y="3063"/>
                    </a:lnTo>
                    <a:cubicBezTo>
                      <a:pt x="681" y="3070"/>
                      <a:pt x="668" y="3095"/>
                      <a:pt x="649" y="3101"/>
                    </a:cubicBezTo>
                    <a:cubicBezTo>
                      <a:pt x="636" y="3108"/>
                      <a:pt x="617" y="3108"/>
                      <a:pt x="598" y="3114"/>
                    </a:cubicBezTo>
                    <a:cubicBezTo>
                      <a:pt x="623" y="3343"/>
                      <a:pt x="636" y="3578"/>
                      <a:pt x="649" y="3813"/>
                    </a:cubicBezTo>
                    <a:lnTo>
                      <a:pt x="655" y="4010"/>
                    </a:lnTo>
                    <a:cubicBezTo>
                      <a:pt x="661" y="3978"/>
                      <a:pt x="668" y="3953"/>
                      <a:pt x="674" y="3921"/>
                    </a:cubicBezTo>
                    <a:cubicBezTo>
                      <a:pt x="677" y="3907"/>
                      <a:pt x="689" y="3900"/>
                      <a:pt x="701" y="3900"/>
                    </a:cubicBezTo>
                    <a:cubicBezTo>
                      <a:pt x="715" y="3900"/>
                      <a:pt x="729" y="3910"/>
                      <a:pt x="725" y="3927"/>
                    </a:cubicBezTo>
                    <a:cubicBezTo>
                      <a:pt x="712" y="4144"/>
                      <a:pt x="700" y="4360"/>
                      <a:pt x="693" y="4569"/>
                    </a:cubicBezTo>
                    <a:cubicBezTo>
                      <a:pt x="687" y="4677"/>
                      <a:pt x="687" y="4779"/>
                      <a:pt x="687" y="4887"/>
                    </a:cubicBezTo>
                    <a:cubicBezTo>
                      <a:pt x="693" y="4982"/>
                      <a:pt x="693" y="5078"/>
                      <a:pt x="674" y="5173"/>
                    </a:cubicBezTo>
                    <a:cubicBezTo>
                      <a:pt x="681" y="5211"/>
                      <a:pt x="681" y="5243"/>
                      <a:pt x="687" y="5275"/>
                    </a:cubicBezTo>
                    <a:cubicBezTo>
                      <a:pt x="750" y="5726"/>
                      <a:pt x="858" y="6164"/>
                      <a:pt x="1011" y="6590"/>
                    </a:cubicBezTo>
                    <a:cubicBezTo>
                      <a:pt x="1087" y="6800"/>
                      <a:pt x="1176" y="7010"/>
                      <a:pt x="1272" y="7213"/>
                    </a:cubicBezTo>
                    <a:cubicBezTo>
                      <a:pt x="1322" y="7308"/>
                      <a:pt x="1367" y="7410"/>
                      <a:pt x="1424" y="7505"/>
                    </a:cubicBezTo>
                    <a:cubicBezTo>
                      <a:pt x="1481" y="7601"/>
                      <a:pt x="1532" y="7702"/>
                      <a:pt x="1577" y="7804"/>
                    </a:cubicBezTo>
                    <a:cubicBezTo>
                      <a:pt x="1761" y="8058"/>
                      <a:pt x="1971" y="8293"/>
                      <a:pt x="2193" y="8516"/>
                    </a:cubicBezTo>
                    <a:cubicBezTo>
                      <a:pt x="2371" y="8687"/>
                      <a:pt x="2555" y="8846"/>
                      <a:pt x="2746" y="8992"/>
                    </a:cubicBezTo>
                    <a:cubicBezTo>
                      <a:pt x="2784" y="9018"/>
                      <a:pt x="2822" y="9043"/>
                      <a:pt x="2854" y="9075"/>
                    </a:cubicBezTo>
                    <a:cubicBezTo>
                      <a:pt x="2860" y="9069"/>
                      <a:pt x="2867" y="9065"/>
                      <a:pt x="2873" y="9065"/>
                    </a:cubicBezTo>
                    <a:cubicBezTo>
                      <a:pt x="2879" y="9065"/>
                      <a:pt x="2886" y="9069"/>
                      <a:pt x="2892" y="9075"/>
                    </a:cubicBezTo>
                    <a:cubicBezTo>
                      <a:pt x="2917" y="9100"/>
                      <a:pt x="2937" y="9132"/>
                      <a:pt x="2968" y="9151"/>
                    </a:cubicBezTo>
                    <a:cubicBezTo>
                      <a:pt x="3000" y="9170"/>
                      <a:pt x="3025" y="9189"/>
                      <a:pt x="3051" y="9208"/>
                    </a:cubicBezTo>
                    <a:cubicBezTo>
                      <a:pt x="3153" y="9272"/>
                      <a:pt x="3248" y="9342"/>
                      <a:pt x="3343" y="9418"/>
                    </a:cubicBezTo>
                    <a:cubicBezTo>
                      <a:pt x="3369" y="9443"/>
                      <a:pt x="3362" y="9482"/>
                      <a:pt x="3330" y="9494"/>
                    </a:cubicBezTo>
                    <a:cubicBezTo>
                      <a:pt x="3413" y="9564"/>
                      <a:pt x="3502" y="9634"/>
                      <a:pt x="3591" y="9698"/>
                    </a:cubicBezTo>
                    <a:cubicBezTo>
                      <a:pt x="3712" y="9793"/>
                      <a:pt x="3845" y="9876"/>
                      <a:pt x="3979" y="9958"/>
                    </a:cubicBezTo>
                    <a:cubicBezTo>
                      <a:pt x="4049" y="9996"/>
                      <a:pt x="4118" y="10034"/>
                      <a:pt x="4188" y="10073"/>
                    </a:cubicBezTo>
                    <a:cubicBezTo>
                      <a:pt x="4252" y="10098"/>
                      <a:pt x="4322" y="10130"/>
                      <a:pt x="4385" y="10168"/>
                    </a:cubicBezTo>
                    <a:cubicBezTo>
                      <a:pt x="4487" y="10085"/>
                      <a:pt x="4595" y="10003"/>
                      <a:pt x="4690" y="9920"/>
                    </a:cubicBezTo>
                    <a:lnTo>
                      <a:pt x="4684" y="9907"/>
                    </a:lnTo>
                    <a:cubicBezTo>
                      <a:pt x="4640" y="9812"/>
                      <a:pt x="4627" y="9698"/>
                      <a:pt x="4659" y="9590"/>
                    </a:cubicBezTo>
                    <a:cubicBezTo>
                      <a:pt x="4684" y="9482"/>
                      <a:pt x="4760" y="9399"/>
                      <a:pt x="4862" y="9354"/>
                    </a:cubicBezTo>
                    <a:cubicBezTo>
                      <a:pt x="4913" y="9335"/>
                      <a:pt x="4964" y="9316"/>
                      <a:pt x="5015" y="9310"/>
                    </a:cubicBezTo>
                    <a:cubicBezTo>
                      <a:pt x="5046" y="9310"/>
                      <a:pt x="5084" y="9304"/>
                      <a:pt x="5116" y="9304"/>
                    </a:cubicBezTo>
                    <a:cubicBezTo>
                      <a:pt x="5123" y="9285"/>
                      <a:pt x="5135" y="9272"/>
                      <a:pt x="5148" y="9266"/>
                    </a:cubicBezTo>
                    <a:cubicBezTo>
                      <a:pt x="5192" y="9208"/>
                      <a:pt x="5256" y="9157"/>
                      <a:pt x="5326" y="9126"/>
                    </a:cubicBezTo>
                    <a:cubicBezTo>
                      <a:pt x="5345" y="9113"/>
                      <a:pt x="5364" y="9107"/>
                      <a:pt x="5383" y="9100"/>
                    </a:cubicBezTo>
                    <a:cubicBezTo>
                      <a:pt x="5422" y="9082"/>
                      <a:pt x="5464" y="9075"/>
                      <a:pt x="5505" y="9075"/>
                    </a:cubicBezTo>
                    <a:cubicBezTo>
                      <a:pt x="5537" y="9075"/>
                      <a:pt x="5569" y="9079"/>
                      <a:pt x="5599" y="9088"/>
                    </a:cubicBezTo>
                    <a:cubicBezTo>
                      <a:pt x="5637" y="9100"/>
                      <a:pt x="5669" y="9138"/>
                      <a:pt x="5675" y="9189"/>
                    </a:cubicBezTo>
                    <a:cubicBezTo>
                      <a:pt x="5790" y="9069"/>
                      <a:pt x="5911" y="8954"/>
                      <a:pt x="6038" y="8852"/>
                    </a:cubicBezTo>
                    <a:cubicBezTo>
                      <a:pt x="6165" y="8732"/>
                      <a:pt x="6305" y="8617"/>
                      <a:pt x="6438" y="8497"/>
                    </a:cubicBezTo>
                    <a:cubicBezTo>
                      <a:pt x="6718" y="8268"/>
                      <a:pt x="6991" y="8039"/>
                      <a:pt x="7270" y="7823"/>
                    </a:cubicBezTo>
                    <a:cubicBezTo>
                      <a:pt x="7232" y="7759"/>
                      <a:pt x="7188" y="7702"/>
                      <a:pt x="7137" y="7658"/>
                    </a:cubicBezTo>
                    <a:cubicBezTo>
                      <a:pt x="7073" y="7569"/>
                      <a:pt x="7004" y="7480"/>
                      <a:pt x="6927" y="7391"/>
                    </a:cubicBezTo>
                    <a:cubicBezTo>
                      <a:pt x="6851" y="7346"/>
                      <a:pt x="6775" y="7289"/>
                      <a:pt x="6705" y="7232"/>
                    </a:cubicBezTo>
                    <a:cubicBezTo>
                      <a:pt x="6476" y="7060"/>
                      <a:pt x="6273" y="6863"/>
                      <a:pt x="6095" y="6641"/>
                    </a:cubicBezTo>
                    <a:cubicBezTo>
                      <a:pt x="5942" y="6597"/>
                      <a:pt x="5790" y="6527"/>
                      <a:pt x="5656" y="6431"/>
                    </a:cubicBezTo>
                    <a:cubicBezTo>
                      <a:pt x="4995" y="6025"/>
                      <a:pt x="4557" y="5383"/>
                      <a:pt x="4182" y="4722"/>
                    </a:cubicBezTo>
                    <a:cubicBezTo>
                      <a:pt x="4177" y="4708"/>
                      <a:pt x="4186" y="4698"/>
                      <a:pt x="4196" y="4698"/>
                    </a:cubicBezTo>
                    <a:cubicBezTo>
                      <a:pt x="4200" y="4698"/>
                      <a:pt x="4204" y="4699"/>
                      <a:pt x="4207" y="4703"/>
                    </a:cubicBezTo>
                    <a:cubicBezTo>
                      <a:pt x="4335" y="4887"/>
                      <a:pt x="4455" y="5071"/>
                      <a:pt x="4589" y="5249"/>
                    </a:cubicBezTo>
                    <a:cubicBezTo>
                      <a:pt x="4678" y="5370"/>
                      <a:pt x="4767" y="5491"/>
                      <a:pt x="4862" y="5605"/>
                    </a:cubicBezTo>
                    <a:cubicBezTo>
                      <a:pt x="5008" y="5777"/>
                      <a:pt x="5167" y="5936"/>
                      <a:pt x="5339" y="6082"/>
                    </a:cubicBezTo>
                    <a:cubicBezTo>
                      <a:pt x="5472" y="6196"/>
                      <a:pt x="5618" y="6291"/>
                      <a:pt x="5771" y="6380"/>
                    </a:cubicBezTo>
                    <a:cubicBezTo>
                      <a:pt x="5885" y="6438"/>
                      <a:pt x="6012" y="6482"/>
                      <a:pt x="6127" y="6539"/>
                    </a:cubicBezTo>
                    <a:cubicBezTo>
                      <a:pt x="6082" y="6488"/>
                      <a:pt x="6044" y="6444"/>
                      <a:pt x="6000" y="6393"/>
                    </a:cubicBezTo>
                    <a:cubicBezTo>
                      <a:pt x="5752" y="6101"/>
                      <a:pt x="5555" y="5764"/>
                      <a:pt x="5428" y="5402"/>
                    </a:cubicBezTo>
                    <a:cubicBezTo>
                      <a:pt x="5424" y="5386"/>
                      <a:pt x="5434" y="5378"/>
                      <a:pt x="5445" y="5378"/>
                    </a:cubicBezTo>
                    <a:cubicBezTo>
                      <a:pt x="5453" y="5378"/>
                      <a:pt x="5461" y="5382"/>
                      <a:pt x="5466" y="5389"/>
                    </a:cubicBezTo>
                    <a:cubicBezTo>
                      <a:pt x="5631" y="5726"/>
                      <a:pt x="5834" y="6037"/>
                      <a:pt x="6082" y="6323"/>
                    </a:cubicBezTo>
                    <a:cubicBezTo>
                      <a:pt x="6209" y="6463"/>
                      <a:pt x="6343" y="6590"/>
                      <a:pt x="6482" y="6711"/>
                    </a:cubicBezTo>
                    <a:cubicBezTo>
                      <a:pt x="6559" y="6768"/>
                      <a:pt x="6629" y="6825"/>
                      <a:pt x="6705" y="6882"/>
                    </a:cubicBezTo>
                    <a:lnTo>
                      <a:pt x="6762" y="6921"/>
                    </a:lnTo>
                    <a:lnTo>
                      <a:pt x="6781" y="6940"/>
                    </a:lnTo>
                    <a:cubicBezTo>
                      <a:pt x="6786" y="6921"/>
                      <a:pt x="6801" y="6909"/>
                      <a:pt x="6816" y="6909"/>
                    </a:cubicBezTo>
                    <a:cubicBezTo>
                      <a:pt x="6821" y="6909"/>
                      <a:pt x="6827" y="6911"/>
                      <a:pt x="6832" y="6914"/>
                    </a:cubicBezTo>
                    <a:cubicBezTo>
                      <a:pt x="6870" y="6933"/>
                      <a:pt x="6908" y="6952"/>
                      <a:pt x="6940" y="6978"/>
                    </a:cubicBezTo>
                    <a:cubicBezTo>
                      <a:pt x="6578" y="6527"/>
                      <a:pt x="6273" y="6044"/>
                      <a:pt x="6025" y="5523"/>
                    </a:cubicBezTo>
                    <a:cubicBezTo>
                      <a:pt x="6017" y="5507"/>
                      <a:pt x="6029" y="5496"/>
                      <a:pt x="6042" y="5496"/>
                    </a:cubicBezTo>
                    <a:cubicBezTo>
                      <a:pt x="6050" y="5496"/>
                      <a:pt x="6058" y="5500"/>
                      <a:pt x="6063" y="5510"/>
                    </a:cubicBezTo>
                    <a:cubicBezTo>
                      <a:pt x="6374" y="6037"/>
                      <a:pt x="6730" y="6539"/>
                      <a:pt x="7131" y="7010"/>
                    </a:cubicBezTo>
                    <a:cubicBezTo>
                      <a:pt x="7188" y="6787"/>
                      <a:pt x="7156" y="6552"/>
                      <a:pt x="7042" y="6355"/>
                    </a:cubicBezTo>
                    <a:cubicBezTo>
                      <a:pt x="6940" y="6177"/>
                      <a:pt x="6819" y="6012"/>
                      <a:pt x="6686" y="5853"/>
                    </a:cubicBezTo>
                    <a:lnTo>
                      <a:pt x="6266" y="5332"/>
                    </a:lnTo>
                    <a:cubicBezTo>
                      <a:pt x="6031" y="5033"/>
                      <a:pt x="5796" y="4741"/>
                      <a:pt x="5567" y="4436"/>
                    </a:cubicBezTo>
                    <a:cubicBezTo>
                      <a:pt x="5561" y="4442"/>
                      <a:pt x="5548" y="4449"/>
                      <a:pt x="5542" y="4449"/>
                    </a:cubicBezTo>
                    <a:cubicBezTo>
                      <a:pt x="5491" y="4436"/>
                      <a:pt x="5459" y="4391"/>
                      <a:pt x="5409" y="4347"/>
                    </a:cubicBezTo>
                    <a:cubicBezTo>
                      <a:pt x="5364" y="4296"/>
                      <a:pt x="5320" y="4239"/>
                      <a:pt x="5275" y="4188"/>
                    </a:cubicBezTo>
                    <a:cubicBezTo>
                      <a:pt x="5192" y="4080"/>
                      <a:pt x="5123" y="3972"/>
                      <a:pt x="5046" y="3858"/>
                    </a:cubicBezTo>
                    <a:cubicBezTo>
                      <a:pt x="4970" y="3737"/>
                      <a:pt x="4894" y="3603"/>
                      <a:pt x="4824" y="3470"/>
                    </a:cubicBezTo>
                    <a:lnTo>
                      <a:pt x="4824" y="3470"/>
                    </a:lnTo>
                    <a:cubicBezTo>
                      <a:pt x="4830" y="3489"/>
                      <a:pt x="4837" y="3502"/>
                      <a:pt x="4837" y="3521"/>
                    </a:cubicBezTo>
                    <a:cubicBezTo>
                      <a:pt x="4881" y="3635"/>
                      <a:pt x="4906" y="3750"/>
                      <a:pt x="4913" y="3870"/>
                    </a:cubicBezTo>
                    <a:cubicBezTo>
                      <a:pt x="4909" y="3883"/>
                      <a:pt x="4899" y="3890"/>
                      <a:pt x="4890" y="3890"/>
                    </a:cubicBezTo>
                    <a:cubicBezTo>
                      <a:pt x="4885" y="3890"/>
                      <a:pt x="4879" y="3888"/>
                      <a:pt x="4875" y="3883"/>
                    </a:cubicBezTo>
                    <a:cubicBezTo>
                      <a:pt x="4824" y="3775"/>
                      <a:pt x="4786" y="3661"/>
                      <a:pt x="4760" y="3540"/>
                    </a:cubicBezTo>
                    <a:cubicBezTo>
                      <a:pt x="4729" y="3419"/>
                      <a:pt x="4690" y="3305"/>
                      <a:pt x="4652" y="3184"/>
                    </a:cubicBezTo>
                    <a:cubicBezTo>
                      <a:pt x="4646" y="3165"/>
                      <a:pt x="4640" y="3146"/>
                      <a:pt x="4633" y="3133"/>
                    </a:cubicBezTo>
                    <a:cubicBezTo>
                      <a:pt x="4576" y="2955"/>
                      <a:pt x="4512" y="2777"/>
                      <a:pt x="4443" y="2606"/>
                    </a:cubicBezTo>
                    <a:cubicBezTo>
                      <a:pt x="4417" y="2574"/>
                      <a:pt x="4398" y="2548"/>
                      <a:pt x="4379" y="2523"/>
                    </a:cubicBezTo>
                    <a:cubicBezTo>
                      <a:pt x="4315" y="2453"/>
                      <a:pt x="4258" y="2377"/>
                      <a:pt x="4207" y="2307"/>
                    </a:cubicBezTo>
                    <a:cubicBezTo>
                      <a:pt x="4163" y="2250"/>
                      <a:pt x="4125" y="2199"/>
                      <a:pt x="4080" y="2142"/>
                    </a:cubicBezTo>
                    <a:cubicBezTo>
                      <a:pt x="4080" y="2148"/>
                      <a:pt x="4080" y="2154"/>
                      <a:pt x="4080" y="2161"/>
                    </a:cubicBezTo>
                    <a:cubicBezTo>
                      <a:pt x="4077" y="2169"/>
                      <a:pt x="4071" y="2173"/>
                      <a:pt x="4064" y="2173"/>
                    </a:cubicBezTo>
                    <a:cubicBezTo>
                      <a:pt x="4055" y="2173"/>
                      <a:pt x="4046" y="2168"/>
                      <a:pt x="4042" y="2161"/>
                    </a:cubicBezTo>
                    <a:cubicBezTo>
                      <a:pt x="4023" y="2116"/>
                      <a:pt x="4010" y="2066"/>
                      <a:pt x="3998" y="2015"/>
                    </a:cubicBezTo>
                    <a:cubicBezTo>
                      <a:pt x="3960" y="1957"/>
                      <a:pt x="3921" y="1900"/>
                      <a:pt x="3883" y="1843"/>
                    </a:cubicBezTo>
                    <a:cubicBezTo>
                      <a:pt x="3870" y="1820"/>
                      <a:pt x="3882" y="1801"/>
                      <a:pt x="3897" y="1801"/>
                    </a:cubicBezTo>
                    <a:cubicBezTo>
                      <a:pt x="3903" y="1801"/>
                      <a:pt x="3910" y="1804"/>
                      <a:pt x="3915" y="1811"/>
                    </a:cubicBezTo>
                    <a:lnTo>
                      <a:pt x="3934" y="1837"/>
                    </a:lnTo>
                    <a:cubicBezTo>
                      <a:pt x="3915" y="1799"/>
                      <a:pt x="3896" y="1760"/>
                      <a:pt x="3877" y="1729"/>
                    </a:cubicBezTo>
                    <a:cubicBezTo>
                      <a:pt x="3788" y="1583"/>
                      <a:pt x="3693" y="1443"/>
                      <a:pt x="3585" y="1309"/>
                    </a:cubicBezTo>
                    <a:cubicBezTo>
                      <a:pt x="3575" y="1295"/>
                      <a:pt x="3587" y="1277"/>
                      <a:pt x="3602" y="1277"/>
                    </a:cubicBezTo>
                    <a:cubicBezTo>
                      <a:pt x="3607" y="1277"/>
                      <a:pt x="3612" y="1279"/>
                      <a:pt x="3616" y="1284"/>
                    </a:cubicBezTo>
                    <a:cubicBezTo>
                      <a:pt x="3680" y="1347"/>
                      <a:pt x="3744" y="1417"/>
                      <a:pt x="3794" y="1487"/>
                    </a:cubicBezTo>
                    <a:cubicBezTo>
                      <a:pt x="3788" y="1468"/>
                      <a:pt x="3782" y="1455"/>
                      <a:pt x="3775" y="1436"/>
                    </a:cubicBezTo>
                    <a:cubicBezTo>
                      <a:pt x="3756" y="1405"/>
                      <a:pt x="3744" y="1366"/>
                      <a:pt x="3724" y="1335"/>
                    </a:cubicBezTo>
                    <a:cubicBezTo>
                      <a:pt x="3693" y="1271"/>
                      <a:pt x="3661" y="1208"/>
                      <a:pt x="3616" y="1150"/>
                    </a:cubicBezTo>
                    <a:cubicBezTo>
                      <a:pt x="3578" y="1093"/>
                      <a:pt x="3534" y="1036"/>
                      <a:pt x="3483" y="985"/>
                    </a:cubicBezTo>
                    <a:cubicBezTo>
                      <a:pt x="3458" y="960"/>
                      <a:pt x="3432" y="934"/>
                      <a:pt x="3407" y="909"/>
                    </a:cubicBezTo>
                    <a:lnTo>
                      <a:pt x="3369" y="871"/>
                    </a:lnTo>
                    <a:cubicBezTo>
                      <a:pt x="3318" y="878"/>
                      <a:pt x="3268" y="882"/>
                      <a:pt x="3218" y="882"/>
                    </a:cubicBezTo>
                    <a:cubicBezTo>
                      <a:pt x="3141" y="882"/>
                      <a:pt x="3064" y="873"/>
                      <a:pt x="2987" y="858"/>
                    </a:cubicBezTo>
                    <a:cubicBezTo>
                      <a:pt x="2962" y="852"/>
                      <a:pt x="2968" y="820"/>
                      <a:pt x="2987" y="820"/>
                    </a:cubicBezTo>
                    <a:cubicBezTo>
                      <a:pt x="3140" y="801"/>
                      <a:pt x="3292" y="807"/>
                      <a:pt x="3451" y="782"/>
                    </a:cubicBezTo>
                    <a:cubicBezTo>
                      <a:pt x="3578" y="763"/>
                      <a:pt x="3705" y="737"/>
                      <a:pt x="3826" y="706"/>
                    </a:cubicBezTo>
                    <a:lnTo>
                      <a:pt x="3826" y="706"/>
                    </a:lnTo>
                    <a:cubicBezTo>
                      <a:pt x="3718" y="718"/>
                      <a:pt x="3610" y="725"/>
                      <a:pt x="3496" y="725"/>
                    </a:cubicBezTo>
                    <a:cubicBezTo>
                      <a:pt x="3400" y="725"/>
                      <a:pt x="3299" y="718"/>
                      <a:pt x="3197" y="712"/>
                    </a:cubicBezTo>
                    <a:cubicBezTo>
                      <a:pt x="3108" y="706"/>
                      <a:pt x="3019" y="680"/>
                      <a:pt x="2930" y="642"/>
                    </a:cubicBezTo>
                    <a:cubicBezTo>
                      <a:pt x="2911" y="629"/>
                      <a:pt x="2924" y="598"/>
                      <a:pt x="2943" y="598"/>
                    </a:cubicBezTo>
                    <a:cubicBezTo>
                      <a:pt x="2967" y="596"/>
                      <a:pt x="2990" y="595"/>
                      <a:pt x="3013" y="595"/>
                    </a:cubicBezTo>
                    <a:cubicBezTo>
                      <a:pt x="3083" y="595"/>
                      <a:pt x="3149" y="602"/>
                      <a:pt x="3216" y="617"/>
                    </a:cubicBezTo>
                    <a:cubicBezTo>
                      <a:pt x="3311" y="623"/>
                      <a:pt x="3407" y="636"/>
                      <a:pt x="3496" y="636"/>
                    </a:cubicBezTo>
                    <a:cubicBezTo>
                      <a:pt x="3655" y="636"/>
                      <a:pt x="3807" y="623"/>
                      <a:pt x="3960" y="610"/>
                    </a:cubicBezTo>
                    <a:cubicBezTo>
                      <a:pt x="3883" y="578"/>
                      <a:pt x="3807" y="553"/>
                      <a:pt x="3724" y="528"/>
                    </a:cubicBezTo>
                    <a:cubicBezTo>
                      <a:pt x="3623" y="496"/>
                      <a:pt x="3508" y="483"/>
                      <a:pt x="3407" y="445"/>
                    </a:cubicBezTo>
                    <a:cubicBezTo>
                      <a:pt x="3375" y="432"/>
                      <a:pt x="3381" y="375"/>
                      <a:pt x="3419" y="375"/>
                    </a:cubicBezTo>
                    <a:cubicBezTo>
                      <a:pt x="3521" y="375"/>
                      <a:pt x="3623" y="388"/>
                      <a:pt x="3724" y="420"/>
                    </a:cubicBezTo>
                    <a:cubicBezTo>
                      <a:pt x="3547" y="318"/>
                      <a:pt x="3362" y="223"/>
                      <a:pt x="3165" y="146"/>
                    </a:cubicBezTo>
                    <a:cubicBezTo>
                      <a:pt x="3141" y="140"/>
                      <a:pt x="3151" y="95"/>
                      <a:pt x="3174" y="95"/>
                    </a:cubicBezTo>
                    <a:cubicBezTo>
                      <a:pt x="3175" y="95"/>
                      <a:pt x="3176" y="95"/>
                      <a:pt x="3178" y="96"/>
                    </a:cubicBezTo>
                    <a:cubicBezTo>
                      <a:pt x="3337" y="140"/>
                      <a:pt x="3489" y="197"/>
                      <a:pt x="3629" y="267"/>
                    </a:cubicBezTo>
                    <a:lnTo>
                      <a:pt x="3566" y="235"/>
                    </a:lnTo>
                    <a:cubicBezTo>
                      <a:pt x="3458" y="184"/>
                      <a:pt x="3350" y="140"/>
                      <a:pt x="3235" y="108"/>
                    </a:cubicBezTo>
                    <a:cubicBezTo>
                      <a:pt x="3025" y="51"/>
                      <a:pt x="2809" y="13"/>
                      <a:pt x="25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94"/>
              <p:cNvSpPr/>
              <p:nvPr/>
            </p:nvSpPr>
            <p:spPr>
              <a:xfrm>
                <a:off x="8103958" y="863277"/>
                <a:ext cx="32390" cy="68287"/>
              </a:xfrm>
              <a:custGeom>
                <a:rect b="b" l="l" r="r" t="t"/>
                <a:pathLst>
                  <a:path extrusionOk="0" h="818" w="388">
                    <a:moveTo>
                      <a:pt x="223" y="0"/>
                    </a:moveTo>
                    <a:cubicBezTo>
                      <a:pt x="153" y="7"/>
                      <a:pt x="95" y="26"/>
                      <a:pt x="38" y="57"/>
                    </a:cubicBezTo>
                    <a:cubicBezTo>
                      <a:pt x="26" y="70"/>
                      <a:pt x="13" y="76"/>
                      <a:pt x="0" y="89"/>
                    </a:cubicBezTo>
                    <a:cubicBezTo>
                      <a:pt x="6" y="89"/>
                      <a:pt x="6" y="96"/>
                      <a:pt x="6" y="102"/>
                    </a:cubicBezTo>
                    <a:lnTo>
                      <a:pt x="19" y="204"/>
                    </a:lnTo>
                    <a:cubicBezTo>
                      <a:pt x="26" y="223"/>
                      <a:pt x="32" y="242"/>
                      <a:pt x="38" y="261"/>
                    </a:cubicBezTo>
                    <a:cubicBezTo>
                      <a:pt x="38" y="286"/>
                      <a:pt x="38" y="312"/>
                      <a:pt x="38" y="331"/>
                    </a:cubicBezTo>
                    <a:cubicBezTo>
                      <a:pt x="51" y="413"/>
                      <a:pt x="83" y="490"/>
                      <a:pt x="121" y="559"/>
                    </a:cubicBezTo>
                    <a:cubicBezTo>
                      <a:pt x="153" y="617"/>
                      <a:pt x="191" y="674"/>
                      <a:pt x="242" y="731"/>
                    </a:cubicBezTo>
                    <a:cubicBezTo>
                      <a:pt x="267" y="756"/>
                      <a:pt x="292" y="775"/>
                      <a:pt x="318" y="801"/>
                    </a:cubicBezTo>
                    <a:cubicBezTo>
                      <a:pt x="328" y="806"/>
                      <a:pt x="337" y="818"/>
                      <a:pt x="352" y="818"/>
                    </a:cubicBezTo>
                    <a:cubicBezTo>
                      <a:pt x="357" y="818"/>
                      <a:pt x="363" y="817"/>
                      <a:pt x="369" y="814"/>
                    </a:cubicBezTo>
                    <a:cubicBezTo>
                      <a:pt x="388" y="807"/>
                      <a:pt x="375" y="782"/>
                      <a:pt x="369" y="769"/>
                    </a:cubicBezTo>
                    <a:cubicBezTo>
                      <a:pt x="299" y="636"/>
                      <a:pt x="261" y="490"/>
                      <a:pt x="248" y="337"/>
                    </a:cubicBezTo>
                    <a:cubicBezTo>
                      <a:pt x="248" y="273"/>
                      <a:pt x="254" y="204"/>
                      <a:pt x="273" y="134"/>
                    </a:cubicBezTo>
                    <a:cubicBezTo>
                      <a:pt x="292" y="102"/>
                      <a:pt x="299" y="70"/>
                      <a:pt x="299" y="32"/>
                    </a:cubicBezTo>
                    <a:cubicBezTo>
                      <a:pt x="299" y="0"/>
                      <a:pt x="254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94"/>
              <p:cNvSpPr/>
              <p:nvPr/>
            </p:nvSpPr>
            <p:spPr>
              <a:xfrm>
                <a:off x="8085926" y="882311"/>
                <a:ext cx="24460" cy="86569"/>
              </a:xfrm>
              <a:custGeom>
                <a:rect b="b" l="l" r="r" t="t"/>
                <a:pathLst>
                  <a:path extrusionOk="0" h="1037" w="293">
                    <a:moveTo>
                      <a:pt x="114" y="1"/>
                    </a:moveTo>
                    <a:cubicBezTo>
                      <a:pt x="32" y="230"/>
                      <a:pt x="0" y="471"/>
                      <a:pt x="13" y="713"/>
                    </a:cubicBezTo>
                    <a:cubicBezTo>
                      <a:pt x="13" y="808"/>
                      <a:pt x="19" y="941"/>
                      <a:pt x="108" y="999"/>
                    </a:cubicBezTo>
                    <a:cubicBezTo>
                      <a:pt x="153" y="1018"/>
                      <a:pt x="197" y="1030"/>
                      <a:pt x="248" y="1037"/>
                    </a:cubicBezTo>
                    <a:lnTo>
                      <a:pt x="292" y="1037"/>
                    </a:lnTo>
                    <a:cubicBezTo>
                      <a:pt x="191" y="872"/>
                      <a:pt x="134" y="687"/>
                      <a:pt x="121" y="497"/>
                    </a:cubicBezTo>
                    <a:cubicBezTo>
                      <a:pt x="121" y="395"/>
                      <a:pt x="127" y="293"/>
                      <a:pt x="146" y="192"/>
                    </a:cubicBezTo>
                    <a:cubicBezTo>
                      <a:pt x="159" y="141"/>
                      <a:pt x="153" y="84"/>
                      <a:pt x="140" y="33"/>
                    </a:cubicBezTo>
                    <a:cubicBezTo>
                      <a:pt x="134" y="20"/>
                      <a:pt x="127" y="7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94"/>
              <p:cNvSpPr/>
              <p:nvPr/>
            </p:nvSpPr>
            <p:spPr>
              <a:xfrm>
                <a:off x="8057209" y="882895"/>
                <a:ext cx="26129" cy="49420"/>
              </a:xfrm>
              <a:custGeom>
                <a:rect b="b" l="l" r="r" t="t"/>
                <a:pathLst>
                  <a:path extrusionOk="0" h="592" w="313">
                    <a:moveTo>
                      <a:pt x="312" y="0"/>
                    </a:moveTo>
                    <a:lnTo>
                      <a:pt x="312" y="0"/>
                    </a:lnTo>
                    <a:cubicBezTo>
                      <a:pt x="268" y="7"/>
                      <a:pt x="230" y="13"/>
                      <a:pt x="192" y="32"/>
                    </a:cubicBezTo>
                    <a:cubicBezTo>
                      <a:pt x="109" y="64"/>
                      <a:pt x="45" y="127"/>
                      <a:pt x="20" y="210"/>
                    </a:cubicBezTo>
                    <a:cubicBezTo>
                      <a:pt x="1" y="299"/>
                      <a:pt x="14" y="388"/>
                      <a:pt x="58" y="464"/>
                    </a:cubicBezTo>
                    <a:cubicBezTo>
                      <a:pt x="77" y="502"/>
                      <a:pt x="103" y="540"/>
                      <a:pt x="134" y="572"/>
                    </a:cubicBezTo>
                    <a:cubicBezTo>
                      <a:pt x="141" y="579"/>
                      <a:pt x="147" y="585"/>
                      <a:pt x="153" y="591"/>
                    </a:cubicBezTo>
                    <a:cubicBezTo>
                      <a:pt x="147" y="560"/>
                      <a:pt x="134" y="521"/>
                      <a:pt x="134" y="490"/>
                    </a:cubicBezTo>
                    <a:cubicBezTo>
                      <a:pt x="109" y="312"/>
                      <a:pt x="172" y="121"/>
                      <a:pt x="3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94"/>
              <p:cNvSpPr/>
              <p:nvPr/>
            </p:nvSpPr>
            <p:spPr>
              <a:xfrm>
                <a:off x="7824385" y="1024560"/>
                <a:ext cx="51006" cy="116789"/>
              </a:xfrm>
              <a:custGeom>
                <a:rect b="b" l="l" r="r" t="t"/>
                <a:pathLst>
                  <a:path extrusionOk="0" h="1399" w="611">
                    <a:moveTo>
                      <a:pt x="610" y="0"/>
                    </a:moveTo>
                    <a:cubicBezTo>
                      <a:pt x="566" y="0"/>
                      <a:pt x="528" y="6"/>
                      <a:pt x="489" y="13"/>
                    </a:cubicBezTo>
                    <a:cubicBezTo>
                      <a:pt x="261" y="64"/>
                      <a:pt x="83" y="235"/>
                      <a:pt x="19" y="458"/>
                    </a:cubicBezTo>
                    <a:cubicBezTo>
                      <a:pt x="32" y="477"/>
                      <a:pt x="32" y="502"/>
                      <a:pt x="19" y="515"/>
                    </a:cubicBezTo>
                    <a:lnTo>
                      <a:pt x="7" y="534"/>
                    </a:lnTo>
                    <a:cubicBezTo>
                      <a:pt x="0" y="578"/>
                      <a:pt x="0" y="629"/>
                      <a:pt x="7" y="674"/>
                    </a:cubicBezTo>
                    <a:cubicBezTo>
                      <a:pt x="38" y="991"/>
                      <a:pt x="242" y="1214"/>
                      <a:pt x="483" y="1398"/>
                    </a:cubicBezTo>
                    <a:cubicBezTo>
                      <a:pt x="458" y="1354"/>
                      <a:pt x="439" y="1303"/>
                      <a:pt x="426" y="1258"/>
                    </a:cubicBezTo>
                    <a:cubicBezTo>
                      <a:pt x="362" y="1093"/>
                      <a:pt x="324" y="922"/>
                      <a:pt x="318" y="744"/>
                    </a:cubicBezTo>
                    <a:cubicBezTo>
                      <a:pt x="305" y="566"/>
                      <a:pt x="331" y="381"/>
                      <a:pt x="401" y="216"/>
                    </a:cubicBezTo>
                    <a:cubicBezTo>
                      <a:pt x="445" y="127"/>
                      <a:pt x="515" y="51"/>
                      <a:pt x="6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94"/>
              <p:cNvSpPr/>
              <p:nvPr/>
            </p:nvSpPr>
            <p:spPr>
              <a:xfrm>
                <a:off x="7777136" y="1072310"/>
                <a:ext cx="35062" cy="73045"/>
              </a:xfrm>
              <a:custGeom>
                <a:rect b="b" l="l" r="r" t="t"/>
                <a:pathLst>
                  <a:path extrusionOk="0" h="875" w="420">
                    <a:moveTo>
                      <a:pt x="420" y="0"/>
                    </a:moveTo>
                    <a:cubicBezTo>
                      <a:pt x="388" y="25"/>
                      <a:pt x="356" y="51"/>
                      <a:pt x="318" y="76"/>
                    </a:cubicBezTo>
                    <a:cubicBezTo>
                      <a:pt x="248" y="127"/>
                      <a:pt x="191" y="191"/>
                      <a:pt x="134" y="261"/>
                    </a:cubicBezTo>
                    <a:cubicBezTo>
                      <a:pt x="39" y="375"/>
                      <a:pt x="1" y="527"/>
                      <a:pt x="45" y="674"/>
                    </a:cubicBezTo>
                    <a:cubicBezTo>
                      <a:pt x="70" y="737"/>
                      <a:pt x="109" y="794"/>
                      <a:pt x="166" y="839"/>
                    </a:cubicBezTo>
                    <a:cubicBezTo>
                      <a:pt x="179" y="852"/>
                      <a:pt x="191" y="858"/>
                      <a:pt x="210" y="864"/>
                    </a:cubicBezTo>
                    <a:cubicBezTo>
                      <a:pt x="222" y="868"/>
                      <a:pt x="224" y="874"/>
                      <a:pt x="227" y="874"/>
                    </a:cubicBezTo>
                    <a:cubicBezTo>
                      <a:pt x="229" y="874"/>
                      <a:pt x="231" y="872"/>
                      <a:pt x="236" y="864"/>
                    </a:cubicBezTo>
                    <a:cubicBezTo>
                      <a:pt x="248" y="845"/>
                      <a:pt x="236" y="794"/>
                      <a:pt x="236" y="775"/>
                    </a:cubicBezTo>
                    <a:cubicBezTo>
                      <a:pt x="229" y="502"/>
                      <a:pt x="293" y="235"/>
                      <a:pt x="4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94"/>
              <p:cNvSpPr/>
              <p:nvPr/>
            </p:nvSpPr>
            <p:spPr>
              <a:xfrm>
                <a:off x="8151124" y="882895"/>
                <a:ext cx="215462" cy="255449"/>
              </a:xfrm>
              <a:custGeom>
                <a:rect b="b" l="l" r="r" t="t"/>
                <a:pathLst>
                  <a:path extrusionOk="0" h="3060" w="2581">
                    <a:moveTo>
                      <a:pt x="2358" y="0"/>
                    </a:moveTo>
                    <a:lnTo>
                      <a:pt x="2047" y="242"/>
                    </a:lnTo>
                    <a:cubicBezTo>
                      <a:pt x="1831" y="407"/>
                      <a:pt x="1608" y="566"/>
                      <a:pt x="1392" y="731"/>
                    </a:cubicBezTo>
                    <a:lnTo>
                      <a:pt x="1176" y="896"/>
                    </a:lnTo>
                    <a:cubicBezTo>
                      <a:pt x="1176" y="903"/>
                      <a:pt x="1170" y="909"/>
                      <a:pt x="1164" y="915"/>
                    </a:cubicBezTo>
                    <a:cubicBezTo>
                      <a:pt x="1113" y="954"/>
                      <a:pt x="1068" y="985"/>
                      <a:pt x="1017" y="1017"/>
                    </a:cubicBezTo>
                    <a:cubicBezTo>
                      <a:pt x="929" y="1081"/>
                      <a:pt x="840" y="1144"/>
                      <a:pt x="751" y="1208"/>
                    </a:cubicBezTo>
                    <a:cubicBezTo>
                      <a:pt x="744" y="1211"/>
                      <a:pt x="738" y="1213"/>
                      <a:pt x="732" y="1213"/>
                    </a:cubicBezTo>
                    <a:cubicBezTo>
                      <a:pt x="727" y="1213"/>
                      <a:pt x="722" y="1211"/>
                      <a:pt x="719" y="1208"/>
                    </a:cubicBezTo>
                    <a:cubicBezTo>
                      <a:pt x="592" y="1290"/>
                      <a:pt x="477" y="1379"/>
                      <a:pt x="350" y="1468"/>
                    </a:cubicBezTo>
                    <a:cubicBezTo>
                      <a:pt x="229" y="1557"/>
                      <a:pt x="115" y="1653"/>
                      <a:pt x="1" y="1748"/>
                    </a:cubicBezTo>
                    <a:cubicBezTo>
                      <a:pt x="452" y="2072"/>
                      <a:pt x="865" y="2561"/>
                      <a:pt x="1418" y="2688"/>
                    </a:cubicBezTo>
                    <a:cubicBezTo>
                      <a:pt x="1392" y="2644"/>
                      <a:pt x="1367" y="2599"/>
                      <a:pt x="1335" y="2561"/>
                    </a:cubicBezTo>
                    <a:cubicBezTo>
                      <a:pt x="1221" y="2428"/>
                      <a:pt x="1113" y="2288"/>
                      <a:pt x="1017" y="2142"/>
                    </a:cubicBezTo>
                    <a:cubicBezTo>
                      <a:pt x="1017" y="2136"/>
                      <a:pt x="1017" y="2123"/>
                      <a:pt x="1017" y="2116"/>
                    </a:cubicBezTo>
                    <a:cubicBezTo>
                      <a:pt x="992" y="2085"/>
                      <a:pt x="973" y="2053"/>
                      <a:pt x="960" y="2015"/>
                    </a:cubicBezTo>
                    <a:cubicBezTo>
                      <a:pt x="955" y="1994"/>
                      <a:pt x="963" y="1973"/>
                      <a:pt x="979" y="1973"/>
                    </a:cubicBezTo>
                    <a:cubicBezTo>
                      <a:pt x="983" y="1973"/>
                      <a:pt x="987" y="1974"/>
                      <a:pt x="992" y="1977"/>
                    </a:cubicBezTo>
                    <a:cubicBezTo>
                      <a:pt x="1056" y="2015"/>
                      <a:pt x="1113" y="2072"/>
                      <a:pt x="1151" y="2136"/>
                    </a:cubicBezTo>
                    <a:cubicBezTo>
                      <a:pt x="1202" y="2199"/>
                      <a:pt x="1240" y="2256"/>
                      <a:pt x="1297" y="2326"/>
                    </a:cubicBezTo>
                    <a:cubicBezTo>
                      <a:pt x="1354" y="2402"/>
                      <a:pt x="1405" y="2479"/>
                      <a:pt x="1456" y="2561"/>
                    </a:cubicBezTo>
                    <a:cubicBezTo>
                      <a:pt x="1481" y="2580"/>
                      <a:pt x="1500" y="2599"/>
                      <a:pt x="1526" y="2619"/>
                    </a:cubicBezTo>
                    <a:cubicBezTo>
                      <a:pt x="1532" y="2631"/>
                      <a:pt x="1539" y="2638"/>
                      <a:pt x="1545" y="2644"/>
                    </a:cubicBezTo>
                    <a:cubicBezTo>
                      <a:pt x="1564" y="2644"/>
                      <a:pt x="1577" y="2657"/>
                      <a:pt x="1583" y="2669"/>
                    </a:cubicBezTo>
                    <a:cubicBezTo>
                      <a:pt x="1710" y="2784"/>
                      <a:pt x="1850" y="2885"/>
                      <a:pt x="1996" y="2974"/>
                    </a:cubicBezTo>
                    <a:cubicBezTo>
                      <a:pt x="2041" y="3013"/>
                      <a:pt x="2091" y="3038"/>
                      <a:pt x="2149" y="3057"/>
                    </a:cubicBezTo>
                    <a:cubicBezTo>
                      <a:pt x="2158" y="3059"/>
                      <a:pt x="2167" y="3060"/>
                      <a:pt x="2175" y="3060"/>
                    </a:cubicBezTo>
                    <a:cubicBezTo>
                      <a:pt x="2223" y="3060"/>
                      <a:pt x="2252" y="3028"/>
                      <a:pt x="2225" y="2968"/>
                    </a:cubicBezTo>
                    <a:cubicBezTo>
                      <a:pt x="2174" y="2860"/>
                      <a:pt x="2111" y="2758"/>
                      <a:pt x="2047" y="2657"/>
                    </a:cubicBezTo>
                    <a:lnTo>
                      <a:pt x="1697" y="2040"/>
                    </a:lnTo>
                    <a:cubicBezTo>
                      <a:pt x="1640" y="1939"/>
                      <a:pt x="1583" y="1837"/>
                      <a:pt x="1526" y="1735"/>
                    </a:cubicBezTo>
                    <a:cubicBezTo>
                      <a:pt x="1462" y="1640"/>
                      <a:pt x="1411" y="1538"/>
                      <a:pt x="1380" y="1430"/>
                    </a:cubicBezTo>
                    <a:cubicBezTo>
                      <a:pt x="1375" y="1416"/>
                      <a:pt x="1387" y="1406"/>
                      <a:pt x="1399" y="1406"/>
                    </a:cubicBezTo>
                    <a:cubicBezTo>
                      <a:pt x="1403" y="1406"/>
                      <a:pt x="1408" y="1408"/>
                      <a:pt x="1411" y="1411"/>
                    </a:cubicBezTo>
                    <a:cubicBezTo>
                      <a:pt x="1513" y="1525"/>
                      <a:pt x="1596" y="1653"/>
                      <a:pt x="1666" y="1786"/>
                    </a:cubicBezTo>
                    <a:cubicBezTo>
                      <a:pt x="1742" y="1913"/>
                      <a:pt x="1812" y="2047"/>
                      <a:pt x="1888" y="2174"/>
                    </a:cubicBezTo>
                    <a:cubicBezTo>
                      <a:pt x="1977" y="2326"/>
                      <a:pt x="2060" y="2472"/>
                      <a:pt x="2149" y="2625"/>
                    </a:cubicBezTo>
                    <a:cubicBezTo>
                      <a:pt x="2174" y="2644"/>
                      <a:pt x="2199" y="2663"/>
                      <a:pt x="2238" y="2663"/>
                    </a:cubicBezTo>
                    <a:cubicBezTo>
                      <a:pt x="2244" y="2663"/>
                      <a:pt x="2250" y="2657"/>
                      <a:pt x="2257" y="2657"/>
                    </a:cubicBezTo>
                    <a:cubicBezTo>
                      <a:pt x="2212" y="2390"/>
                      <a:pt x="2161" y="2129"/>
                      <a:pt x="2085" y="1869"/>
                    </a:cubicBezTo>
                    <a:cubicBezTo>
                      <a:pt x="2047" y="1722"/>
                      <a:pt x="2002" y="1583"/>
                      <a:pt x="1958" y="1443"/>
                    </a:cubicBezTo>
                    <a:cubicBezTo>
                      <a:pt x="1907" y="1309"/>
                      <a:pt x="1856" y="1182"/>
                      <a:pt x="1818" y="1049"/>
                    </a:cubicBezTo>
                    <a:cubicBezTo>
                      <a:pt x="1807" y="1026"/>
                      <a:pt x="1826" y="1012"/>
                      <a:pt x="1847" y="1012"/>
                    </a:cubicBezTo>
                    <a:cubicBezTo>
                      <a:pt x="1860" y="1012"/>
                      <a:pt x="1874" y="1017"/>
                      <a:pt x="1882" y="1030"/>
                    </a:cubicBezTo>
                    <a:cubicBezTo>
                      <a:pt x="1952" y="1163"/>
                      <a:pt x="2009" y="1297"/>
                      <a:pt x="2053" y="1437"/>
                    </a:cubicBezTo>
                    <a:cubicBezTo>
                      <a:pt x="2098" y="1564"/>
                      <a:pt x="2142" y="1697"/>
                      <a:pt x="2174" y="1837"/>
                    </a:cubicBezTo>
                    <a:cubicBezTo>
                      <a:pt x="2193" y="1894"/>
                      <a:pt x="2206" y="1951"/>
                      <a:pt x="2225" y="2015"/>
                    </a:cubicBezTo>
                    <a:cubicBezTo>
                      <a:pt x="2238" y="2015"/>
                      <a:pt x="2244" y="2021"/>
                      <a:pt x="2250" y="2028"/>
                    </a:cubicBezTo>
                    <a:cubicBezTo>
                      <a:pt x="2275" y="2084"/>
                      <a:pt x="2328" y="2115"/>
                      <a:pt x="2382" y="2115"/>
                    </a:cubicBezTo>
                    <a:cubicBezTo>
                      <a:pt x="2413" y="2115"/>
                      <a:pt x="2445" y="2105"/>
                      <a:pt x="2473" y="2085"/>
                    </a:cubicBezTo>
                    <a:cubicBezTo>
                      <a:pt x="2543" y="2028"/>
                      <a:pt x="2581" y="1945"/>
                      <a:pt x="2581" y="1850"/>
                    </a:cubicBezTo>
                    <a:cubicBezTo>
                      <a:pt x="2581" y="1742"/>
                      <a:pt x="2574" y="1634"/>
                      <a:pt x="2549" y="1525"/>
                    </a:cubicBezTo>
                    <a:cubicBezTo>
                      <a:pt x="2536" y="1417"/>
                      <a:pt x="2524" y="1316"/>
                      <a:pt x="2511" y="1208"/>
                    </a:cubicBezTo>
                    <a:cubicBezTo>
                      <a:pt x="2485" y="992"/>
                      <a:pt x="2454" y="776"/>
                      <a:pt x="2428" y="560"/>
                    </a:cubicBezTo>
                    <a:lnTo>
                      <a:pt x="2384" y="223"/>
                    </a:lnTo>
                    <a:cubicBezTo>
                      <a:pt x="2377" y="172"/>
                      <a:pt x="2371" y="121"/>
                      <a:pt x="2365" y="64"/>
                    </a:cubicBezTo>
                    <a:cubicBezTo>
                      <a:pt x="2365" y="45"/>
                      <a:pt x="2358" y="26"/>
                      <a:pt x="23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94"/>
              <p:cNvSpPr/>
              <p:nvPr/>
            </p:nvSpPr>
            <p:spPr>
              <a:xfrm>
                <a:off x="8229094" y="1096686"/>
                <a:ext cx="184741" cy="433595"/>
              </a:xfrm>
              <a:custGeom>
                <a:rect b="b" l="l" r="r" t="t"/>
                <a:pathLst>
                  <a:path extrusionOk="0" h="5194" w="2213">
                    <a:moveTo>
                      <a:pt x="1" y="0"/>
                    </a:moveTo>
                    <a:lnTo>
                      <a:pt x="1" y="0"/>
                    </a:lnTo>
                    <a:cubicBezTo>
                      <a:pt x="14" y="26"/>
                      <a:pt x="26" y="45"/>
                      <a:pt x="39" y="70"/>
                    </a:cubicBezTo>
                    <a:cubicBezTo>
                      <a:pt x="122" y="255"/>
                      <a:pt x="192" y="452"/>
                      <a:pt x="261" y="642"/>
                    </a:cubicBezTo>
                    <a:cubicBezTo>
                      <a:pt x="408" y="1036"/>
                      <a:pt x="535" y="1443"/>
                      <a:pt x="662" y="1843"/>
                    </a:cubicBezTo>
                    <a:cubicBezTo>
                      <a:pt x="795" y="2294"/>
                      <a:pt x="922" y="2739"/>
                      <a:pt x="1049" y="3190"/>
                    </a:cubicBezTo>
                    <a:cubicBezTo>
                      <a:pt x="1132" y="3470"/>
                      <a:pt x="1215" y="3756"/>
                      <a:pt x="1304" y="4036"/>
                    </a:cubicBezTo>
                    <a:cubicBezTo>
                      <a:pt x="1361" y="4220"/>
                      <a:pt x="1418" y="4398"/>
                      <a:pt x="1475" y="4576"/>
                    </a:cubicBezTo>
                    <a:cubicBezTo>
                      <a:pt x="1526" y="4747"/>
                      <a:pt x="1590" y="4913"/>
                      <a:pt x="1659" y="5078"/>
                    </a:cubicBezTo>
                    <a:cubicBezTo>
                      <a:pt x="1691" y="5136"/>
                      <a:pt x="1736" y="5194"/>
                      <a:pt x="1804" y="5194"/>
                    </a:cubicBezTo>
                    <a:cubicBezTo>
                      <a:pt x="1819" y="5194"/>
                      <a:pt x="1834" y="5191"/>
                      <a:pt x="1850" y="5186"/>
                    </a:cubicBezTo>
                    <a:cubicBezTo>
                      <a:pt x="1920" y="5154"/>
                      <a:pt x="1984" y="5097"/>
                      <a:pt x="2028" y="5027"/>
                    </a:cubicBezTo>
                    <a:cubicBezTo>
                      <a:pt x="2117" y="4894"/>
                      <a:pt x="2168" y="4741"/>
                      <a:pt x="2181" y="4576"/>
                    </a:cubicBezTo>
                    <a:cubicBezTo>
                      <a:pt x="2212" y="4207"/>
                      <a:pt x="2066" y="3858"/>
                      <a:pt x="1933" y="3521"/>
                    </a:cubicBezTo>
                    <a:cubicBezTo>
                      <a:pt x="1780" y="3152"/>
                      <a:pt x="1628" y="2784"/>
                      <a:pt x="1469" y="2409"/>
                    </a:cubicBezTo>
                    <a:cubicBezTo>
                      <a:pt x="1469" y="2409"/>
                      <a:pt x="1469" y="2402"/>
                      <a:pt x="1469" y="2396"/>
                    </a:cubicBezTo>
                    <a:cubicBezTo>
                      <a:pt x="1170" y="1678"/>
                      <a:pt x="878" y="960"/>
                      <a:pt x="579" y="235"/>
                    </a:cubicBezTo>
                    <a:cubicBezTo>
                      <a:pt x="509" y="229"/>
                      <a:pt x="446" y="210"/>
                      <a:pt x="382" y="191"/>
                    </a:cubicBezTo>
                    <a:lnTo>
                      <a:pt x="382" y="191"/>
                    </a:lnTo>
                    <a:cubicBezTo>
                      <a:pt x="477" y="407"/>
                      <a:pt x="560" y="629"/>
                      <a:pt x="636" y="852"/>
                    </a:cubicBezTo>
                    <a:cubicBezTo>
                      <a:pt x="738" y="1093"/>
                      <a:pt x="808" y="1341"/>
                      <a:pt x="865" y="1595"/>
                    </a:cubicBezTo>
                    <a:cubicBezTo>
                      <a:pt x="865" y="1608"/>
                      <a:pt x="855" y="1615"/>
                      <a:pt x="845" y="1615"/>
                    </a:cubicBezTo>
                    <a:cubicBezTo>
                      <a:pt x="840" y="1615"/>
                      <a:pt x="836" y="1613"/>
                      <a:pt x="833" y="1608"/>
                    </a:cubicBezTo>
                    <a:cubicBezTo>
                      <a:pt x="776" y="1481"/>
                      <a:pt x="738" y="1354"/>
                      <a:pt x="700" y="1227"/>
                    </a:cubicBezTo>
                    <a:cubicBezTo>
                      <a:pt x="662" y="1106"/>
                      <a:pt x="624" y="985"/>
                      <a:pt x="579" y="858"/>
                    </a:cubicBezTo>
                    <a:cubicBezTo>
                      <a:pt x="503" y="629"/>
                      <a:pt x="414" y="401"/>
                      <a:pt x="331" y="166"/>
                    </a:cubicBezTo>
                    <a:cubicBezTo>
                      <a:pt x="280" y="146"/>
                      <a:pt x="223" y="121"/>
                      <a:pt x="172" y="96"/>
                    </a:cubicBezTo>
                    <a:lnTo>
                      <a:pt x="172" y="96"/>
                    </a:lnTo>
                    <a:cubicBezTo>
                      <a:pt x="211" y="166"/>
                      <a:pt x="242" y="242"/>
                      <a:pt x="268" y="318"/>
                    </a:cubicBezTo>
                    <a:cubicBezTo>
                      <a:pt x="312" y="420"/>
                      <a:pt x="350" y="515"/>
                      <a:pt x="389" y="623"/>
                    </a:cubicBezTo>
                    <a:cubicBezTo>
                      <a:pt x="420" y="725"/>
                      <a:pt x="458" y="826"/>
                      <a:pt x="490" y="928"/>
                    </a:cubicBezTo>
                    <a:cubicBezTo>
                      <a:pt x="535" y="1036"/>
                      <a:pt x="560" y="1144"/>
                      <a:pt x="573" y="1259"/>
                    </a:cubicBezTo>
                    <a:cubicBezTo>
                      <a:pt x="573" y="1277"/>
                      <a:pt x="558" y="1287"/>
                      <a:pt x="543" y="1287"/>
                    </a:cubicBezTo>
                    <a:cubicBezTo>
                      <a:pt x="532" y="1287"/>
                      <a:pt x="521" y="1282"/>
                      <a:pt x="516" y="1271"/>
                    </a:cubicBezTo>
                    <a:cubicBezTo>
                      <a:pt x="471" y="1170"/>
                      <a:pt x="439" y="1062"/>
                      <a:pt x="414" y="954"/>
                    </a:cubicBezTo>
                    <a:cubicBezTo>
                      <a:pt x="389" y="846"/>
                      <a:pt x="350" y="744"/>
                      <a:pt x="319" y="642"/>
                    </a:cubicBezTo>
                    <a:cubicBezTo>
                      <a:pt x="280" y="534"/>
                      <a:pt x="242" y="432"/>
                      <a:pt x="198" y="324"/>
                    </a:cubicBezTo>
                    <a:cubicBezTo>
                      <a:pt x="166" y="235"/>
                      <a:pt x="128" y="153"/>
                      <a:pt x="103" y="58"/>
                    </a:cubicBezTo>
                    <a:cubicBezTo>
                      <a:pt x="64" y="45"/>
                      <a:pt x="33" y="26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94"/>
              <p:cNvSpPr/>
              <p:nvPr/>
            </p:nvSpPr>
            <p:spPr>
              <a:xfrm>
                <a:off x="8289032" y="1119476"/>
                <a:ext cx="226648" cy="444114"/>
              </a:xfrm>
              <a:custGeom>
                <a:rect b="b" l="l" r="r" t="t"/>
                <a:pathLst>
                  <a:path extrusionOk="0" h="5320" w="2715">
                    <a:moveTo>
                      <a:pt x="617" y="1"/>
                    </a:moveTo>
                    <a:lnTo>
                      <a:pt x="649" y="58"/>
                    </a:lnTo>
                    <a:cubicBezTo>
                      <a:pt x="681" y="109"/>
                      <a:pt x="694" y="172"/>
                      <a:pt x="687" y="229"/>
                    </a:cubicBezTo>
                    <a:cubicBezTo>
                      <a:pt x="744" y="299"/>
                      <a:pt x="795" y="376"/>
                      <a:pt x="833" y="458"/>
                    </a:cubicBezTo>
                    <a:cubicBezTo>
                      <a:pt x="884" y="547"/>
                      <a:pt x="929" y="642"/>
                      <a:pt x="973" y="731"/>
                    </a:cubicBezTo>
                    <a:cubicBezTo>
                      <a:pt x="1069" y="916"/>
                      <a:pt x="1151" y="1106"/>
                      <a:pt x="1221" y="1303"/>
                    </a:cubicBezTo>
                    <a:cubicBezTo>
                      <a:pt x="1225" y="1316"/>
                      <a:pt x="1213" y="1325"/>
                      <a:pt x="1203" y="1325"/>
                    </a:cubicBezTo>
                    <a:cubicBezTo>
                      <a:pt x="1197" y="1325"/>
                      <a:pt x="1192" y="1323"/>
                      <a:pt x="1189" y="1316"/>
                    </a:cubicBezTo>
                    <a:cubicBezTo>
                      <a:pt x="1088" y="1144"/>
                      <a:pt x="1011" y="954"/>
                      <a:pt x="916" y="770"/>
                    </a:cubicBezTo>
                    <a:cubicBezTo>
                      <a:pt x="872" y="681"/>
                      <a:pt x="827" y="592"/>
                      <a:pt x="783" y="503"/>
                    </a:cubicBezTo>
                    <a:cubicBezTo>
                      <a:pt x="738" y="426"/>
                      <a:pt x="700" y="344"/>
                      <a:pt x="675" y="261"/>
                    </a:cubicBezTo>
                    <a:cubicBezTo>
                      <a:pt x="662" y="280"/>
                      <a:pt x="643" y="299"/>
                      <a:pt x="624" y="312"/>
                    </a:cubicBezTo>
                    <a:cubicBezTo>
                      <a:pt x="611" y="318"/>
                      <a:pt x="598" y="325"/>
                      <a:pt x="586" y="325"/>
                    </a:cubicBezTo>
                    <a:cubicBezTo>
                      <a:pt x="655" y="426"/>
                      <a:pt x="706" y="528"/>
                      <a:pt x="764" y="630"/>
                    </a:cubicBezTo>
                    <a:cubicBezTo>
                      <a:pt x="846" y="770"/>
                      <a:pt x="916" y="903"/>
                      <a:pt x="992" y="1043"/>
                    </a:cubicBezTo>
                    <a:cubicBezTo>
                      <a:pt x="1062" y="1189"/>
                      <a:pt x="1132" y="1335"/>
                      <a:pt x="1202" y="1475"/>
                    </a:cubicBezTo>
                    <a:cubicBezTo>
                      <a:pt x="1266" y="1615"/>
                      <a:pt x="1323" y="1755"/>
                      <a:pt x="1367" y="1901"/>
                    </a:cubicBezTo>
                    <a:cubicBezTo>
                      <a:pt x="1371" y="1918"/>
                      <a:pt x="1356" y="1929"/>
                      <a:pt x="1341" y="1929"/>
                    </a:cubicBezTo>
                    <a:cubicBezTo>
                      <a:pt x="1334" y="1929"/>
                      <a:pt x="1327" y="1926"/>
                      <a:pt x="1323" y="1920"/>
                    </a:cubicBezTo>
                    <a:cubicBezTo>
                      <a:pt x="1246" y="1786"/>
                      <a:pt x="1177" y="1646"/>
                      <a:pt x="1119" y="1500"/>
                    </a:cubicBezTo>
                    <a:cubicBezTo>
                      <a:pt x="1056" y="1361"/>
                      <a:pt x="999" y="1227"/>
                      <a:pt x="929" y="1087"/>
                    </a:cubicBezTo>
                    <a:cubicBezTo>
                      <a:pt x="859" y="941"/>
                      <a:pt x="789" y="808"/>
                      <a:pt x="713" y="668"/>
                    </a:cubicBezTo>
                    <a:cubicBezTo>
                      <a:pt x="655" y="553"/>
                      <a:pt x="586" y="445"/>
                      <a:pt x="535" y="331"/>
                    </a:cubicBezTo>
                    <a:cubicBezTo>
                      <a:pt x="465" y="325"/>
                      <a:pt x="395" y="306"/>
                      <a:pt x="338" y="261"/>
                    </a:cubicBezTo>
                    <a:cubicBezTo>
                      <a:pt x="223" y="191"/>
                      <a:pt x="109" y="109"/>
                      <a:pt x="1" y="26"/>
                    </a:cubicBezTo>
                    <a:lnTo>
                      <a:pt x="1" y="26"/>
                    </a:lnTo>
                    <a:lnTo>
                      <a:pt x="45" y="134"/>
                    </a:lnTo>
                    <a:cubicBezTo>
                      <a:pt x="350" y="878"/>
                      <a:pt x="655" y="1615"/>
                      <a:pt x="954" y="2358"/>
                    </a:cubicBezTo>
                    <a:lnTo>
                      <a:pt x="992" y="2454"/>
                    </a:lnTo>
                    <a:cubicBezTo>
                      <a:pt x="1145" y="2828"/>
                      <a:pt x="1316" y="3203"/>
                      <a:pt x="1443" y="3585"/>
                    </a:cubicBezTo>
                    <a:cubicBezTo>
                      <a:pt x="1520" y="3801"/>
                      <a:pt x="1564" y="4023"/>
                      <a:pt x="1564" y="4252"/>
                    </a:cubicBezTo>
                    <a:cubicBezTo>
                      <a:pt x="1685" y="4500"/>
                      <a:pt x="1818" y="4748"/>
                      <a:pt x="1952" y="4983"/>
                    </a:cubicBezTo>
                    <a:cubicBezTo>
                      <a:pt x="1984" y="5046"/>
                      <a:pt x="2022" y="5110"/>
                      <a:pt x="2060" y="5167"/>
                    </a:cubicBezTo>
                    <a:cubicBezTo>
                      <a:pt x="2079" y="5205"/>
                      <a:pt x="2117" y="5294"/>
                      <a:pt x="2162" y="5320"/>
                    </a:cubicBezTo>
                    <a:lnTo>
                      <a:pt x="2200" y="5320"/>
                    </a:lnTo>
                    <a:cubicBezTo>
                      <a:pt x="2244" y="5300"/>
                      <a:pt x="2289" y="5275"/>
                      <a:pt x="2320" y="5243"/>
                    </a:cubicBezTo>
                    <a:cubicBezTo>
                      <a:pt x="2365" y="5205"/>
                      <a:pt x="2403" y="5167"/>
                      <a:pt x="2435" y="5123"/>
                    </a:cubicBezTo>
                    <a:cubicBezTo>
                      <a:pt x="2714" y="4748"/>
                      <a:pt x="2619" y="4252"/>
                      <a:pt x="2479" y="3839"/>
                    </a:cubicBezTo>
                    <a:cubicBezTo>
                      <a:pt x="2320" y="3381"/>
                      <a:pt x="2136" y="2930"/>
                      <a:pt x="1939" y="2492"/>
                    </a:cubicBezTo>
                    <a:cubicBezTo>
                      <a:pt x="1787" y="2136"/>
                      <a:pt x="1621" y="1793"/>
                      <a:pt x="1443" y="1449"/>
                    </a:cubicBezTo>
                    <a:cubicBezTo>
                      <a:pt x="1189" y="954"/>
                      <a:pt x="916" y="47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94"/>
              <p:cNvSpPr/>
              <p:nvPr/>
            </p:nvSpPr>
            <p:spPr>
              <a:xfrm>
                <a:off x="8478447" y="1537541"/>
                <a:ext cx="60606" cy="81643"/>
              </a:xfrm>
              <a:custGeom>
                <a:rect b="b" l="l" r="r" t="t"/>
                <a:pathLst>
                  <a:path extrusionOk="0" h="978" w="726">
                    <a:moveTo>
                      <a:pt x="369" y="0"/>
                    </a:moveTo>
                    <a:cubicBezTo>
                      <a:pt x="299" y="172"/>
                      <a:pt x="166" y="318"/>
                      <a:pt x="1" y="407"/>
                    </a:cubicBezTo>
                    <a:cubicBezTo>
                      <a:pt x="58" y="496"/>
                      <a:pt x="115" y="591"/>
                      <a:pt x="179" y="680"/>
                    </a:cubicBezTo>
                    <a:cubicBezTo>
                      <a:pt x="223" y="737"/>
                      <a:pt x="268" y="795"/>
                      <a:pt x="312" y="845"/>
                    </a:cubicBezTo>
                    <a:cubicBezTo>
                      <a:pt x="350" y="896"/>
                      <a:pt x="401" y="941"/>
                      <a:pt x="458" y="966"/>
                    </a:cubicBezTo>
                    <a:cubicBezTo>
                      <a:pt x="477" y="974"/>
                      <a:pt x="493" y="977"/>
                      <a:pt x="509" y="977"/>
                    </a:cubicBezTo>
                    <a:cubicBezTo>
                      <a:pt x="618" y="977"/>
                      <a:pt x="644" y="795"/>
                      <a:pt x="655" y="706"/>
                    </a:cubicBezTo>
                    <a:lnTo>
                      <a:pt x="693" y="470"/>
                    </a:lnTo>
                    <a:cubicBezTo>
                      <a:pt x="706" y="401"/>
                      <a:pt x="712" y="337"/>
                      <a:pt x="725" y="273"/>
                    </a:cubicBezTo>
                    <a:cubicBezTo>
                      <a:pt x="592" y="197"/>
                      <a:pt x="471" y="108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94"/>
              <p:cNvSpPr/>
              <p:nvPr/>
            </p:nvSpPr>
            <p:spPr>
              <a:xfrm>
                <a:off x="8510253" y="1444712"/>
                <a:ext cx="97171" cy="124719"/>
              </a:xfrm>
              <a:custGeom>
                <a:rect b="b" l="l" r="r" t="t"/>
                <a:pathLst>
                  <a:path extrusionOk="0" h="1494" w="1164">
                    <a:moveTo>
                      <a:pt x="7" y="0"/>
                    </a:moveTo>
                    <a:lnTo>
                      <a:pt x="7" y="0"/>
                    </a:lnTo>
                    <a:cubicBezTo>
                      <a:pt x="90" y="108"/>
                      <a:pt x="160" y="235"/>
                      <a:pt x="242" y="350"/>
                    </a:cubicBezTo>
                    <a:cubicBezTo>
                      <a:pt x="344" y="496"/>
                      <a:pt x="439" y="655"/>
                      <a:pt x="522" y="813"/>
                    </a:cubicBezTo>
                    <a:cubicBezTo>
                      <a:pt x="531" y="827"/>
                      <a:pt x="521" y="838"/>
                      <a:pt x="509" y="838"/>
                    </a:cubicBezTo>
                    <a:cubicBezTo>
                      <a:pt x="505" y="838"/>
                      <a:pt x="500" y="836"/>
                      <a:pt x="497" y="833"/>
                    </a:cubicBezTo>
                    <a:cubicBezTo>
                      <a:pt x="376" y="686"/>
                      <a:pt x="268" y="534"/>
                      <a:pt x="172" y="375"/>
                    </a:cubicBezTo>
                    <a:cubicBezTo>
                      <a:pt x="115" y="286"/>
                      <a:pt x="58" y="203"/>
                      <a:pt x="1" y="108"/>
                    </a:cubicBezTo>
                    <a:lnTo>
                      <a:pt x="1" y="108"/>
                    </a:lnTo>
                    <a:cubicBezTo>
                      <a:pt x="20" y="178"/>
                      <a:pt x="39" y="248"/>
                      <a:pt x="52" y="324"/>
                    </a:cubicBezTo>
                    <a:cubicBezTo>
                      <a:pt x="122" y="400"/>
                      <a:pt x="179" y="483"/>
                      <a:pt x="236" y="572"/>
                    </a:cubicBezTo>
                    <a:cubicBezTo>
                      <a:pt x="268" y="616"/>
                      <a:pt x="293" y="667"/>
                      <a:pt x="319" y="712"/>
                    </a:cubicBezTo>
                    <a:cubicBezTo>
                      <a:pt x="325" y="737"/>
                      <a:pt x="338" y="756"/>
                      <a:pt x="344" y="782"/>
                    </a:cubicBezTo>
                    <a:cubicBezTo>
                      <a:pt x="350" y="807"/>
                      <a:pt x="357" y="833"/>
                      <a:pt x="363" y="858"/>
                    </a:cubicBezTo>
                    <a:cubicBezTo>
                      <a:pt x="363" y="862"/>
                      <a:pt x="357" y="867"/>
                      <a:pt x="349" y="867"/>
                    </a:cubicBezTo>
                    <a:cubicBezTo>
                      <a:pt x="345" y="867"/>
                      <a:pt x="341" y="866"/>
                      <a:pt x="338" y="864"/>
                    </a:cubicBezTo>
                    <a:cubicBezTo>
                      <a:pt x="325" y="845"/>
                      <a:pt x="312" y="820"/>
                      <a:pt x="300" y="801"/>
                    </a:cubicBezTo>
                    <a:cubicBezTo>
                      <a:pt x="281" y="782"/>
                      <a:pt x="268" y="756"/>
                      <a:pt x="261" y="737"/>
                    </a:cubicBezTo>
                    <a:cubicBezTo>
                      <a:pt x="236" y="693"/>
                      <a:pt x="211" y="648"/>
                      <a:pt x="192" y="604"/>
                    </a:cubicBezTo>
                    <a:cubicBezTo>
                      <a:pt x="147" y="534"/>
                      <a:pt x="109" y="470"/>
                      <a:pt x="64" y="400"/>
                    </a:cubicBezTo>
                    <a:lnTo>
                      <a:pt x="64" y="400"/>
                    </a:lnTo>
                    <a:cubicBezTo>
                      <a:pt x="96" y="610"/>
                      <a:pt x="77" y="826"/>
                      <a:pt x="14" y="1030"/>
                    </a:cubicBezTo>
                    <a:cubicBezTo>
                      <a:pt x="153" y="1131"/>
                      <a:pt x="300" y="1227"/>
                      <a:pt x="452" y="1316"/>
                    </a:cubicBezTo>
                    <a:cubicBezTo>
                      <a:pt x="528" y="1354"/>
                      <a:pt x="611" y="1392"/>
                      <a:pt x="700" y="1430"/>
                    </a:cubicBezTo>
                    <a:cubicBezTo>
                      <a:pt x="783" y="1468"/>
                      <a:pt x="872" y="1487"/>
                      <a:pt x="967" y="1493"/>
                    </a:cubicBezTo>
                    <a:cubicBezTo>
                      <a:pt x="1043" y="1493"/>
                      <a:pt x="1113" y="1443"/>
                      <a:pt x="1145" y="1373"/>
                    </a:cubicBezTo>
                    <a:cubicBezTo>
                      <a:pt x="1164" y="1277"/>
                      <a:pt x="1157" y="1182"/>
                      <a:pt x="1132" y="1093"/>
                    </a:cubicBezTo>
                    <a:cubicBezTo>
                      <a:pt x="1094" y="890"/>
                      <a:pt x="1043" y="693"/>
                      <a:pt x="980" y="496"/>
                    </a:cubicBezTo>
                    <a:cubicBezTo>
                      <a:pt x="980" y="489"/>
                      <a:pt x="980" y="483"/>
                      <a:pt x="980" y="470"/>
                    </a:cubicBezTo>
                    <a:cubicBezTo>
                      <a:pt x="966" y="471"/>
                      <a:pt x="952" y="472"/>
                      <a:pt x="938" y="472"/>
                    </a:cubicBezTo>
                    <a:cubicBezTo>
                      <a:pt x="869" y="472"/>
                      <a:pt x="801" y="459"/>
                      <a:pt x="732" y="432"/>
                    </a:cubicBezTo>
                    <a:cubicBezTo>
                      <a:pt x="605" y="394"/>
                      <a:pt x="484" y="337"/>
                      <a:pt x="369" y="267"/>
                    </a:cubicBezTo>
                    <a:cubicBezTo>
                      <a:pt x="350" y="254"/>
                      <a:pt x="331" y="242"/>
                      <a:pt x="312" y="235"/>
                    </a:cubicBezTo>
                    <a:lnTo>
                      <a:pt x="312" y="235"/>
                    </a:lnTo>
                    <a:cubicBezTo>
                      <a:pt x="344" y="273"/>
                      <a:pt x="376" y="318"/>
                      <a:pt x="414" y="362"/>
                    </a:cubicBezTo>
                    <a:cubicBezTo>
                      <a:pt x="503" y="477"/>
                      <a:pt x="605" y="585"/>
                      <a:pt x="700" y="699"/>
                    </a:cubicBezTo>
                    <a:cubicBezTo>
                      <a:pt x="710" y="720"/>
                      <a:pt x="695" y="741"/>
                      <a:pt x="676" y="741"/>
                    </a:cubicBezTo>
                    <a:cubicBezTo>
                      <a:pt x="671" y="741"/>
                      <a:pt x="666" y="740"/>
                      <a:pt x="662" y="737"/>
                    </a:cubicBezTo>
                    <a:cubicBezTo>
                      <a:pt x="547" y="636"/>
                      <a:pt x="446" y="528"/>
                      <a:pt x="357" y="400"/>
                    </a:cubicBezTo>
                    <a:cubicBezTo>
                      <a:pt x="300" y="318"/>
                      <a:pt x="242" y="235"/>
                      <a:pt x="192" y="153"/>
                    </a:cubicBezTo>
                    <a:cubicBezTo>
                      <a:pt x="128" y="108"/>
                      <a:pt x="64" y="57"/>
                      <a:pt x="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94"/>
              <p:cNvSpPr/>
              <p:nvPr/>
            </p:nvSpPr>
            <p:spPr>
              <a:xfrm>
                <a:off x="8339454" y="952350"/>
                <a:ext cx="271143" cy="523002"/>
              </a:xfrm>
              <a:custGeom>
                <a:rect b="b" l="l" r="r" t="t"/>
                <a:pathLst>
                  <a:path extrusionOk="0" h="6265" w="3248">
                    <a:moveTo>
                      <a:pt x="306" y="1"/>
                    </a:moveTo>
                    <a:lnTo>
                      <a:pt x="306" y="1"/>
                    </a:lnTo>
                    <a:cubicBezTo>
                      <a:pt x="331" y="211"/>
                      <a:pt x="357" y="433"/>
                      <a:pt x="376" y="643"/>
                    </a:cubicBezTo>
                    <a:cubicBezTo>
                      <a:pt x="401" y="846"/>
                      <a:pt x="471" y="1113"/>
                      <a:pt x="312" y="1284"/>
                    </a:cubicBezTo>
                    <a:cubicBezTo>
                      <a:pt x="299" y="1297"/>
                      <a:pt x="293" y="1304"/>
                      <a:pt x="280" y="1316"/>
                    </a:cubicBezTo>
                    <a:cubicBezTo>
                      <a:pt x="337" y="1399"/>
                      <a:pt x="395" y="1494"/>
                      <a:pt x="452" y="1583"/>
                    </a:cubicBezTo>
                    <a:cubicBezTo>
                      <a:pt x="484" y="1640"/>
                      <a:pt x="515" y="1691"/>
                      <a:pt x="547" y="1748"/>
                    </a:cubicBezTo>
                    <a:cubicBezTo>
                      <a:pt x="585" y="1799"/>
                      <a:pt x="611" y="1856"/>
                      <a:pt x="623" y="1914"/>
                    </a:cubicBezTo>
                    <a:cubicBezTo>
                      <a:pt x="628" y="1923"/>
                      <a:pt x="619" y="1929"/>
                      <a:pt x="611" y="1929"/>
                    </a:cubicBezTo>
                    <a:cubicBezTo>
                      <a:pt x="609" y="1929"/>
                      <a:pt x="606" y="1928"/>
                      <a:pt x="604" y="1926"/>
                    </a:cubicBezTo>
                    <a:cubicBezTo>
                      <a:pt x="560" y="1882"/>
                      <a:pt x="522" y="1837"/>
                      <a:pt x="496" y="1780"/>
                    </a:cubicBezTo>
                    <a:cubicBezTo>
                      <a:pt x="465" y="1729"/>
                      <a:pt x="439" y="1672"/>
                      <a:pt x="407" y="1621"/>
                    </a:cubicBezTo>
                    <a:cubicBezTo>
                      <a:pt x="350" y="1526"/>
                      <a:pt x="299" y="1431"/>
                      <a:pt x="255" y="1335"/>
                    </a:cubicBezTo>
                    <a:cubicBezTo>
                      <a:pt x="229" y="1348"/>
                      <a:pt x="210" y="1354"/>
                      <a:pt x="185" y="1361"/>
                    </a:cubicBezTo>
                    <a:cubicBezTo>
                      <a:pt x="204" y="1380"/>
                      <a:pt x="217" y="1405"/>
                      <a:pt x="229" y="1431"/>
                    </a:cubicBezTo>
                    <a:cubicBezTo>
                      <a:pt x="261" y="1469"/>
                      <a:pt x="287" y="1507"/>
                      <a:pt x="312" y="1551"/>
                    </a:cubicBezTo>
                    <a:cubicBezTo>
                      <a:pt x="363" y="1640"/>
                      <a:pt x="414" y="1729"/>
                      <a:pt x="465" y="1818"/>
                    </a:cubicBezTo>
                    <a:cubicBezTo>
                      <a:pt x="515" y="1907"/>
                      <a:pt x="560" y="2003"/>
                      <a:pt x="604" y="2092"/>
                    </a:cubicBezTo>
                    <a:cubicBezTo>
                      <a:pt x="655" y="2174"/>
                      <a:pt x="693" y="2269"/>
                      <a:pt x="719" y="2365"/>
                    </a:cubicBezTo>
                    <a:cubicBezTo>
                      <a:pt x="723" y="2377"/>
                      <a:pt x="714" y="2387"/>
                      <a:pt x="703" y="2387"/>
                    </a:cubicBezTo>
                    <a:cubicBezTo>
                      <a:pt x="697" y="2387"/>
                      <a:pt x="691" y="2384"/>
                      <a:pt x="687" y="2378"/>
                    </a:cubicBezTo>
                    <a:cubicBezTo>
                      <a:pt x="630" y="2301"/>
                      <a:pt x="579" y="2212"/>
                      <a:pt x="541" y="2123"/>
                    </a:cubicBezTo>
                    <a:cubicBezTo>
                      <a:pt x="496" y="2034"/>
                      <a:pt x="452" y="1952"/>
                      <a:pt x="407" y="1863"/>
                    </a:cubicBezTo>
                    <a:cubicBezTo>
                      <a:pt x="363" y="1780"/>
                      <a:pt x="318" y="1691"/>
                      <a:pt x="268" y="1609"/>
                    </a:cubicBezTo>
                    <a:cubicBezTo>
                      <a:pt x="242" y="1564"/>
                      <a:pt x="217" y="1520"/>
                      <a:pt x="191" y="1475"/>
                    </a:cubicBezTo>
                    <a:cubicBezTo>
                      <a:pt x="166" y="1443"/>
                      <a:pt x="147" y="1405"/>
                      <a:pt x="134" y="1367"/>
                    </a:cubicBezTo>
                    <a:cubicBezTo>
                      <a:pt x="115" y="1367"/>
                      <a:pt x="90" y="1367"/>
                      <a:pt x="71" y="1361"/>
                    </a:cubicBezTo>
                    <a:lnTo>
                      <a:pt x="71" y="1361"/>
                    </a:lnTo>
                    <a:cubicBezTo>
                      <a:pt x="153" y="1488"/>
                      <a:pt x="229" y="1621"/>
                      <a:pt x="299" y="1761"/>
                    </a:cubicBezTo>
                    <a:lnTo>
                      <a:pt x="554" y="2231"/>
                    </a:lnTo>
                    <a:lnTo>
                      <a:pt x="814" y="2702"/>
                    </a:lnTo>
                    <a:cubicBezTo>
                      <a:pt x="859" y="2778"/>
                      <a:pt x="903" y="2860"/>
                      <a:pt x="948" y="2937"/>
                    </a:cubicBezTo>
                    <a:cubicBezTo>
                      <a:pt x="992" y="3013"/>
                      <a:pt x="1024" y="3089"/>
                      <a:pt x="1049" y="3172"/>
                    </a:cubicBezTo>
                    <a:cubicBezTo>
                      <a:pt x="1049" y="3184"/>
                      <a:pt x="1042" y="3188"/>
                      <a:pt x="1033" y="3188"/>
                    </a:cubicBezTo>
                    <a:cubicBezTo>
                      <a:pt x="1028" y="3188"/>
                      <a:pt x="1022" y="3187"/>
                      <a:pt x="1017" y="3185"/>
                    </a:cubicBezTo>
                    <a:cubicBezTo>
                      <a:pt x="960" y="3115"/>
                      <a:pt x="916" y="3045"/>
                      <a:pt x="878" y="2969"/>
                    </a:cubicBezTo>
                    <a:cubicBezTo>
                      <a:pt x="833" y="2886"/>
                      <a:pt x="789" y="2810"/>
                      <a:pt x="744" y="2727"/>
                    </a:cubicBezTo>
                    <a:lnTo>
                      <a:pt x="496" y="2269"/>
                    </a:lnTo>
                    <a:lnTo>
                      <a:pt x="242" y="1799"/>
                    </a:lnTo>
                    <a:cubicBezTo>
                      <a:pt x="153" y="1653"/>
                      <a:pt x="77" y="1494"/>
                      <a:pt x="7" y="1335"/>
                    </a:cubicBezTo>
                    <a:lnTo>
                      <a:pt x="1" y="1329"/>
                    </a:lnTo>
                    <a:lnTo>
                      <a:pt x="1" y="1329"/>
                    </a:lnTo>
                    <a:cubicBezTo>
                      <a:pt x="39" y="1507"/>
                      <a:pt x="71" y="1691"/>
                      <a:pt x="90" y="1869"/>
                    </a:cubicBezTo>
                    <a:cubicBezTo>
                      <a:pt x="90" y="1875"/>
                      <a:pt x="90" y="1888"/>
                      <a:pt x="83" y="1895"/>
                    </a:cubicBezTo>
                    <a:cubicBezTo>
                      <a:pt x="395" y="2378"/>
                      <a:pt x="674" y="2873"/>
                      <a:pt x="935" y="3382"/>
                    </a:cubicBezTo>
                    <a:cubicBezTo>
                      <a:pt x="1024" y="3547"/>
                      <a:pt x="1106" y="3718"/>
                      <a:pt x="1189" y="3890"/>
                    </a:cubicBezTo>
                    <a:cubicBezTo>
                      <a:pt x="1329" y="4189"/>
                      <a:pt x="1469" y="4500"/>
                      <a:pt x="1596" y="4805"/>
                    </a:cubicBezTo>
                    <a:cubicBezTo>
                      <a:pt x="1697" y="5047"/>
                      <a:pt x="1793" y="5294"/>
                      <a:pt x="1882" y="5536"/>
                    </a:cubicBezTo>
                    <a:lnTo>
                      <a:pt x="1933" y="5663"/>
                    </a:lnTo>
                    <a:cubicBezTo>
                      <a:pt x="2117" y="5847"/>
                      <a:pt x="2327" y="6000"/>
                      <a:pt x="2562" y="6127"/>
                    </a:cubicBezTo>
                    <a:cubicBezTo>
                      <a:pt x="2664" y="6178"/>
                      <a:pt x="2851" y="6264"/>
                      <a:pt x="3002" y="6264"/>
                    </a:cubicBezTo>
                    <a:cubicBezTo>
                      <a:pt x="3115" y="6264"/>
                      <a:pt x="3207" y="6216"/>
                      <a:pt x="3229" y="6070"/>
                    </a:cubicBezTo>
                    <a:cubicBezTo>
                      <a:pt x="3248" y="5936"/>
                      <a:pt x="3178" y="5815"/>
                      <a:pt x="3102" y="5701"/>
                    </a:cubicBezTo>
                    <a:cubicBezTo>
                      <a:pt x="3026" y="5580"/>
                      <a:pt x="2937" y="5453"/>
                      <a:pt x="2860" y="5333"/>
                    </a:cubicBezTo>
                    <a:cubicBezTo>
                      <a:pt x="2689" y="5085"/>
                      <a:pt x="2530" y="4830"/>
                      <a:pt x="2371" y="4576"/>
                    </a:cubicBezTo>
                    <a:cubicBezTo>
                      <a:pt x="2199" y="4316"/>
                      <a:pt x="2034" y="4049"/>
                      <a:pt x="1875" y="3782"/>
                    </a:cubicBezTo>
                    <a:cubicBezTo>
                      <a:pt x="1729" y="3540"/>
                      <a:pt x="1589" y="3318"/>
                      <a:pt x="1443" y="3064"/>
                    </a:cubicBezTo>
                    <a:cubicBezTo>
                      <a:pt x="1297" y="2816"/>
                      <a:pt x="1151" y="2562"/>
                      <a:pt x="1005" y="2308"/>
                    </a:cubicBezTo>
                    <a:cubicBezTo>
                      <a:pt x="865" y="2066"/>
                      <a:pt x="757" y="1806"/>
                      <a:pt x="674" y="1532"/>
                    </a:cubicBezTo>
                    <a:cubicBezTo>
                      <a:pt x="528" y="1030"/>
                      <a:pt x="515" y="484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94"/>
              <p:cNvSpPr/>
              <p:nvPr/>
            </p:nvSpPr>
            <p:spPr>
              <a:xfrm>
                <a:off x="8356484" y="870707"/>
                <a:ext cx="48836" cy="104600"/>
              </a:xfrm>
              <a:custGeom>
                <a:rect b="b" l="l" r="r" t="t"/>
                <a:pathLst>
                  <a:path extrusionOk="0" h="1253" w="585">
                    <a:moveTo>
                      <a:pt x="108" y="0"/>
                    </a:moveTo>
                    <a:lnTo>
                      <a:pt x="0" y="83"/>
                    </a:lnTo>
                    <a:cubicBezTo>
                      <a:pt x="13" y="134"/>
                      <a:pt x="19" y="184"/>
                      <a:pt x="25" y="229"/>
                    </a:cubicBezTo>
                    <a:cubicBezTo>
                      <a:pt x="32" y="299"/>
                      <a:pt x="38" y="362"/>
                      <a:pt x="44" y="432"/>
                    </a:cubicBezTo>
                    <a:lnTo>
                      <a:pt x="89" y="807"/>
                    </a:lnTo>
                    <a:lnTo>
                      <a:pt x="102" y="814"/>
                    </a:lnTo>
                    <a:lnTo>
                      <a:pt x="133" y="845"/>
                    </a:lnTo>
                    <a:cubicBezTo>
                      <a:pt x="138" y="844"/>
                      <a:pt x="142" y="844"/>
                      <a:pt x="146" y="844"/>
                    </a:cubicBezTo>
                    <a:cubicBezTo>
                      <a:pt x="167" y="844"/>
                      <a:pt x="186" y="856"/>
                      <a:pt x="197" y="877"/>
                    </a:cubicBezTo>
                    <a:cubicBezTo>
                      <a:pt x="203" y="896"/>
                      <a:pt x="210" y="915"/>
                      <a:pt x="222" y="934"/>
                    </a:cubicBezTo>
                    <a:cubicBezTo>
                      <a:pt x="292" y="1017"/>
                      <a:pt x="362" y="1093"/>
                      <a:pt x="438" y="1176"/>
                    </a:cubicBezTo>
                    <a:cubicBezTo>
                      <a:pt x="469" y="1194"/>
                      <a:pt x="516" y="1253"/>
                      <a:pt x="548" y="1253"/>
                    </a:cubicBezTo>
                    <a:cubicBezTo>
                      <a:pt x="550" y="1253"/>
                      <a:pt x="551" y="1252"/>
                      <a:pt x="553" y="1252"/>
                    </a:cubicBezTo>
                    <a:cubicBezTo>
                      <a:pt x="585" y="1252"/>
                      <a:pt x="585" y="1239"/>
                      <a:pt x="578" y="1208"/>
                    </a:cubicBezTo>
                    <a:cubicBezTo>
                      <a:pt x="572" y="1182"/>
                      <a:pt x="566" y="1163"/>
                      <a:pt x="553" y="1144"/>
                    </a:cubicBezTo>
                    <a:cubicBezTo>
                      <a:pt x="527" y="1061"/>
                      <a:pt x="496" y="985"/>
                      <a:pt x="464" y="903"/>
                    </a:cubicBezTo>
                    <a:cubicBezTo>
                      <a:pt x="407" y="737"/>
                      <a:pt x="343" y="572"/>
                      <a:pt x="280" y="407"/>
                    </a:cubicBezTo>
                    <a:cubicBezTo>
                      <a:pt x="241" y="324"/>
                      <a:pt x="210" y="242"/>
                      <a:pt x="178" y="159"/>
                    </a:cubicBezTo>
                    <a:cubicBezTo>
                      <a:pt x="153" y="108"/>
                      <a:pt x="127" y="57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94"/>
              <p:cNvSpPr/>
              <p:nvPr/>
            </p:nvSpPr>
            <p:spPr>
              <a:xfrm>
                <a:off x="7598907" y="531697"/>
                <a:ext cx="1063201" cy="770353"/>
              </a:xfrm>
              <a:custGeom>
                <a:rect b="b" l="l" r="r" t="t"/>
                <a:pathLst>
                  <a:path extrusionOk="0" h="9228" w="12736">
                    <a:moveTo>
                      <a:pt x="12443" y="0"/>
                    </a:moveTo>
                    <a:lnTo>
                      <a:pt x="12443" y="0"/>
                    </a:lnTo>
                    <a:cubicBezTo>
                      <a:pt x="12202" y="153"/>
                      <a:pt x="11954" y="312"/>
                      <a:pt x="11719" y="471"/>
                    </a:cubicBezTo>
                    <a:cubicBezTo>
                      <a:pt x="11363" y="712"/>
                      <a:pt x="11026" y="947"/>
                      <a:pt x="10683" y="1189"/>
                    </a:cubicBezTo>
                    <a:cubicBezTo>
                      <a:pt x="10676" y="1194"/>
                      <a:pt x="10669" y="1196"/>
                      <a:pt x="10661" y="1196"/>
                    </a:cubicBezTo>
                    <a:cubicBezTo>
                      <a:pt x="10633" y="1196"/>
                      <a:pt x="10607" y="1163"/>
                      <a:pt x="10632" y="1138"/>
                    </a:cubicBezTo>
                    <a:cubicBezTo>
                      <a:pt x="10670" y="1074"/>
                      <a:pt x="10708" y="1017"/>
                      <a:pt x="10753" y="960"/>
                    </a:cubicBezTo>
                    <a:lnTo>
                      <a:pt x="10753" y="960"/>
                    </a:lnTo>
                    <a:lnTo>
                      <a:pt x="10715" y="992"/>
                    </a:lnTo>
                    <a:cubicBezTo>
                      <a:pt x="10632" y="1055"/>
                      <a:pt x="10543" y="1119"/>
                      <a:pt x="10454" y="1189"/>
                    </a:cubicBezTo>
                    <a:cubicBezTo>
                      <a:pt x="10276" y="1329"/>
                      <a:pt x="10098" y="1462"/>
                      <a:pt x="9914" y="1589"/>
                    </a:cubicBezTo>
                    <a:cubicBezTo>
                      <a:pt x="9910" y="1592"/>
                      <a:pt x="9907" y="1593"/>
                      <a:pt x="9903" y="1593"/>
                    </a:cubicBezTo>
                    <a:cubicBezTo>
                      <a:pt x="9889" y="1593"/>
                      <a:pt x="9878" y="1573"/>
                      <a:pt x="9888" y="1557"/>
                    </a:cubicBezTo>
                    <a:cubicBezTo>
                      <a:pt x="10054" y="1405"/>
                      <a:pt x="10232" y="1265"/>
                      <a:pt x="10403" y="1125"/>
                    </a:cubicBezTo>
                    <a:lnTo>
                      <a:pt x="10670" y="909"/>
                    </a:lnTo>
                    <a:cubicBezTo>
                      <a:pt x="10746" y="846"/>
                      <a:pt x="10829" y="757"/>
                      <a:pt x="10924" y="731"/>
                    </a:cubicBezTo>
                    <a:cubicBezTo>
                      <a:pt x="10927" y="728"/>
                      <a:pt x="10931" y="726"/>
                      <a:pt x="10934" y="726"/>
                    </a:cubicBezTo>
                    <a:cubicBezTo>
                      <a:pt x="10937" y="726"/>
                      <a:pt x="10940" y="728"/>
                      <a:pt x="10943" y="731"/>
                    </a:cubicBezTo>
                    <a:cubicBezTo>
                      <a:pt x="10988" y="680"/>
                      <a:pt x="11032" y="636"/>
                      <a:pt x="11077" y="591"/>
                    </a:cubicBezTo>
                    <a:lnTo>
                      <a:pt x="11077" y="591"/>
                    </a:lnTo>
                    <a:cubicBezTo>
                      <a:pt x="10899" y="687"/>
                      <a:pt x="10734" y="782"/>
                      <a:pt x="10568" y="890"/>
                    </a:cubicBezTo>
                    <a:cubicBezTo>
                      <a:pt x="10562" y="896"/>
                      <a:pt x="10562" y="903"/>
                      <a:pt x="10556" y="909"/>
                    </a:cubicBezTo>
                    <a:cubicBezTo>
                      <a:pt x="10352" y="1087"/>
                      <a:pt x="10136" y="1233"/>
                      <a:pt x="9920" y="1386"/>
                    </a:cubicBezTo>
                    <a:cubicBezTo>
                      <a:pt x="9558" y="1646"/>
                      <a:pt x="9183" y="1901"/>
                      <a:pt x="8821" y="2174"/>
                    </a:cubicBezTo>
                    <a:cubicBezTo>
                      <a:pt x="8656" y="2295"/>
                      <a:pt x="8497" y="2434"/>
                      <a:pt x="8357" y="2587"/>
                    </a:cubicBezTo>
                    <a:cubicBezTo>
                      <a:pt x="8306" y="2644"/>
                      <a:pt x="8249" y="2733"/>
                      <a:pt x="8173" y="2752"/>
                    </a:cubicBezTo>
                    <a:cubicBezTo>
                      <a:pt x="8162" y="2754"/>
                      <a:pt x="8152" y="2754"/>
                      <a:pt x="8141" y="2754"/>
                    </a:cubicBezTo>
                    <a:cubicBezTo>
                      <a:pt x="8108" y="2754"/>
                      <a:pt x="8076" y="2746"/>
                      <a:pt x="8052" y="2727"/>
                    </a:cubicBezTo>
                    <a:cubicBezTo>
                      <a:pt x="7779" y="2930"/>
                      <a:pt x="7505" y="3140"/>
                      <a:pt x="7245" y="3356"/>
                    </a:cubicBezTo>
                    <a:cubicBezTo>
                      <a:pt x="7111" y="3470"/>
                      <a:pt x="6972" y="3585"/>
                      <a:pt x="6838" y="3699"/>
                    </a:cubicBezTo>
                    <a:cubicBezTo>
                      <a:pt x="6711" y="3826"/>
                      <a:pt x="6578" y="3940"/>
                      <a:pt x="6431" y="4055"/>
                    </a:cubicBezTo>
                    <a:lnTo>
                      <a:pt x="6425" y="4055"/>
                    </a:lnTo>
                    <a:cubicBezTo>
                      <a:pt x="6419" y="4061"/>
                      <a:pt x="6419" y="4074"/>
                      <a:pt x="6419" y="4080"/>
                    </a:cubicBezTo>
                    <a:cubicBezTo>
                      <a:pt x="6387" y="4169"/>
                      <a:pt x="6374" y="4265"/>
                      <a:pt x="6381" y="4360"/>
                    </a:cubicBezTo>
                    <a:cubicBezTo>
                      <a:pt x="6393" y="4455"/>
                      <a:pt x="6419" y="4550"/>
                      <a:pt x="6463" y="4633"/>
                    </a:cubicBezTo>
                    <a:cubicBezTo>
                      <a:pt x="6489" y="4703"/>
                      <a:pt x="6552" y="4811"/>
                      <a:pt x="6463" y="4862"/>
                    </a:cubicBezTo>
                    <a:cubicBezTo>
                      <a:pt x="6445" y="4872"/>
                      <a:pt x="6427" y="4877"/>
                      <a:pt x="6409" y="4877"/>
                    </a:cubicBezTo>
                    <a:cubicBezTo>
                      <a:pt x="6352" y="4877"/>
                      <a:pt x="6299" y="4831"/>
                      <a:pt x="6260" y="4792"/>
                    </a:cubicBezTo>
                    <a:cubicBezTo>
                      <a:pt x="6196" y="4728"/>
                      <a:pt x="6139" y="4659"/>
                      <a:pt x="6101" y="4582"/>
                    </a:cubicBezTo>
                    <a:cubicBezTo>
                      <a:pt x="6082" y="4550"/>
                      <a:pt x="6069" y="4519"/>
                      <a:pt x="6056" y="4487"/>
                    </a:cubicBezTo>
                    <a:cubicBezTo>
                      <a:pt x="6050" y="4512"/>
                      <a:pt x="6044" y="4538"/>
                      <a:pt x="6044" y="4563"/>
                    </a:cubicBezTo>
                    <a:cubicBezTo>
                      <a:pt x="6025" y="4792"/>
                      <a:pt x="6076" y="5021"/>
                      <a:pt x="6184" y="5224"/>
                    </a:cubicBezTo>
                    <a:cubicBezTo>
                      <a:pt x="6184" y="5230"/>
                      <a:pt x="6184" y="5237"/>
                      <a:pt x="6184" y="5243"/>
                    </a:cubicBezTo>
                    <a:lnTo>
                      <a:pt x="6203" y="5250"/>
                    </a:lnTo>
                    <a:cubicBezTo>
                      <a:pt x="6228" y="5262"/>
                      <a:pt x="6234" y="5294"/>
                      <a:pt x="6215" y="5313"/>
                    </a:cubicBezTo>
                    <a:cubicBezTo>
                      <a:pt x="6184" y="5335"/>
                      <a:pt x="6142" y="5344"/>
                      <a:pt x="6098" y="5344"/>
                    </a:cubicBezTo>
                    <a:cubicBezTo>
                      <a:pt x="6025" y="5344"/>
                      <a:pt x="5945" y="5319"/>
                      <a:pt x="5898" y="5288"/>
                    </a:cubicBezTo>
                    <a:cubicBezTo>
                      <a:pt x="5802" y="5224"/>
                      <a:pt x="5745" y="5116"/>
                      <a:pt x="5751" y="5002"/>
                    </a:cubicBezTo>
                    <a:cubicBezTo>
                      <a:pt x="5732" y="4760"/>
                      <a:pt x="5758" y="4519"/>
                      <a:pt x="5828" y="4284"/>
                    </a:cubicBezTo>
                    <a:lnTo>
                      <a:pt x="5828" y="4284"/>
                    </a:lnTo>
                    <a:cubicBezTo>
                      <a:pt x="5726" y="4392"/>
                      <a:pt x="5675" y="4538"/>
                      <a:pt x="5688" y="4684"/>
                    </a:cubicBezTo>
                    <a:cubicBezTo>
                      <a:pt x="5701" y="4747"/>
                      <a:pt x="5732" y="4805"/>
                      <a:pt x="5739" y="4868"/>
                    </a:cubicBezTo>
                    <a:cubicBezTo>
                      <a:pt x="5739" y="4881"/>
                      <a:pt x="5726" y="4900"/>
                      <a:pt x="5713" y="4900"/>
                    </a:cubicBezTo>
                    <a:cubicBezTo>
                      <a:pt x="5707" y="4919"/>
                      <a:pt x="5688" y="4932"/>
                      <a:pt x="5669" y="4932"/>
                    </a:cubicBezTo>
                    <a:cubicBezTo>
                      <a:pt x="5665" y="4933"/>
                      <a:pt x="5660" y="4933"/>
                      <a:pt x="5656" y="4933"/>
                    </a:cubicBezTo>
                    <a:cubicBezTo>
                      <a:pt x="5609" y="4933"/>
                      <a:pt x="5558" y="4872"/>
                      <a:pt x="5529" y="4843"/>
                    </a:cubicBezTo>
                    <a:cubicBezTo>
                      <a:pt x="5523" y="4830"/>
                      <a:pt x="5516" y="4824"/>
                      <a:pt x="5510" y="4817"/>
                    </a:cubicBezTo>
                    <a:cubicBezTo>
                      <a:pt x="5338" y="4957"/>
                      <a:pt x="5154" y="5084"/>
                      <a:pt x="4970" y="5205"/>
                    </a:cubicBezTo>
                    <a:cubicBezTo>
                      <a:pt x="4779" y="5326"/>
                      <a:pt x="4601" y="5447"/>
                      <a:pt x="4404" y="5555"/>
                    </a:cubicBezTo>
                    <a:cubicBezTo>
                      <a:pt x="4036" y="5752"/>
                      <a:pt x="3648" y="5917"/>
                      <a:pt x="3254" y="6044"/>
                    </a:cubicBezTo>
                    <a:cubicBezTo>
                      <a:pt x="3203" y="6101"/>
                      <a:pt x="3171" y="6165"/>
                      <a:pt x="3152" y="6235"/>
                    </a:cubicBezTo>
                    <a:cubicBezTo>
                      <a:pt x="3108" y="6387"/>
                      <a:pt x="3095" y="6552"/>
                      <a:pt x="3114" y="6711"/>
                    </a:cubicBezTo>
                    <a:cubicBezTo>
                      <a:pt x="3127" y="6864"/>
                      <a:pt x="3165" y="7016"/>
                      <a:pt x="3222" y="7156"/>
                    </a:cubicBezTo>
                    <a:cubicBezTo>
                      <a:pt x="3267" y="7258"/>
                      <a:pt x="3318" y="7353"/>
                      <a:pt x="3381" y="7442"/>
                    </a:cubicBezTo>
                    <a:lnTo>
                      <a:pt x="3464" y="7499"/>
                    </a:lnTo>
                    <a:cubicBezTo>
                      <a:pt x="3517" y="7535"/>
                      <a:pt x="3477" y="7608"/>
                      <a:pt x="3425" y="7608"/>
                    </a:cubicBezTo>
                    <a:cubicBezTo>
                      <a:pt x="3421" y="7608"/>
                      <a:pt x="3417" y="7608"/>
                      <a:pt x="3413" y="7607"/>
                    </a:cubicBezTo>
                    <a:cubicBezTo>
                      <a:pt x="3409" y="7609"/>
                      <a:pt x="3405" y="7610"/>
                      <a:pt x="3402" y="7610"/>
                    </a:cubicBezTo>
                    <a:cubicBezTo>
                      <a:pt x="3393" y="7610"/>
                      <a:pt x="3386" y="7605"/>
                      <a:pt x="3381" y="7601"/>
                    </a:cubicBezTo>
                    <a:lnTo>
                      <a:pt x="3362" y="7582"/>
                    </a:lnTo>
                    <a:cubicBezTo>
                      <a:pt x="3197" y="7461"/>
                      <a:pt x="3038" y="7334"/>
                      <a:pt x="2898" y="7181"/>
                    </a:cubicBezTo>
                    <a:cubicBezTo>
                      <a:pt x="2739" y="7016"/>
                      <a:pt x="2638" y="6800"/>
                      <a:pt x="2625" y="6571"/>
                    </a:cubicBezTo>
                    <a:cubicBezTo>
                      <a:pt x="2549" y="6711"/>
                      <a:pt x="2504" y="6864"/>
                      <a:pt x="2485" y="7016"/>
                    </a:cubicBezTo>
                    <a:cubicBezTo>
                      <a:pt x="2472" y="7111"/>
                      <a:pt x="2472" y="7213"/>
                      <a:pt x="2479" y="7308"/>
                    </a:cubicBezTo>
                    <a:cubicBezTo>
                      <a:pt x="2479" y="7378"/>
                      <a:pt x="2447" y="7461"/>
                      <a:pt x="2364" y="7461"/>
                    </a:cubicBezTo>
                    <a:cubicBezTo>
                      <a:pt x="2282" y="7448"/>
                      <a:pt x="2212" y="7404"/>
                      <a:pt x="2161" y="7340"/>
                    </a:cubicBezTo>
                    <a:cubicBezTo>
                      <a:pt x="2110" y="7277"/>
                      <a:pt x="2072" y="7207"/>
                      <a:pt x="2053" y="7124"/>
                    </a:cubicBezTo>
                    <a:lnTo>
                      <a:pt x="2053" y="7099"/>
                    </a:lnTo>
                    <a:cubicBezTo>
                      <a:pt x="1970" y="7213"/>
                      <a:pt x="1869" y="7315"/>
                      <a:pt x="1754" y="7397"/>
                    </a:cubicBezTo>
                    <a:cubicBezTo>
                      <a:pt x="1595" y="7518"/>
                      <a:pt x="1430" y="7633"/>
                      <a:pt x="1265" y="7741"/>
                    </a:cubicBezTo>
                    <a:cubicBezTo>
                      <a:pt x="1068" y="7868"/>
                      <a:pt x="877" y="7995"/>
                      <a:pt x="680" y="8116"/>
                    </a:cubicBezTo>
                    <a:cubicBezTo>
                      <a:pt x="750" y="8084"/>
                      <a:pt x="826" y="8046"/>
                      <a:pt x="896" y="8008"/>
                    </a:cubicBezTo>
                    <a:cubicBezTo>
                      <a:pt x="901" y="8005"/>
                      <a:pt x="906" y="8004"/>
                      <a:pt x="911" y="8004"/>
                    </a:cubicBezTo>
                    <a:cubicBezTo>
                      <a:pt x="943" y="8004"/>
                      <a:pt x="968" y="8055"/>
                      <a:pt x="935" y="8077"/>
                    </a:cubicBezTo>
                    <a:cubicBezTo>
                      <a:pt x="598" y="8338"/>
                      <a:pt x="255" y="8605"/>
                      <a:pt x="0" y="8954"/>
                    </a:cubicBezTo>
                    <a:cubicBezTo>
                      <a:pt x="363" y="8789"/>
                      <a:pt x="718" y="8611"/>
                      <a:pt x="1068" y="8427"/>
                    </a:cubicBezTo>
                    <a:cubicBezTo>
                      <a:pt x="1437" y="8230"/>
                      <a:pt x="1799" y="8014"/>
                      <a:pt x="2161" y="7804"/>
                    </a:cubicBezTo>
                    <a:lnTo>
                      <a:pt x="2180" y="7772"/>
                    </a:lnTo>
                    <a:cubicBezTo>
                      <a:pt x="2184" y="7765"/>
                      <a:pt x="2193" y="7759"/>
                      <a:pt x="2202" y="7759"/>
                    </a:cubicBezTo>
                    <a:cubicBezTo>
                      <a:pt x="2208" y="7759"/>
                      <a:pt x="2213" y="7761"/>
                      <a:pt x="2218" y="7766"/>
                    </a:cubicBezTo>
                    <a:lnTo>
                      <a:pt x="2225" y="7766"/>
                    </a:lnTo>
                    <a:cubicBezTo>
                      <a:pt x="2229" y="7764"/>
                      <a:pt x="2234" y="7762"/>
                      <a:pt x="2238" y="7762"/>
                    </a:cubicBezTo>
                    <a:cubicBezTo>
                      <a:pt x="2267" y="7762"/>
                      <a:pt x="2279" y="7812"/>
                      <a:pt x="2263" y="7823"/>
                    </a:cubicBezTo>
                    <a:cubicBezTo>
                      <a:pt x="2237" y="7842"/>
                      <a:pt x="2212" y="7855"/>
                      <a:pt x="2186" y="7874"/>
                    </a:cubicBezTo>
                    <a:cubicBezTo>
                      <a:pt x="1881" y="8357"/>
                      <a:pt x="1303" y="8662"/>
                      <a:pt x="1138" y="9228"/>
                    </a:cubicBezTo>
                    <a:cubicBezTo>
                      <a:pt x="1373" y="9170"/>
                      <a:pt x="1595" y="9088"/>
                      <a:pt x="1805" y="8980"/>
                    </a:cubicBezTo>
                    <a:cubicBezTo>
                      <a:pt x="2225" y="8764"/>
                      <a:pt x="2625" y="8510"/>
                      <a:pt x="3038" y="8287"/>
                    </a:cubicBezTo>
                    <a:cubicBezTo>
                      <a:pt x="3254" y="8173"/>
                      <a:pt x="3476" y="8065"/>
                      <a:pt x="3699" y="7950"/>
                    </a:cubicBezTo>
                    <a:cubicBezTo>
                      <a:pt x="3813" y="7899"/>
                      <a:pt x="3921" y="7849"/>
                      <a:pt x="4036" y="7791"/>
                    </a:cubicBezTo>
                    <a:cubicBezTo>
                      <a:pt x="4144" y="7734"/>
                      <a:pt x="4258" y="7683"/>
                      <a:pt x="4379" y="7645"/>
                    </a:cubicBezTo>
                    <a:lnTo>
                      <a:pt x="4392" y="7645"/>
                    </a:lnTo>
                    <a:cubicBezTo>
                      <a:pt x="4614" y="7505"/>
                      <a:pt x="4830" y="7359"/>
                      <a:pt x="5033" y="7200"/>
                    </a:cubicBezTo>
                    <a:cubicBezTo>
                      <a:pt x="5491" y="6851"/>
                      <a:pt x="5910" y="6457"/>
                      <a:pt x="6349" y="6082"/>
                    </a:cubicBezTo>
                    <a:cubicBezTo>
                      <a:pt x="6565" y="5898"/>
                      <a:pt x="6787" y="5707"/>
                      <a:pt x="7022" y="5529"/>
                    </a:cubicBezTo>
                    <a:cubicBezTo>
                      <a:pt x="7137" y="5447"/>
                      <a:pt x="7251" y="5364"/>
                      <a:pt x="7372" y="5288"/>
                    </a:cubicBezTo>
                    <a:cubicBezTo>
                      <a:pt x="7467" y="5224"/>
                      <a:pt x="7569" y="5161"/>
                      <a:pt x="7671" y="5110"/>
                    </a:cubicBezTo>
                    <a:cubicBezTo>
                      <a:pt x="7798" y="5014"/>
                      <a:pt x="7925" y="4913"/>
                      <a:pt x="8052" y="4817"/>
                    </a:cubicBezTo>
                    <a:cubicBezTo>
                      <a:pt x="8420" y="4531"/>
                      <a:pt x="8789" y="4239"/>
                      <a:pt x="9158" y="3953"/>
                    </a:cubicBezTo>
                    <a:cubicBezTo>
                      <a:pt x="9158" y="3947"/>
                      <a:pt x="9170" y="3940"/>
                      <a:pt x="9177" y="3934"/>
                    </a:cubicBezTo>
                    <a:lnTo>
                      <a:pt x="9316" y="3832"/>
                    </a:lnTo>
                    <a:lnTo>
                      <a:pt x="9965" y="3337"/>
                    </a:lnTo>
                    <a:cubicBezTo>
                      <a:pt x="10168" y="3178"/>
                      <a:pt x="10371" y="2994"/>
                      <a:pt x="10600" y="2873"/>
                    </a:cubicBezTo>
                    <a:cubicBezTo>
                      <a:pt x="10604" y="2870"/>
                      <a:pt x="10609" y="2869"/>
                      <a:pt x="10613" y="2869"/>
                    </a:cubicBezTo>
                    <a:cubicBezTo>
                      <a:pt x="10629" y="2869"/>
                      <a:pt x="10645" y="2885"/>
                      <a:pt x="10645" y="2905"/>
                    </a:cubicBezTo>
                    <a:lnTo>
                      <a:pt x="10740" y="2841"/>
                    </a:lnTo>
                    <a:cubicBezTo>
                      <a:pt x="11051" y="2612"/>
                      <a:pt x="11356" y="2390"/>
                      <a:pt x="11661" y="2155"/>
                    </a:cubicBezTo>
                    <a:lnTo>
                      <a:pt x="11661" y="2155"/>
                    </a:lnTo>
                    <a:cubicBezTo>
                      <a:pt x="11248" y="2415"/>
                      <a:pt x="10829" y="2650"/>
                      <a:pt x="10390" y="2860"/>
                    </a:cubicBezTo>
                    <a:cubicBezTo>
                      <a:pt x="10387" y="2862"/>
                      <a:pt x="10383" y="2862"/>
                      <a:pt x="10379" y="2862"/>
                    </a:cubicBezTo>
                    <a:cubicBezTo>
                      <a:pt x="10355" y="2862"/>
                      <a:pt x="10343" y="2826"/>
                      <a:pt x="10365" y="2809"/>
                    </a:cubicBezTo>
                    <a:cubicBezTo>
                      <a:pt x="10568" y="2701"/>
                      <a:pt x="10772" y="2587"/>
                      <a:pt x="10969" y="2466"/>
                    </a:cubicBezTo>
                    <a:cubicBezTo>
                      <a:pt x="11306" y="2263"/>
                      <a:pt x="11642" y="2040"/>
                      <a:pt x="11960" y="1812"/>
                    </a:cubicBezTo>
                    <a:cubicBezTo>
                      <a:pt x="12125" y="1704"/>
                      <a:pt x="12278" y="1583"/>
                      <a:pt x="12437" y="1462"/>
                    </a:cubicBezTo>
                    <a:cubicBezTo>
                      <a:pt x="12538" y="1386"/>
                      <a:pt x="12634" y="1290"/>
                      <a:pt x="12735" y="1208"/>
                    </a:cubicBezTo>
                    <a:lnTo>
                      <a:pt x="12735" y="1202"/>
                    </a:lnTo>
                    <a:cubicBezTo>
                      <a:pt x="12468" y="1329"/>
                      <a:pt x="12195" y="1456"/>
                      <a:pt x="11928" y="1596"/>
                    </a:cubicBezTo>
                    <a:cubicBezTo>
                      <a:pt x="11928" y="1596"/>
                      <a:pt x="11922" y="1602"/>
                      <a:pt x="11922" y="1608"/>
                    </a:cubicBezTo>
                    <a:cubicBezTo>
                      <a:pt x="11903" y="1621"/>
                      <a:pt x="11884" y="1634"/>
                      <a:pt x="11865" y="1646"/>
                    </a:cubicBezTo>
                    <a:cubicBezTo>
                      <a:pt x="11846" y="1659"/>
                      <a:pt x="11820" y="1665"/>
                      <a:pt x="11801" y="1672"/>
                    </a:cubicBezTo>
                    <a:lnTo>
                      <a:pt x="11731" y="1697"/>
                    </a:lnTo>
                    <a:cubicBezTo>
                      <a:pt x="11325" y="1907"/>
                      <a:pt x="10931" y="2148"/>
                      <a:pt x="10549" y="2409"/>
                    </a:cubicBezTo>
                    <a:cubicBezTo>
                      <a:pt x="10540" y="2416"/>
                      <a:pt x="10530" y="2420"/>
                      <a:pt x="10520" y="2420"/>
                    </a:cubicBezTo>
                    <a:cubicBezTo>
                      <a:pt x="10488" y="2420"/>
                      <a:pt x="10459" y="2386"/>
                      <a:pt x="10473" y="2352"/>
                    </a:cubicBezTo>
                    <a:cubicBezTo>
                      <a:pt x="10543" y="2129"/>
                      <a:pt x="10645" y="1926"/>
                      <a:pt x="10784" y="1735"/>
                    </a:cubicBezTo>
                    <a:cubicBezTo>
                      <a:pt x="11020" y="1386"/>
                      <a:pt x="11331" y="1093"/>
                      <a:pt x="11630" y="795"/>
                    </a:cubicBezTo>
                    <a:lnTo>
                      <a:pt x="12170" y="267"/>
                    </a:lnTo>
                    <a:cubicBezTo>
                      <a:pt x="12259" y="178"/>
                      <a:pt x="12348" y="89"/>
                      <a:pt x="1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94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94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94"/>
              <p:cNvSpPr/>
              <p:nvPr/>
            </p:nvSpPr>
            <p:spPr>
              <a:xfrm>
                <a:off x="7707096" y="155371"/>
                <a:ext cx="236165" cy="89658"/>
              </a:xfrm>
              <a:custGeom>
                <a:rect b="b" l="l" r="r" t="t"/>
                <a:pathLst>
                  <a:path extrusionOk="0" h="1074" w="2829">
                    <a:moveTo>
                      <a:pt x="1586" y="0"/>
                    </a:moveTo>
                    <a:cubicBezTo>
                      <a:pt x="1074" y="0"/>
                      <a:pt x="554" y="173"/>
                      <a:pt x="179" y="524"/>
                    </a:cubicBezTo>
                    <a:lnTo>
                      <a:pt x="172" y="530"/>
                    </a:lnTo>
                    <a:cubicBezTo>
                      <a:pt x="141" y="549"/>
                      <a:pt x="109" y="575"/>
                      <a:pt x="77" y="594"/>
                    </a:cubicBezTo>
                    <a:cubicBezTo>
                      <a:pt x="58" y="607"/>
                      <a:pt x="45" y="613"/>
                      <a:pt x="33" y="626"/>
                    </a:cubicBezTo>
                    <a:cubicBezTo>
                      <a:pt x="1" y="645"/>
                      <a:pt x="1" y="683"/>
                      <a:pt x="20" y="708"/>
                    </a:cubicBezTo>
                    <a:cubicBezTo>
                      <a:pt x="13" y="734"/>
                      <a:pt x="13" y="765"/>
                      <a:pt x="26" y="791"/>
                    </a:cubicBezTo>
                    <a:cubicBezTo>
                      <a:pt x="58" y="899"/>
                      <a:pt x="128" y="994"/>
                      <a:pt x="223" y="1058"/>
                    </a:cubicBezTo>
                    <a:cubicBezTo>
                      <a:pt x="236" y="1069"/>
                      <a:pt x="251" y="1074"/>
                      <a:pt x="265" y="1074"/>
                    </a:cubicBezTo>
                    <a:cubicBezTo>
                      <a:pt x="292" y="1074"/>
                      <a:pt x="319" y="1055"/>
                      <a:pt x="331" y="1026"/>
                    </a:cubicBezTo>
                    <a:cubicBezTo>
                      <a:pt x="344" y="1032"/>
                      <a:pt x="363" y="1039"/>
                      <a:pt x="382" y="1045"/>
                    </a:cubicBezTo>
                    <a:cubicBezTo>
                      <a:pt x="391" y="1054"/>
                      <a:pt x="404" y="1060"/>
                      <a:pt x="418" y="1060"/>
                    </a:cubicBezTo>
                    <a:cubicBezTo>
                      <a:pt x="423" y="1060"/>
                      <a:pt x="428" y="1059"/>
                      <a:pt x="433" y="1058"/>
                    </a:cubicBezTo>
                    <a:cubicBezTo>
                      <a:pt x="442" y="1061"/>
                      <a:pt x="452" y="1063"/>
                      <a:pt x="461" y="1063"/>
                    </a:cubicBezTo>
                    <a:cubicBezTo>
                      <a:pt x="471" y="1063"/>
                      <a:pt x="481" y="1061"/>
                      <a:pt x="490" y="1058"/>
                    </a:cubicBezTo>
                    <a:cubicBezTo>
                      <a:pt x="522" y="1045"/>
                      <a:pt x="547" y="1020"/>
                      <a:pt x="560" y="994"/>
                    </a:cubicBezTo>
                    <a:lnTo>
                      <a:pt x="655" y="994"/>
                    </a:lnTo>
                    <a:cubicBezTo>
                      <a:pt x="666" y="1015"/>
                      <a:pt x="689" y="1028"/>
                      <a:pt x="715" y="1028"/>
                    </a:cubicBezTo>
                    <a:cubicBezTo>
                      <a:pt x="721" y="1028"/>
                      <a:pt x="726" y="1027"/>
                      <a:pt x="732" y="1026"/>
                    </a:cubicBezTo>
                    <a:lnTo>
                      <a:pt x="884" y="1001"/>
                    </a:lnTo>
                    <a:cubicBezTo>
                      <a:pt x="1157" y="1001"/>
                      <a:pt x="1437" y="1001"/>
                      <a:pt x="1710" y="994"/>
                    </a:cubicBezTo>
                    <a:lnTo>
                      <a:pt x="1901" y="1007"/>
                    </a:lnTo>
                    <a:cubicBezTo>
                      <a:pt x="1905" y="1008"/>
                      <a:pt x="1910" y="1009"/>
                      <a:pt x="1914" y="1009"/>
                    </a:cubicBezTo>
                    <a:cubicBezTo>
                      <a:pt x="1933" y="1009"/>
                      <a:pt x="1949" y="997"/>
                      <a:pt x="1964" y="982"/>
                    </a:cubicBezTo>
                    <a:cubicBezTo>
                      <a:pt x="2060" y="975"/>
                      <a:pt x="2161" y="969"/>
                      <a:pt x="2263" y="956"/>
                    </a:cubicBezTo>
                    <a:cubicBezTo>
                      <a:pt x="2301" y="950"/>
                      <a:pt x="2327" y="912"/>
                      <a:pt x="2314" y="873"/>
                    </a:cubicBezTo>
                    <a:cubicBezTo>
                      <a:pt x="2352" y="867"/>
                      <a:pt x="2390" y="861"/>
                      <a:pt x="2428" y="854"/>
                    </a:cubicBezTo>
                    <a:lnTo>
                      <a:pt x="2632" y="854"/>
                    </a:lnTo>
                    <a:cubicBezTo>
                      <a:pt x="2663" y="854"/>
                      <a:pt x="2682" y="835"/>
                      <a:pt x="2689" y="810"/>
                    </a:cubicBezTo>
                    <a:lnTo>
                      <a:pt x="2740" y="797"/>
                    </a:lnTo>
                    <a:cubicBezTo>
                      <a:pt x="2797" y="778"/>
                      <a:pt x="2829" y="683"/>
                      <a:pt x="2759" y="664"/>
                    </a:cubicBezTo>
                    <a:cubicBezTo>
                      <a:pt x="2702" y="645"/>
                      <a:pt x="2651" y="632"/>
                      <a:pt x="2600" y="619"/>
                    </a:cubicBezTo>
                    <a:cubicBezTo>
                      <a:pt x="2587" y="600"/>
                      <a:pt x="2574" y="588"/>
                      <a:pt x="2555" y="588"/>
                    </a:cubicBezTo>
                    <a:lnTo>
                      <a:pt x="2447" y="568"/>
                    </a:lnTo>
                    <a:cubicBezTo>
                      <a:pt x="2454" y="562"/>
                      <a:pt x="2454" y="549"/>
                      <a:pt x="2454" y="537"/>
                    </a:cubicBezTo>
                    <a:lnTo>
                      <a:pt x="2505" y="537"/>
                    </a:lnTo>
                    <a:cubicBezTo>
                      <a:pt x="2574" y="518"/>
                      <a:pt x="2587" y="429"/>
                      <a:pt x="2524" y="391"/>
                    </a:cubicBezTo>
                    <a:cubicBezTo>
                      <a:pt x="2454" y="365"/>
                      <a:pt x="2390" y="346"/>
                      <a:pt x="2320" y="333"/>
                    </a:cubicBezTo>
                    <a:cubicBezTo>
                      <a:pt x="2206" y="295"/>
                      <a:pt x="2091" y="263"/>
                      <a:pt x="1977" y="244"/>
                    </a:cubicBezTo>
                    <a:cubicBezTo>
                      <a:pt x="1983" y="238"/>
                      <a:pt x="1990" y="232"/>
                      <a:pt x="1996" y="219"/>
                    </a:cubicBezTo>
                    <a:cubicBezTo>
                      <a:pt x="2028" y="213"/>
                      <a:pt x="2060" y="200"/>
                      <a:pt x="2091" y="194"/>
                    </a:cubicBezTo>
                    <a:cubicBezTo>
                      <a:pt x="2155" y="162"/>
                      <a:pt x="2142" y="66"/>
                      <a:pt x="2072" y="54"/>
                    </a:cubicBezTo>
                    <a:cubicBezTo>
                      <a:pt x="1915" y="18"/>
                      <a:pt x="1751" y="0"/>
                      <a:pt x="158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94"/>
              <p:cNvSpPr/>
              <p:nvPr/>
            </p:nvSpPr>
            <p:spPr>
              <a:xfrm>
                <a:off x="7784064" y="184756"/>
                <a:ext cx="21287" cy="21287"/>
              </a:xfrm>
              <a:custGeom>
                <a:rect b="b" l="l" r="r" t="t"/>
                <a:pathLst>
                  <a:path extrusionOk="0" h="255" w="255">
                    <a:moveTo>
                      <a:pt x="108" y="0"/>
                    </a:moveTo>
                    <a:cubicBezTo>
                      <a:pt x="96" y="0"/>
                      <a:pt x="83" y="7"/>
                      <a:pt x="76" y="13"/>
                    </a:cubicBezTo>
                    <a:cubicBezTo>
                      <a:pt x="57" y="19"/>
                      <a:pt x="45" y="32"/>
                      <a:pt x="32" y="45"/>
                    </a:cubicBezTo>
                    <a:cubicBezTo>
                      <a:pt x="19" y="64"/>
                      <a:pt x="7" y="83"/>
                      <a:pt x="7" y="108"/>
                    </a:cubicBezTo>
                    <a:cubicBezTo>
                      <a:pt x="0" y="134"/>
                      <a:pt x="7" y="153"/>
                      <a:pt x="13" y="178"/>
                    </a:cubicBezTo>
                    <a:cubicBezTo>
                      <a:pt x="19" y="197"/>
                      <a:pt x="38" y="216"/>
                      <a:pt x="57" y="229"/>
                    </a:cubicBezTo>
                    <a:cubicBezTo>
                      <a:pt x="76" y="242"/>
                      <a:pt x="96" y="255"/>
                      <a:pt x="121" y="255"/>
                    </a:cubicBezTo>
                    <a:cubicBezTo>
                      <a:pt x="140" y="255"/>
                      <a:pt x="165" y="248"/>
                      <a:pt x="184" y="242"/>
                    </a:cubicBezTo>
                    <a:cubicBezTo>
                      <a:pt x="204" y="236"/>
                      <a:pt x="216" y="223"/>
                      <a:pt x="229" y="210"/>
                    </a:cubicBezTo>
                    <a:cubicBezTo>
                      <a:pt x="235" y="197"/>
                      <a:pt x="242" y="191"/>
                      <a:pt x="242" y="178"/>
                    </a:cubicBezTo>
                    <a:cubicBezTo>
                      <a:pt x="254" y="159"/>
                      <a:pt x="254" y="134"/>
                      <a:pt x="248" y="115"/>
                    </a:cubicBezTo>
                    <a:cubicBezTo>
                      <a:pt x="248" y="108"/>
                      <a:pt x="248" y="102"/>
                      <a:pt x="248" y="96"/>
                    </a:cubicBezTo>
                    <a:cubicBezTo>
                      <a:pt x="248" y="89"/>
                      <a:pt x="248" y="77"/>
                      <a:pt x="242" y="70"/>
                    </a:cubicBezTo>
                    <a:cubicBezTo>
                      <a:pt x="229" y="51"/>
                      <a:pt x="216" y="32"/>
                      <a:pt x="197" y="19"/>
                    </a:cubicBezTo>
                    <a:cubicBezTo>
                      <a:pt x="178" y="7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94"/>
              <p:cNvSpPr/>
              <p:nvPr/>
            </p:nvSpPr>
            <p:spPr>
              <a:xfrm>
                <a:off x="7711354" y="313899"/>
                <a:ext cx="400120" cy="632695"/>
              </a:xfrm>
              <a:custGeom>
                <a:rect b="b" l="l" r="r" t="t"/>
                <a:pathLst>
                  <a:path extrusionOk="0" h="7579" w="4793">
                    <a:moveTo>
                      <a:pt x="561" y="0"/>
                    </a:moveTo>
                    <a:cubicBezTo>
                      <a:pt x="467" y="0"/>
                      <a:pt x="376" y="66"/>
                      <a:pt x="318" y="144"/>
                    </a:cubicBezTo>
                    <a:cubicBezTo>
                      <a:pt x="255" y="245"/>
                      <a:pt x="185" y="341"/>
                      <a:pt x="102" y="430"/>
                    </a:cubicBezTo>
                    <a:cubicBezTo>
                      <a:pt x="83" y="442"/>
                      <a:pt x="64" y="455"/>
                      <a:pt x="45" y="468"/>
                    </a:cubicBezTo>
                    <a:lnTo>
                      <a:pt x="64" y="474"/>
                    </a:lnTo>
                    <a:cubicBezTo>
                      <a:pt x="83" y="481"/>
                      <a:pt x="77" y="506"/>
                      <a:pt x="58" y="512"/>
                    </a:cubicBezTo>
                    <a:cubicBezTo>
                      <a:pt x="39" y="519"/>
                      <a:pt x="26" y="519"/>
                      <a:pt x="1" y="519"/>
                    </a:cubicBezTo>
                    <a:cubicBezTo>
                      <a:pt x="32" y="754"/>
                      <a:pt x="45" y="989"/>
                      <a:pt x="58" y="1224"/>
                    </a:cubicBezTo>
                    <a:lnTo>
                      <a:pt x="64" y="1421"/>
                    </a:lnTo>
                    <a:cubicBezTo>
                      <a:pt x="70" y="1389"/>
                      <a:pt x="77" y="1364"/>
                      <a:pt x="83" y="1332"/>
                    </a:cubicBezTo>
                    <a:cubicBezTo>
                      <a:pt x="86" y="1318"/>
                      <a:pt x="98" y="1311"/>
                      <a:pt x="110" y="1311"/>
                    </a:cubicBezTo>
                    <a:cubicBezTo>
                      <a:pt x="124" y="1311"/>
                      <a:pt x="138" y="1321"/>
                      <a:pt x="134" y="1338"/>
                    </a:cubicBezTo>
                    <a:cubicBezTo>
                      <a:pt x="115" y="1555"/>
                      <a:pt x="109" y="1764"/>
                      <a:pt x="102" y="1980"/>
                    </a:cubicBezTo>
                    <a:cubicBezTo>
                      <a:pt x="96" y="2082"/>
                      <a:pt x="96" y="2190"/>
                      <a:pt x="96" y="2298"/>
                    </a:cubicBezTo>
                    <a:cubicBezTo>
                      <a:pt x="102" y="2393"/>
                      <a:pt x="96" y="2489"/>
                      <a:pt x="83" y="2584"/>
                    </a:cubicBezTo>
                    <a:cubicBezTo>
                      <a:pt x="90" y="2622"/>
                      <a:pt x="90" y="2654"/>
                      <a:pt x="96" y="2686"/>
                    </a:cubicBezTo>
                    <a:cubicBezTo>
                      <a:pt x="159" y="3137"/>
                      <a:pt x="267" y="3575"/>
                      <a:pt x="420" y="4001"/>
                    </a:cubicBezTo>
                    <a:cubicBezTo>
                      <a:pt x="496" y="4211"/>
                      <a:pt x="585" y="4421"/>
                      <a:pt x="681" y="4624"/>
                    </a:cubicBezTo>
                    <a:cubicBezTo>
                      <a:pt x="731" y="4719"/>
                      <a:pt x="776" y="4821"/>
                      <a:pt x="833" y="4916"/>
                    </a:cubicBezTo>
                    <a:cubicBezTo>
                      <a:pt x="890" y="5012"/>
                      <a:pt x="941" y="5113"/>
                      <a:pt x="986" y="5215"/>
                    </a:cubicBezTo>
                    <a:cubicBezTo>
                      <a:pt x="1170" y="5469"/>
                      <a:pt x="1380" y="5704"/>
                      <a:pt x="1602" y="5927"/>
                    </a:cubicBezTo>
                    <a:cubicBezTo>
                      <a:pt x="1780" y="6098"/>
                      <a:pt x="1958" y="6257"/>
                      <a:pt x="2155" y="6403"/>
                    </a:cubicBezTo>
                    <a:cubicBezTo>
                      <a:pt x="2193" y="6429"/>
                      <a:pt x="2225" y="6454"/>
                      <a:pt x="2263" y="6486"/>
                    </a:cubicBezTo>
                    <a:cubicBezTo>
                      <a:pt x="2266" y="6480"/>
                      <a:pt x="2272" y="6476"/>
                      <a:pt x="2279" y="6476"/>
                    </a:cubicBezTo>
                    <a:cubicBezTo>
                      <a:pt x="2285" y="6476"/>
                      <a:pt x="2291" y="6480"/>
                      <a:pt x="2295" y="6486"/>
                    </a:cubicBezTo>
                    <a:cubicBezTo>
                      <a:pt x="2326" y="6511"/>
                      <a:pt x="2346" y="6543"/>
                      <a:pt x="2377" y="6562"/>
                    </a:cubicBezTo>
                    <a:cubicBezTo>
                      <a:pt x="2409" y="6581"/>
                      <a:pt x="2428" y="6600"/>
                      <a:pt x="2454" y="6619"/>
                    </a:cubicBezTo>
                    <a:cubicBezTo>
                      <a:pt x="2562" y="6683"/>
                      <a:pt x="2657" y="6753"/>
                      <a:pt x="2752" y="6829"/>
                    </a:cubicBezTo>
                    <a:cubicBezTo>
                      <a:pt x="2778" y="6854"/>
                      <a:pt x="2771" y="6893"/>
                      <a:pt x="2739" y="6905"/>
                    </a:cubicBezTo>
                    <a:cubicBezTo>
                      <a:pt x="2822" y="6975"/>
                      <a:pt x="2911" y="7045"/>
                      <a:pt x="3000" y="7109"/>
                    </a:cubicBezTo>
                    <a:cubicBezTo>
                      <a:pt x="3121" y="7204"/>
                      <a:pt x="3254" y="7287"/>
                      <a:pt x="3388" y="7369"/>
                    </a:cubicBezTo>
                    <a:cubicBezTo>
                      <a:pt x="3458" y="7407"/>
                      <a:pt x="3527" y="7445"/>
                      <a:pt x="3591" y="7484"/>
                    </a:cubicBezTo>
                    <a:cubicBezTo>
                      <a:pt x="3661" y="7509"/>
                      <a:pt x="3731" y="7541"/>
                      <a:pt x="3794" y="7579"/>
                    </a:cubicBezTo>
                    <a:cubicBezTo>
                      <a:pt x="3896" y="7496"/>
                      <a:pt x="3998" y="7414"/>
                      <a:pt x="4099" y="7331"/>
                    </a:cubicBezTo>
                    <a:lnTo>
                      <a:pt x="4093" y="7318"/>
                    </a:lnTo>
                    <a:cubicBezTo>
                      <a:pt x="4049" y="7223"/>
                      <a:pt x="4036" y="7109"/>
                      <a:pt x="4061" y="7001"/>
                    </a:cubicBezTo>
                    <a:cubicBezTo>
                      <a:pt x="4093" y="6893"/>
                      <a:pt x="4169" y="6810"/>
                      <a:pt x="4271" y="6765"/>
                    </a:cubicBezTo>
                    <a:cubicBezTo>
                      <a:pt x="4322" y="6746"/>
                      <a:pt x="4373" y="6727"/>
                      <a:pt x="4424" y="6721"/>
                    </a:cubicBezTo>
                    <a:cubicBezTo>
                      <a:pt x="4455" y="6721"/>
                      <a:pt x="4487" y="6715"/>
                      <a:pt x="4525" y="6715"/>
                    </a:cubicBezTo>
                    <a:cubicBezTo>
                      <a:pt x="4525" y="6696"/>
                      <a:pt x="4538" y="6683"/>
                      <a:pt x="4557" y="6677"/>
                    </a:cubicBezTo>
                    <a:cubicBezTo>
                      <a:pt x="4601" y="6619"/>
                      <a:pt x="4659" y="6568"/>
                      <a:pt x="4729" y="6537"/>
                    </a:cubicBezTo>
                    <a:cubicBezTo>
                      <a:pt x="4754" y="6524"/>
                      <a:pt x="4773" y="6518"/>
                      <a:pt x="4792" y="6511"/>
                    </a:cubicBezTo>
                    <a:cubicBezTo>
                      <a:pt x="4697" y="6448"/>
                      <a:pt x="4595" y="6397"/>
                      <a:pt x="4493" y="6352"/>
                    </a:cubicBezTo>
                    <a:cubicBezTo>
                      <a:pt x="3273" y="5755"/>
                      <a:pt x="2244" y="4827"/>
                      <a:pt x="1519" y="3677"/>
                    </a:cubicBezTo>
                    <a:lnTo>
                      <a:pt x="1716" y="3594"/>
                    </a:lnTo>
                    <a:cubicBezTo>
                      <a:pt x="1621" y="3270"/>
                      <a:pt x="1519" y="2953"/>
                      <a:pt x="1424" y="2635"/>
                    </a:cubicBezTo>
                    <a:cubicBezTo>
                      <a:pt x="1399" y="2527"/>
                      <a:pt x="1348" y="2425"/>
                      <a:pt x="1272" y="2349"/>
                    </a:cubicBezTo>
                    <a:cubicBezTo>
                      <a:pt x="1231" y="2315"/>
                      <a:pt x="1175" y="2296"/>
                      <a:pt x="1122" y="2296"/>
                    </a:cubicBezTo>
                    <a:cubicBezTo>
                      <a:pt x="1066" y="2296"/>
                      <a:pt x="1012" y="2316"/>
                      <a:pt x="979" y="2362"/>
                    </a:cubicBezTo>
                    <a:cubicBezTo>
                      <a:pt x="922" y="1701"/>
                      <a:pt x="871" y="1040"/>
                      <a:pt x="814" y="379"/>
                    </a:cubicBezTo>
                    <a:cubicBezTo>
                      <a:pt x="801" y="233"/>
                      <a:pt x="763" y="55"/>
                      <a:pt x="623" y="10"/>
                    </a:cubicBezTo>
                    <a:cubicBezTo>
                      <a:pt x="603" y="3"/>
                      <a:pt x="582" y="0"/>
                      <a:pt x="5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94"/>
              <p:cNvSpPr/>
              <p:nvPr/>
            </p:nvSpPr>
            <p:spPr>
              <a:xfrm>
                <a:off x="7874807" y="623775"/>
                <a:ext cx="20870" cy="18866"/>
              </a:xfrm>
              <a:custGeom>
                <a:rect b="b" l="l" r="r" t="t"/>
                <a:pathLst>
                  <a:path extrusionOk="0" h="226" w="250">
                    <a:moveTo>
                      <a:pt x="36" y="0"/>
                    </a:moveTo>
                    <a:cubicBezTo>
                      <a:pt x="16" y="0"/>
                      <a:pt x="0" y="22"/>
                      <a:pt x="19" y="41"/>
                    </a:cubicBezTo>
                    <a:lnTo>
                      <a:pt x="108" y="137"/>
                    </a:lnTo>
                    <a:cubicBezTo>
                      <a:pt x="127" y="149"/>
                      <a:pt x="140" y="162"/>
                      <a:pt x="159" y="181"/>
                    </a:cubicBezTo>
                    <a:lnTo>
                      <a:pt x="184" y="200"/>
                    </a:lnTo>
                    <a:cubicBezTo>
                      <a:pt x="191" y="207"/>
                      <a:pt x="197" y="213"/>
                      <a:pt x="210" y="219"/>
                    </a:cubicBezTo>
                    <a:cubicBezTo>
                      <a:pt x="214" y="224"/>
                      <a:pt x="219" y="226"/>
                      <a:pt x="224" y="226"/>
                    </a:cubicBezTo>
                    <a:cubicBezTo>
                      <a:pt x="239" y="226"/>
                      <a:pt x="249" y="208"/>
                      <a:pt x="235" y="194"/>
                    </a:cubicBezTo>
                    <a:cubicBezTo>
                      <a:pt x="229" y="181"/>
                      <a:pt x="222" y="175"/>
                      <a:pt x="216" y="168"/>
                    </a:cubicBezTo>
                    <a:lnTo>
                      <a:pt x="197" y="143"/>
                    </a:lnTo>
                    <a:lnTo>
                      <a:pt x="146" y="99"/>
                    </a:lnTo>
                    <a:lnTo>
                      <a:pt x="57" y="10"/>
                    </a:lnTo>
                    <a:cubicBezTo>
                      <a:pt x="50" y="3"/>
                      <a:pt x="43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94"/>
              <p:cNvSpPr/>
              <p:nvPr/>
            </p:nvSpPr>
            <p:spPr>
              <a:xfrm>
                <a:off x="7856191" y="624943"/>
                <a:ext cx="40822" cy="40571"/>
              </a:xfrm>
              <a:custGeom>
                <a:rect b="b" l="l" r="r" t="t"/>
                <a:pathLst>
                  <a:path extrusionOk="0" h="486" w="489">
                    <a:moveTo>
                      <a:pt x="32" y="0"/>
                    </a:moveTo>
                    <a:cubicBezTo>
                      <a:pt x="14" y="0"/>
                      <a:pt x="0" y="13"/>
                      <a:pt x="0" y="34"/>
                    </a:cubicBezTo>
                    <a:lnTo>
                      <a:pt x="0" y="40"/>
                    </a:lnTo>
                    <a:cubicBezTo>
                      <a:pt x="7" y="59"/>
                      <a:pt x="13" y="85"/>
                      <a:pt x="20" y="97"/>
                    </a:cubicBezTo>
                    <a:cubicBezTo>
                      <a:pt x="32" y="123"/>
                      <a:pt x="45" y="148"/>
                      <a:pt x="64" y="173"/>
                    </a:cubicBezTo>
                    <a:cubicBezTo>
                      <a:pt x="96" y="212"/>
                      <a:pt x="128" y="250"/>
                      <a:pt x="166" y="282"/>
                    </a:cubicBezTo>
                    <a:cubicBezTo>
                      <a:pt x="204" y="320"/>
                      <a:pt x="242" y="364"/>
                      <a:pt x="280" y="396"/>
                    </a:cubicBezTo>
                    <a:cubicBezTo>
                      <a:pt x="318" y="428"/>
                      <a:pt x="363" y="485"/>
                      <a:pt x="420" y="485"/>
                    </a:cubicBezTo>
                    <a:cubicBezTo>
                      <a:pt x="423" y="485"/>
                      <a:pt x="425" y="486"/>
                      <a:pt x="428" y="486"/>
                    </a:cubicBezTo>
                    <a:cubicBezTo>
                      <a:pt x="462" y="486"/>
                      <a:pt x="489" y="450"/>
                      <a:pt x="477" y="415"/>
                    </a:cubicBezTo>
                    <a:cubicBezTo>
                      <a:pt x="458" y="364"/>
                      <a:pt x="401" y="326"/>
                      <a:pt x="363" y="294"/>
                    </a:cubicBezTo>
                    <a:cubicBezTo>
                      <a:pt x="331" y="262"/>
                      <a:pt x="293" y="231"/>
                      <a:pt x="261" y="199"/>
                    </a:cubicBezTo>
                    <a:cubicBezTo>
                      <a:pt x="236" y="167"/>
                      <a:pt x="197" y="129"/>
                      <a:pt x="159" y="91"/>
                    </a:cubicBezTo>
                    <a:cubicBezTo>
                      <a:pt x="140" y="72"/>
                      <a:pt x="121" y="53"/>
                      <a:pt x="102" y="34"/>
                    </a:cubicBezTo>
                    <a:cubicBezTo>
                      <a:pt x="83" y="15"/>
                      <a:pt x="58" y="2"/>
                      <a:pt x="32" y="2"/>
                    </a:cubicBezTo>
                    <a:lnTo>
                      <a:pt x="45" y="2"/>
                    </a:lnTo>
                    <a:cubicBezTo>
                      <a:pt x="41" y="1"/>
                      <a:pt x="36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94"/>
              <p:cNvSpPr/>
              <p:nvPr/>
            </p:nvSpPr>
            <p:spPr>
              <a:xfrm>
                <a:off x="7904442" y="667434"/>
                <a:ext cx="20536" cy="16279"/>
              </a:xfrm>
              <a:custGeom>
                <a:rect b="b" l="l" r="r" t="t"/>
                <a:pathLst>
                  <a:path extrusionOk="0" h="195" w="246">
                    <a:moveTo>
                      <a:pt x="35" y="1"/>
                    </a:moveTo>
                    <a:cubicBezTo>
                      <a:pt x="26" y="1"/>
                      <a:pt x="17" y="6"/>
                      <a:pt x="13" y="14"/>
                    </a:cubicBezTo>
                    <a:cubicBezTo>
                      <a:pt x="1" y="27"/>
                      <a:pt x="1" y="39"/>
                      <a:pt x="13" y="52"/>
                    </a:cubicBezTo>
                    <a:lnTo>
                      <a:pt x="109" y="122"/>
                    </a:lnTo>
                    <a:cubicBezTo>
                      <a:pt x="121" y="135"/>
                      <a:pt x="134" y="147"/>
                      <a:pt x="153" y="160"/>
                    </a:cubicBezTo>
                    <a:lnTo>
                      <a:pt x="172" y="179"/>
                    </a:lnTo>
                    <a:cubicBezTo>
                      <a:pt x="185" y="179"/>
                      <a:pt x="191" y="186"/>
                      <a:pt x="204" y="192"/>
                    </a:cubicBezTo>
                    <a:cubicBezTo>
                      <a:pt x="208" y="194"/>
                      <a:pt x="212" y="195"/>
                      <a:pt x="216" y="195"/>
                    </a:cubicBezTo>
                    <a:cubicBezTo>
                      <a:pt x="235" y="195"/>
                      <a:pt x="246" y="170"/>
                      <a:pt x="229" y="154"/>
                    </a:cubicBezTo>
                    <a:cubicBezTo>
                      <a:pt x="223" y="147"/>
                      <a:pt x="217" y="135"/>
                      <a:pt x="210" y="128"/>
                    </a:cubicBezTo>
                    <a:lnTo>
                      <a:pt x="191" y="116"/>
                    </a:lnTo>
                    <a:lnTo>
                      <a:pt x="141" y="78"/>
                    </a:lnTo>
                    <a:lnTo>
                      <a:pt x="52" y="8"/>
                    </a:lnTo>
                    <a:cubicBezTo>
                      <a:pt x="47" y="3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94"/>
              <p:cNvSpPr/>
              <p:nvPr/>
            </p:nvSpPr>
            <p:spPr>
              <a:xfrm>
                <a:off x="7793581" y="424926"/>
                <a:ext cx="15444" cy="55264"/>
              </a:xfrm>
              <a:custGeom>
                <a:rect b="b" l="l" r="r" t="t"/>
                <a:pathLst>
                  <a:path extrusionOk="0" h="662" w="185">
                    <a:moveTo>
                      <a:pt x="54" y="1"/>
                    </a:moveTo>
                    <a:cubicBezTo>
                      <a:pt x="38" y="1"/>
                      <a:pt x="23" y="11"/>
                      <a:pt x="20" y="34"/>
                    </a:cubicBezTo>
                    <a:cubicBezTo>
                      <a:pt x="1" y="136"/>
                      <a:pt x="1" y="244"/>
                      <a:pt x="13" y="352"/>
                    </a:cubicBezTo>
                    <a:cubicBezTo>
                      <a:pt x="13" y="402"/>
                      <a:pt x="26" y="453"/>
                      <a:pt x="39" y="504"/>
                    </a:cubicBezTo>
                    <a:cubicBezTo>
                      <a:pt x="51" y="549"/>
                      <a:pt x="64" y="619"/>
                      <a:pt x="109" y="650"/>
                    </a:cubicBezTo>
                    <a:cubicBezTo>
                      <a:pt x="117" y="658"/>
                      <a:pt x="127" y="662"/>
                      <a:pt x="138" y="662"/>
                    </a:cubicBezTo>
                    <a:cubicBezTo>
                      <a:pt x="161" y="662"/>
                      <a:pt x="185" y="645"/>
                      <a:pt x="185" y="619"/>
                    </a:cubicBezTo>
                    <a:cubicBezTo>
                      <a:pt x="179" y="568"/>
                      <a:pt x="166" y="523"/>
                      <a:pt x="140" y="479"/>
                    </a:cubicBezTo>
                    <a:cubicBezTo>
                      <a:pt x="128" y="428"/>
                      <a:pt x="115" y="383"/>
                      <a:pt x="109" y="333"/>
                    </a:cubicBezTo>
                    <a:cubicBezTo>
                      <a:pt x="90" y="237"/>
                      <a:pt x="83" y="136"/>
                      <a:pt x="90" y="40"/>
                    </a:cubicBezTo>
                    <a:cubicBezTo>
                      <a:pt x="93" y="16"/>
                      <a:pt x="74" y="1"/>
                      <a:pt x="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94"/>
              <p:cNvSpPr/>
              <p:nvPr/>
            </p:nvSpPr>
            <p:spPr>
              <a:xfrm>
                <a:off x="7814284" y="455397"/>
                <a:ext cx="11186" cy="25461"/>
              </a:xfrm>
              <a:custGeom>
                <a:rect b="b" l="l" r="r" t="t"/>
                <a:pathLst>
                  <a:path extrusionOk="0" h="305" w="134">
                    <a:moveTo>
                      <a:pt x="38" y="0"/>
                    </a:moveTo>
                    <a:cubicBezTo>
                      <a:pt x="34" y="0"/>
                      <a:pt x="30" y="2"/>
                      <a:pt x="26" y="6"/>
                    </a:cubicBezTo>
                    <a:cubicBezTo>
                      <a:pt x="7" y="12"/>
                      <a:pt x="0" y="31"/>
                      <a:pt x="7" y="44"/>
                    </a:cubicBezTo>
                    <a:lnTo>
                      <a:pt x="45" y="177"/>
                    </a:lnTo>
                    <a:cubicBezTo>
                      <a:pt x="58" y="222"/>
                      <a:pt x="77" y="260"/>
                      <a:pt x="102" y="298"/>
                    </a:cubicBezTo>
                    <a:cubicBezTo>
                      <a:pt x="105" y="303"/>
                      <a:pt x="109" y="305"/>
                      <a:pt x="114" y="305"/>
                    </a:cubicBezTo>
                    <a:cubicBezTo>
                      <a:pt x="121" y="305"/>
                      <a:pt x="130" y="300"/>
                      <a:pt x="134" y="292"/>
                    </a:cubicBezTo>
                    <a:cubicBezTo>
                      <a:pt x="134" y="241"/>
                      <a:pt x="128" y="196"/>
                      <a:pt x="108" y="152"/>
                    </a:cubicBezTo>
                    <a:cubicBezTo>
                      <a:pt x="96" y="107"/>
                      <a:pt x="83" y="63"/>
                      <a:pt x="70" y="18"/>
                    </a:cubicBezTo>
                    <a:cubicBezTo>
                      <a:pt x="61" y="9"/>
                      <a:pt x="49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94"/>
              <p:cNvSpPr/>
              <p:nvPr/>
            </p:nvSpPr>
            <p:spPr>
              <a:xfrm>
                <a:off x="7830729" y="505484"/>
                <a:ext cx="8014" cy="13023"/>
              </a:xfrm>
              <a:custGeom>
                <a:rect b="b" l="l" r="r" t="t"/>
                <a:pathLst>
                  <a:path extrusionOk="0" h="156" w="96">
                    <a:moveTo>
                      <a:pt x="33" y="1"/>
                    </a:moveTo>
                    <a:cubicBezTo>
                      <a:pt x="29" y="1"/>
                      <a:pt x="24" y="1"/>
                      <a:pt x="19" y="3"/>
                    </a:cubicBezTo>
                    <a:cubicBezTo>
                      <a:pt x="7" y="9"/>
                      <a:pt x="0" y="28"/>
                      <a:pt x="7" y="48"/>
                    </a:cubicBezTo>
                    <a:lnTo>
                      <a:pt x="26" y="98"/>
                    </a:lnTo>
                    <a:lnTo>
                      <a:pt x="39" y="124"/>
                    </a:lnTo>
                    <a:cubicBezTo>
                      <a:pt x="39" y="130"/>
                      <a:pt x="45" y="137"/>
                      <a:pt x="51" y="143"/>
                    </a:cubicBezTo>
                    <a:lnTo>
                      <a:pt x="58" y="149"/>
                    </a:lnTo>
                    <a:cubicBezTo>
                      <a:pt x="62" y="154"/>
                      <a:pt x="67" y="156"/>
                      <a:pt x="72" y="156"/>
                    </a:cubicBezTo>
                    <a:cubicBezTo>
                      <a:pt x="81" y="156"/>
                      <a:pt x="89" y="149"/>
                      <a:pt x="89" y="137"/>
                    </a:cubicBezTo>
                    <a:lnTo>
                      <a:pt x="89" y="124"/>
                    </a:lnTo>
                    <a:cubicBezTo>
                      <a:pt x="96" y="117"/>
                      <a:pt x="89" y="111"/>
                      <a:pt x="89" y="98"/>
                    </a:cubicBezTo>
                    <a:lnTo>
                      <a:pt x="83" y="73"/>
                    </a:lnTo>
                    <a:lnTo>
                      <a:pt x="64" y="22"/>
                    </a:lnTo>
                    <a:cubicBezTo>
                      <a:pt x="54" y="8"/>
                      <a:pt x="45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94"/>
              <p:cNvSpPr/>
              <p:nvPr/>
            </p:nvSpPr>
            <p:spPr>
              <a:xfrm>
                <a:off x="7987671" y="748827"/>
                <a:ext cx="21287" cy="16446"/>
              </a:xfrm>
              <a:custGeom>
                <a:rect b="b" l="l" r="r" t="t"/>
                <a:pathLst>
                  <a:path extrusionOk="0" h="197" w="255">
                    <a:moveTo>
                      <a:pt x="49" y="0"/>
                    </a:moveTo>
                    <a:cubicBezTo>
                      <a:pt x="22" y="0"/>
                      <a:pt x="0" y="36"/>
                      <a:pt x="27" y="62"/>
                    </a:cubicBezTo>
                    <a:cubicBezTo>
                      <a:pt x="59" y="88"/>
                      <a:pt x="90" y="113"/>
                      <a:pt x="116" y="132"/>
                    </a:cubicBezTo>
                    <a:lnTo>
                      <a:pt x="167" y="170"/>
                    </a:lnTo>
                    <a:cubicBezTo>
                      <a:pt x="173" y="176"/>
                      <a:pt x="179" y="183"/>
                      <a:pt x="192" y="183"/>
                    </a:cubicBezTo>
                    <a:lnTo>
                      <a:pt x="217" y="196"/>
                    </a:lnTo>
                    <a:cubicBezTo>
                      <a:pt x="220" y="196"/>
                      <a:pt x="222" y="197"/>
                      <a:pt x="224" y="197"/>
                    </a:cubicBezTo>
                    <a:cubicBezTo>
                      <a:pt x="240" y="197"/>
                      <a:pt x="254" y="175"/>
                      <a:pt x="243" y="164"/>
                    </a:cubicBezTo>
                    <a:lnTo>
                      <a:pt x="230" y="138"/>
                    </a:lnTo>
                    <a:cubicBezTo>
                      <a:pt x="224" y="132"/>
                      <a:pt x="211" y="119"/>
                      <a:pt x="205" y="113"/>
                    </a:cubicBezTo>
                    <a:lnTo>
                      <a:pt x="160" y="81"/>
                    </a:lnTo>
                    <a:cubicBezTo>
                      <a:pt x="129" y="56"/>
                      <a:pt x="97" y="30"/>
                      <a:pt x="65" y="5"/>
                    </a:cubicBezTo>
                    <a:cubicBezTo>
                      <a:pt x="60" y="2"/>
                      <a:pt x="54" y="0"/>
                      <a:pt x="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94"/>
              <p:cNvSpPr/>
              <p:nvPr/>
            </p:nvSpPr>
            <p:spPr>
              <a:xfrm>
                <a:off x="7965298" y="748577"/>
                <a:ext cx="50088" cy="40070"/>
              </a:xfrm>
              <a:custGeom>
                <a:rect b="b" l="l" r="r" t="t"/>
                <a:pathLst>
                  <a:path extrusionOk="0" h="480" w="600">
                    <a:moveTo>
                      <a:pt x="43" y="0"/>
                    </a:moveTo>
                    <a:cubicBezTo>
                      <a:pt x="21" y="0"/>
                      <a:pt x="0" y="32"/>
                      <a:pt x="15" y="52"/>
                    </a:cubicBezTo>
                    <a:cubicBezTo>
                      <a:pt x="47" y="103"/>
                      <a:pt x="79" y="148"/>
                      <a:pt x="117" y="186"/>
                    </a:cubicBezTo>
                    <a:cubicBezTo>
                      <a:pt x="155" y="230"/>
                      <a:pt x="200" y="268"/>
                      <a:pt x="244" y="307"/>
                    </a:cubicBezTo>
                    <a:cubicBezTo>
                      <a:pt x="288" y="338"/>
                      <a:pt x="333" y="370"/>
                      <a:pt x="377" y="402"/>
                    </a:cubicBezTo>
                    <a:cubicBezTo>
                      <a:pt x="422" y="440"/>
                      <a:pt x="479" y="465"/>
                      <a:pt x="543" y="478"/>
                    </a:cubicBezTo>
                    <a:cubicBezTo>
                      <a:pt x="545" y="479"/>
                      <a:pt x="548" y="480"/>
                      <a:pt x="550" y="480"/>
                    </a:cubicBezTo>
                    <a:cubicBezTo>
                      <a:pt x="562" y="480"/>
                      <a:pt x="577" y="469"/>
                      <a:pt x="587" y="459"/>
                    </a:cubicBezTo>
                    <a:lnTo>
                      <a:pt x="594" y="446"/>
                    </a:lnTo>
                    <a:cubicBezTo>
                      <a:pt x="600" y="434"/>
                      <a:pt x="600" y="415"/>
                      <a:pt x="587" y="402"/>
                    </a:cubicBezTo>
                    <a:cubicBezTo>
                      <a:pt x="574" y="383"/>
                      <a:pt x="562" y="370"/>
                      <a:pt x="549" y="364"/>
                    </a:cubicBezTo>
                    <a:lnTo>
                      <a:pt x="511" y="345"/>
                    </a:lnTo>
                    <a:cubicBezTo>
                      <a:pt x="492" y="332"/>
                      <a:pt x="466" y="319"/>
                      <a:pt x="447" y="307"/>
                    </a:cubicBezTo>
                    <a:cubicBezTo>
                      <a:pt x="403" y="281"/>
                      <a:pt x="352" y="249"/>
                      <a:pt x="314" y="218"/>
                    </a:cubicBezTo>
                    <a:cubicBezTo>
                      <a:pt x="269" y="186"/>
                      <a:pt x="225" y="154"/>
                      <a:pt x="187" y="116"/>
                    </a:cubicBezTo>
                    <a:cubicBezTo>
                      <a:pt x="142" y="78"/>
                      <a:pt x="98" y="46"/>
                      <a:pt x="60" y="8"/>
                    </a:cubicBezTo>
                    <a:cubicBezTo>
                      <a:pt x="54" y="3"/>
                      <a:pt x="48" y="0"/>
                      <a:pt x="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94"/>
              <p:cNvSpPr/>
              <p:nvPr/>
            </p:nvSpPr>
            <p:spPr>
              <a:xfrm>
                <a:off x="8028075" y="784473"/>
                <a:ext cx="13858" cy="11854"/>
              </a:xfrm>
              <a:custGeom>
                <a:rect b="b" l="l" r="r" t="t"/>
                <a:pathLst>
                  <a:path extrusionOk="0" h="142" w="166">
                    <a:moveTo>
                      <a:pt x="33" y="1"/>
                    </a:moveTo>
                    <a:cubicBezTo>
                      <a:pt x="24" y="1"/>
                      <a:pt x="16" y="4"/>
                      <a:pt x="13" y="10"/>
                    </a:cubicBezTo>
                    <a:cubicBezTo>
                      <a:pt x="0" y="29"/>
                      <a:pt x="0" y="48"/>
                      <a:pt x="19" y="61"/>
                    </a:cubicBezTo>
                    <a:lnTo>
                      <a:pt x="45" y="80"/>
                    </a:lnTo>
                    <a:lnTo>
                      <a:pt x="58" y="93"/>
                    </a:lnTo>
                    <a:lnTo>
                      <a:pt x="70" y="99"/>
                    </a:lnTo>
                    <a:cubicBezTo>
                      <a:pt x="89" y="112"/>
                      <a:pt x="108" y="124"/>
                      <a:pt x="127" y="137"/>
                    </a:cubicBezTo>
                    <a:cubicBezTo>
                      <a:pt x="131" y="140"/>
                      <a:pt x="135" y="142"/>
                      <a:pt x="140" y="142"/>
                    </a:cubicBezTo>
                    <a:cubicBezTo>
                      <a:pt x="145" y="142"/>
                      <a:pt x="150" y="140"/>
                      <a:pt x="153" y="137"/>
                    </a:cubicBezTo>
                    <a:cubicBezTo>
                      <a:pt x="159" y="131"/>
                      <a:pt x="166" y="118"/>
                      <a:pt x="153" y="112"/>
                    </a:cubicBezTo>
                    <a:cubicBezTo>
                      <a:pt x="140" y="93"/>
                      <a:pt x="127" y="74"/>
                      <a:pt x="115" y="61"/>
                    </a:cubicBezTo>
                    <a:cubicBezTo>
                      <a:pt x="96" y="42"/>
                      <a:pt x="96" y="42"/>
                      <a:pt x="83" y="29"/>
                    </a:cubicBezTo>
                    <a:lnTo>
                      <a:pt x="58" y="10"/>
                    </a:lnTo>
                    <a:cubicBezTo>
                      <a:pt x="51" y="4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94"/>
              <p:cNvSpPr/>
              <p:nvPr/>
            </p:nvSpPr>
            <p:spPr>
              <a:xfrm>
                <a:off x="7938919" y="704750"/>
                <a:ext cx="9684" cy="11520"/>
              </a:xfrm>
              <a:custGeom>
                <a:rect b="b" l="l" r="r" t="t"/>
                <a:pathLst>
                  <a:path extrusionOk="0" h="138" w="116">
                    <a:moveTo>
                      <a:pt x="40" y="1"/>
                    </a:moveTo>
                    <a:cubicBezTo>
                      <a:pt x="34" y="1"/>
                      <a:pt x="29" y="2"/>
                      <a:pt x="26" y="5"/>
                    </a:cubicBezTo>
                    <a:cubicBezTo>
                      <a:pt x="7" y="18"/>
                      <a:pt x="1" y="44"/>
                      <a:pt x="13" y="63"/>
                    </a:cubicBezTo>
                    <a:cubicBezTo>
                      <a:pt x="20" y="75"/>
                      <a:pt x="33" y="88"/>
                      <a:pt x="45" y="94"/>
                    </a:cubicBezTo>
                    <a:lnTo>
                      <a:pt x="52" y="107"/>
                    </a:lnTo>
                    <a:cubicBezTo>
                      <a:pt x="52" y="114"/>
                      <a:pt x="58" y="114"/>
                      <a:pt x="58" y="120"/>
                    </a:cubicBezTo>
                    <a:lnTo>
                      <a:pt x="77" y="133"/>
                    </a:lnTo>
                    <a:cubicBezTo>
                      <a:pt x="83" y="136"/>
                      <a:pt x="88" y="137"/>
                      <a:pt x="92" y="137"/>
                    </a:cubicBezTo>
                    <a:cubicBezTo>
                      <a:pt x="96" y="137"/>
                      <a:pt x="99" y="136"/>
                      <a:pt x="102" y="133"/>
                    </a:cubicBezTo>
                    <a:cubicBezTo>
                      <a:pt x="115" y="126"/>
                      <a:pt x="115" y="120"/>
                      <a:pt x="115" y="107"/>
                    </a:cubicBezTo>
                    <a:cubicBezTo>
                      <a:pt x="115" y="101"/>
                      <a:pt x="115" y="101"/>
                      <a:pt x="109" y="94"/>
                    </a:cubicBezTo>
                    <a:cubicBezTo>
                      <a:pt x="109" y="82"/>
                      <a:pt x="102" y="75"/>
                      <a:pt x="102" y="69"/>
                    </a:cubicBezTo>
                    <a:lnTo>
                      <a:pt x="77" y="25"/>
                    </a:lnTo>
                    <a:cubicBezTo>
                      <a:pt x="71" y="18"/>
                      <a:pt x="71" y="12"/>
                      <a:pt x="64" y="12"/>
                    </a:cubicBezTo>
                    <a:lnTo>
                      <a:pt x="58" y="5"/>
                    </a:lnTo>
                    <a:cubicBezTo>
                      <a:pt x="52" y="2"/>
                      <a:pt x="45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94"/>
              <p:cNvSpPr/>
              <p:nvPr/>
            </p:nvSpPr>
            <p:spPr>
              <a:xfrm>
                <a:off x="7925646" y="714016"/>
                <a:ext cx="20119" cy="15861"/>
              </a:xfrm>
              <a:custGeom>
                <a:rect b="b" l="l" r="r" t="t"/>
                <a:pathLst>
                  <a:path extrusionOk="0" h="190" w="241">
                    <a:moveTo>
                      <a:pt x="34" y="0"/>
                    </a:moveTo>
                    <a:cubicBezTo>
                      <a:pt x="23" y="0"/>
                      <a:pt x="12" y="6"/>
                      <a:pt x="7" y="15"/>
                    </a:cubicBezTo>
                    <a:cubicBezTo>
                      <a:pt x="1" y="28"/>
                      <a:pt x="1" y="41"/>
                      <a:pt x="7" y="53"/>
                    </a:cubicBezTo>
                    <a:cubicBezTo>
                      <a:pt x="33" y="79"/>
                      <a:pt x="58" y="98"/>
                      <a:pt x="84" y="123"/>
                    </a:cubicBezTo>
                    <a:cubicBezTo>
                      <a:pt x="109" y="142"/>
                      <a:pt x="134" y="161"/>
                      <a:pt x="160" y="180"/>
                    </a:cubicBezTo>
                    <a:cubicBezTo>
                      <a:pt x="169" y="185"/>
                      <a:pt x="178" y="189"/>
                      <a:pt x="187" y="189"/>
                    </a:cubicBezTo>
                    <a:cubicBezTo>
                      <a:pt x="190" y="189"/>
                      <a:pt x="194" y="189"/>
                      <a:pt x="198" y="187"/>
                    </a:cubicBezTo>
                    <a:cubicBezTo>
                      <a:pt x="211" y="187"/>
                      <a:pt x="223" y="174"/>
                      <a:pt x="230" y="161"/>
                    </a:cubicBezTo>
                    <a:cubicBezTo>
                      <a:pt x="230" y="149"/>
                      <a:pt x="236" y="136"/>
                      <a:pt x="236" y="123"/>
                    </a:cubicBezTo>
                    <a:cubicBezTo>
                      <a:pt x="241" y="95"/>
                      <a:pt x="222" y="78"/>
                      <a:pt x="201" y="78"/>
                    </a:cubicBezTo>
                    <a:cubicBezTo>
                      <a:pt x="193" y="78"/>
                      <a:pt x="186" y="80"/>
                      <a:pt x="179" y="85"/>
                    </a:cubicBezTo>
                    <a:lnTo>
                      <a:pt x="134" y="60"/>
                    </a:lnTo>
                    <a:cubicBezTo>
                      <a:pt x="103" y="41"/>
                      <a:pt x="77" y="22"/>
                      <a:pt x="45" y="3"/>
                    </a:cubicBezTo>
                    <a:cubicBezTo>
                      <a:pt x="42" y="1"/>
                      <a:pt x="38" y="0"/>
                      <a:pt x="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94"/>
              <p:cNvSpPr/>
              <p:nvPr/>
            </p:nvSpPr>
            <p:spPr>
              <a:xfrm>
                <a:off x="8009459" y="357725"/>
                <a:ext cx="252610" cy="323652"/>
              </a:xfrm>
              <a:custGeom>
                <a:rect b="b" l="l" r="r" t="t"/>
                <a:pathLst>
                  <a:path extrusionOk="0" h="3877" w="3026">
                    <a:moveTo>
                      <a:pt x="471" y="0"/>
                    </a:moveTo>
                    <a:cubicBezTo>
                      <a:pt x="433" y="6"/>
                      <a:pt x="389" y="19"/>
                      <a:pt x="350" y="38"/>
                    </a:cubicBezTo>
                    <a:cubicBezTo>
                      <a:pt x="223" y="108"/>
                      <a:pt x="160" y="261"/>
                      <a:pt x="122" y="400"/>
                    </a:cubicBezTo>
                    <a:cubicBezTo>
                      <a:pt x="39" y="725"/>
                      <a:pt x="52" y="1061"/>
                      <a:pt x="141" y="1379"/>
                    </a:cubicBezTo>
                    <a:lnTo>
                      <a:pt x="1" y="1004"/>
                    </a:lnTo>
                    <a:lnTo>
                      <a:pt x="1" y="1004"/>
                    </a:lnTo>
                    <a:cubicBezTo>
                      <a:pt x="166" y="1525"/>
                      <a:pt x="382" y="2040"/>
                      <a:pt x="706" y="2478"/>
                    </a:cubicBezTo>
                    <a:cubicBezTo>
                      <a:pt x="833" y="2644"/>
                      <a:pt x="973" y="2803"/>
                      <a:pt x="1138" y="2942"/>
                    </a:cubicBezTo>
                    <a:cubicBezTo>
                      <a:pt x="1437" y="3203"/>
                      <a:pt x="1799" y="3394"/>
                      <a:pt x="2155" y="3578"/>
                    </a:cubicBezTo>
                    <a:cubicBezTo>
                      <a:pt x="2301" y="3654"/>
                      <a:pt x="2448" y="3730"/>
                      <a:pt x="2594" y="3800"/>
                    </a:cubicBezTo>
                    <a:lnTo>
                      <a:pt x="2619" y="3813"/>
                    </a:lnTo>
                    <a:cubicBezTo>
                      <a:pt x="2624" y="3794"/>
                      <a:pt x="2639" y="3783"/>
                      <a:pt x="2654" y="3783"/>
                    </a:cubicBezTo>
                    <a:cubicBezTo>
                      <a:pt x="2659" y="3783"/>
                      <a:pt x="2665" y="3784"/>
                      <a:pt x="2670" y="3788"/>
                    </a:cubicBezTo>
                    <a:cubicBezTo>
                      <a:pt x="2708" y="3807"/>
                      <a:pt x="2746" y="3826"/>
                      <a:pt x="2778" y="3851"/>
                    </a:cubicBezTo>
                    <a:cubicBezTo>
                      <a:pt x="2416" y="3400"/>
                      <a:pt x="2111" y="2917"/>
                      <a:pt x="1863" y="2396"/>
                    </a:cubicBezTo>
                    <a:cubicBezTo>
                      <a:pt x="1854" y="2379"/>
                      <a:pt x="1869" y="2368"/>
                      <a:pt x="1883" y="2368"/>
                    </a:cubicBezTo>
                    <a:cubicBezTo>
                      <a:pt x="1890" y="2368"/>
                      <a:pt x="1897" y="2370"/>
                      <a:pt x="1901" y="2377"/>
                    </a:cubicBezTo>
                    <a:cubicBezTo>
                      <a:pt x="2212" y="2911"/>
                      <a:pt x="2568" y="3413"/>
                      <a:pt x="2969" y="3877"/>
                    </a:cubicBezTo>
                    <a:cubicBezTo>
                      <a:pt x="3026" y="3654"/>
                      <a:pt x="2994" y="3425"/>
                      <a:pt x="2880" y="3222"/>
                    </a:cubicBezTo>
                    <a:cubicBezTo>
                      <a:pt x="2778" y="3050"/>
                      <a:pt x="2657" y="2879"/>
                      <a:pt x="2524" y="2726"/>
                    </a:cubicBezTo>
                    <a:lnTo>
                      <a:pt x="2104" y="2199"/>
                    </a:lnTo>
                    <a:cubicBezTo>
                      <a:pt x="1869" y="1900"/>
                      <a:pt x="1634" y="1608"/>
                      <a:pt x="1405" y="1303"/>
                    </a:cubicBezTo>
                    <a:cubicBezTo>
                      <a:pt x="1399" y="1316"/>
                      <a:pt x="1393" y="1322"/>
                      <a:pt x="1380" y="1322"/>
                    </a:cubicBezTo>
                    <a:cubicBezTo>
                      <a:pt x="1329" y="1309"/>
                      <a:pt x="1297" y="1258"/>
                      <a:pt x="1247" y="1214"/>
                    </a:cubicBezTo>
                    <a:cubicBezTo>
                      <a:pt x="1202" y="1163"/>
                      <a:pt x="1158" y="1112"/>
                      <a:pt x="1113" y="1055"/>
                    </a:cubicBezTo>
                    <a:cubicBezTo>
                      <a:pt x="1030" y="947"/>
                      <a:pt x="961" y="839"/>
                      <a:pt x="891" y="731"/>
                    </a:cubicBezTo>
                    <a:cubicBezTo>
                      <a:pt x="808" y="604"/>
                      <a:pt x="732" y="470"/>
                      <a:pt x="662" y="337"/>
                    </a:cubicBezTo>
                    <a:lnTo>
                      <a:pt x="662" y="337"/>
                    </a:lnTo>
                    <a:cubicBezTo>
                      <a:pt x="668" y="356"/>
                      <a:pt x="675" y="375"/>
                      <a:pt x="681" y="388"/>
                    </a:cubicBezTo>
                    <a:cubicBezTo>
                      <a:pt x="719" y="502"/>
                      <a:pt x="744" y="623"/>
                      <a:pt x="751" y="737"/>
                    </a:cubicBezTo>
                    <a:cubicBezTo>
                      <a:pt x="751" y="753"/>
                      <a:pt x="742" y="761"/>
                      <a:pt x="731" y="761"/>
                    </a:cubicBezTo>
                    <a:cubicBezTo>
                      <a:pt x="725" y="761"/>
                      <a:pt x="718" y="757"/>
                      <a:pt x="713" y="750"/>
                    </a:cubicBezTo>
                    <a:cubicBezTo>
                      <a:pt x="662" y="642"/>
                      <a:pt x="624" y="528"/>
                      <a:pt x="605" y="413"/>
                    </a:cubicBezTo>
                    <a:cubicBezTo>
                      <a:pt x="567" y="292"/>
                      <a:pt x="528" y="172"/>
                      <a:pt x="490" y="51"/>
                    </a:cubicBezTo>
                    <a:cubicBezTo>
                      <a:pt x="484" y="32"/>
                      <a:pt x="478" y="19"/>
                      <a:pt x="4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94"/>
              <p:cNvSpPr/>
              <p:nvPr/>
            </p:nvSpPr>
            <p:spPr>
              <a:xfrm>
                <a:off x="8316163" y="1283931"/>
                <a:ext cx="97672" cy="246349"/>
              </a:xfrm>
              <a:custGeom>
                <a:rect b="b" l="l" r="r" t="t"/>
                <a:pathLst>
                  <a:path extrusionOk="0" h="2951" w="1170">
                    <a:moveTo>
                      <a:pt x="311" y="1"/>
                    </a:moveTo>
                    <a:cubicBezTo>
                      <a:pt x="273" y="153"/>
                      <a:pt x="330" y="306"/>
                      <a:pt x="362" y="458"/>
                    </a:cubicBezTo>
                    <a:cubicBezTo>
                      <a:pt x="394" y="611"/>
                      <a:pt x="388" y="789"/>
                      <a:pt x="273" y="890"/>
                    </a:cubicBezTo>
                    <a:cubicBezTo>
                      <a:pt x="216" y="933"/>
                      <a:pt x="145" y="955"/>
                      <a:pt x="72" y="955"/>
                    </a:cubicBezTo>
                    <a:cubicBezTo>
                      <a:pt x="48" y="955"/>
                      <a:pt x="24" y="952"/>
                      <a:pt x="0" y="947"/>
                    </a:cubicBezTo>
                    <a:lnTo>
                      <a:pt x="0" y="947"/>
                    </a:lnTo>
                    <a:cubicBezTo>
                      <a:pt x="83" y="1227"/>
                      <a:pt x="165" y="1513"/>
                      <a:pt x="254" y="1793"/>
                    </a:cubicBezTo>
                    <a:cubicBezTo>
                      <a:pt x="311" y="1977"/>
                      <a:pt x="369" y="2155"/>
                      <a:pt x="432" y="2333"/>
                    </a:cubicBezTo>
                    <a:cubicBezTo>
                      <a:pt x="483" y="2504"/>
                      <a:pt x="540" y="2670"/>
                      <a:pt x="610" y="2835"/>
                    </a:cubicBezTo>
                    <a:cubicBezTo>
                      <a:pt x="642" y="2893"/>
                      <a:pt x="691" y="2951"/>
                      <a:pt x="757" y="2951"/>
                    </a:cubicBezTo>
                    <a:cubicBezTo>
                      <a:pt x="771" y="2951"/>
                      <a:pt x="786" y="2948"/>
                      <a:pt x="801" y="2943"/>
                    </a:cubicBezTo>
                    <a:cubicBezTo>
                      <a:pt x="877" y="2911"/>
                      <a:pt x="941" y="2854"/>
                      <a:pt x="979" y="2784"/>
                    </a:cubicBezTo>
                    <a:cubicBezTo>
                      <a:pt x="1068" y="2651"/>
                      <a:pt x="1125" y="2498"/>
                      <a:pt x="1131" y="2333"/>
                    </a:cubicBezTo>
                    <a:cubicBezTo>
                      <a:pt x="1169" y="1964"/>
                      <a:pt x="1023" y="1615"/>
                      <a:pt x="883" y="1284"/>
                    </a:cubicBezTo>
                    <a:cubicBezTo>
                      <a:pt x="731" y="909"/>
                      <a:pt x="578" y="541"/>
                      <a:pt x="426" y="166"/>
                    </a:cubicBezTo>
                    <a:cubicBezTo>
                      <a:pt x="381" y="115"/>
                      <a:pt x="343" y="58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94"/>
              <p:cNvSpPr/>
              <p:nvPr/>
            </p:nvSpPr>
            <p:spPr>
              <a:xfrm>
                <a:off x="8368672" y="1240939"/>
                <a:ext cx="147008" cy="322650"/>
              </a:xfrm>
              <a:custGeom>
                <a:rect b="b" l="l" r="r" t="t"/>
                <a:pathLst>
                  <a:path extrusionOk="0" h="3865" w="1761">
                    <a:moveTo>
                      <a:pt x="489" y="1"/>
                    </a:moveTo>
                    <a:lnTo>
                      <a:pt x="489" y="1"/>
                    </a:lnTo>
                    <a:cubicBezTo>
                      <a:pt x="547" y="395"/>
                      <a:pt x="528" y="802"/>
                      <a:pt x="439" y="1189"/>
                    </a:cubicBezTo>
                    <a:cubicBezTo>
                      <a:pt x="280" y="1119"/>
                      <a:pt x="127" y="1024"/>
                      <a:pt x="0" y="903"/>
                    </a:cubicBezTo>
                    <a:lnTo>
                      <a:pt x="0" y="903"/>
                    </a:lnTo>
                    <a:lnTo>
                      <a:pt x="38" y="999"/>
                    </a:lnTo>
                    <a:cubicBezTo>
                      <a:pt x="191" y="1373"/>
                      <a:pt x="362" y="1742"/>
                      <a:pt x="489" y="2130"/>
                    </a:cubicBezTo>
                    <a:cubicBezTo>
                      <a:pt x="566" y="2346"/>
                      <a:pt x="610" y="2568"/>
                      <a:pt x="610" y="2797"/>
                    </a:cubicBezTo>
                    <a:cubicBezTo>
                      <a:pt x="731" y="3045"/>
                      <a:pt x="864" y="3293"/>
                      <a:pt x="998" y="3528"/>
                    </a:cubicBezTo>
                    <a:cubicBezTo>
                      <a:pt x="1030" y="3591"/>
                      <a:pt x="1068" y="3648"/>
                      <a:pt x="1106" y="3712"/>
                    </a:cubicBezTo>
                    <a:cubicBezTo>
                      <a:pt x="1125" y="3750"/>
                      <a:pt x="1163" y="3839"/>
                      <a:pt x="1208" y="3858"/>
                    </a:cubicBezTo>
                    <a:cubicBezTo>
                      <a:pt x="1214" y="3865"/>
                      <a:pt x="1220" y="3865"/>
                      <a:pt x="1227" y="3865"/>
                    </a:cubicBezTo>
                    <a:lnTo>
                      <a:pt x="1246" y="3865"/>
                    </a:lnTo>
                    <a:cubicBezTo>
                      <a:pt x="1290" y="3845"/>
                      <a:pt x="1335" y="3820"/>
                      <a:pt x="1366" y="3788"/>
                    </a:cubicBezTo>
                    <a:cubicBezTo>
                      <a:pt x="1411" y="3750"/>
                      <a:pt x="1449" y="3712"/>
                      <a:pt x="1481" y="3668"/>
                    </a:cubicBezTo>
                    <a:cubicBezTo>
                      <a:pt x="1760" y="3286"/>
                      <a:pt x="1665" y="2797"/>
                      <a:pt x="1525" y="2390"/>
                    </a:cubicBezTo>
                    <a:cubicBezTo>
                      <a:pt x="1366" y="1926"/>
                      <a:pt x="1182" y="1482"/>
                      <a:pt x="985" y="1037"/>
                    </a:cubicBezTo>
                    <a:cubicBezTo>
                      <a:pt x="833" y="687"/>
                      <a:pt x="667" y="344"/>
                      <a:pt x="4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94"/>
              <p:cNvSpPr/>
              <p:nvPr/>
            </p:nvSpPr>
            <p:spPr>
              <a:xfrm>
                <a:off x="8438711" y="1268570"/>
                <a:ext cx="171885" cy="206780"/>
              </a:xfrm>
              <a:custGeom>
                <a:rect b="b" l="l" r="r" t="t"/>
                <a:pathLst>
                  <a:path extrusionOk="0" h="2477" w="2059">
                    <a:moveTo>
                      <a:pt x="686" y="0"/>
                    </a:moveTo>
                    <a:cubicBezTo>
                      <a:pt x="674" y="229"/>
                      <a:pt x="635" y="458"/>
                      <a:pt x="572" y="680"/>
                    </a:cubicBezTo>
                    <a:cubicBezTo>
                      <a:pt x="362" y="509"/>
                      <a:pt x="172" y="312"/>
                      <a:pt x="0" y="102"/>
                    </a:cubicBezTo>
                    <a:lnTo>
                      <a:pt x="0" y="102"/>
                    </a:lnTo>
                    <a:cubicBezTo>
                      <a:pt x="140" y="401"/>
                      <a:pt x="280" y="712"/>
                      <a:pt x="407" y="1017"/>
                    </a:cubicBezTo>
                    <a:cubicBezTo>
                      <a:pt x="508" y="1259"/>
                      <a:pt x="604" y="1506"/>
                      <a:pt x="693" y="1748"/>
                    </a:cubicBezTo>
                    <a:lnTo>
                      <a:pt x="744" y="1875"/>
                    </a:lnTo>
                    <a:cubicBezTo>
                      <a:pt x="928" y="2059"/>
                      <a:pt x="1138" y="2212"/>
                      <a:pt x="1373" y="2339"/>
                    </a:cubicBezTo>
                    <a:cubicBezTo>
                      <a:pt x="1475" y="2390"/>
                      <a:pt x="1662" y="2476"/>
                      <a:pt x="1813" y="2476"/>
                    </a:cubicBezTo>
                    <a:cubicBezTo>
                      <a:pt x="1926" y="2476"/>
                      <a:pt x="2018" y="2428"/>
                      <a:pt x="2040" y="2282"/>
                    </a:cubicBezTo>
                    <a:cubicBezTo>
                      <a:pt x="2059" y="2148"/>
                      <a:pt x="1989" y="2027"/>
                      <a:pt x="1919" y="1919"/>
                    </a:cubicBezTo>
                    <a:cubicBezTo>
                      <a:pt x="1837" y="1792"/>
                      <a:pt x="1748" y="1672"/>
                      <a:pt x="1671" y="1551"/>
                    </a:cubicBezTo>
                    <a:cubicBezTo>
                      <a:pt x="1506" y="1297"/>
                      <a:pt x="1341" y="1049"/>
                      <a:pt x="1182" y="795"/>
                    </a:cubicBezTo>
                    <a:cubicBezTo>
                      <a:pt x="1017" y="534"/>
                      <a:pt x="852" y="267"/>
                      <a:pt x="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94"/>
              <p:cNvSpPr/>
              <p:nvPr/>
            </p:nvSpPr>
            <p:spPr>
              <a:xfrm>
                <a:off x="8184599" y="931063"/>
                <a:ext cx="186745" cy="208283"/>
              </a:xfrm>
              <a:custGeom>
                <a:rect b="b" l="l" r="r" t="t"/>
                <a:pathLst>
                  <a:path extrusionOk="0" h="2495" w="2237">
                    <a:moveTo>
                      <a:pt x="1722" y="1195"/>
                    </a:moveTo>
                    <a:cubicBezTo>
                      <a:pt x="1726" y="1202"/>
                      <a:pt x="1730" y="1209"/>
                      <a:pt x="1735" y="1215"/>
                    </a:cubicBezTo>
                    <a:cubicBezTo>
                      <a:pt x="1735" y="1215"/>
                      <a:pt x="1735" y="1222"/>
                      <a:pt x="1735" y="1228"/>
                    </a:cubicBezTo>
                    <a:cubicBezTo>
                      <a:pt x="1730" y="1215"/>
                      <a:pt x="1726" y="1205"/>
                      <a:pt x="1722" y="1195"/>
                    </a:cubicBezTo>
                    <a:close/>
                    <a:moveTo>
                      <a:pt x="928" y="1870"/>
                    </a:moveTo>
                    <a:lnTo>
                      <a:pt x="998" y="1933"/>
                    </a:lnTo>
                    <a:cubicBezTo>
                      <a:pt x="991" y="1940"/>
                      <a:pt x="991" y="1946"/>
                      <a:pt x="985" y="1959"/>
                    </a:cubicBezTo>
                    <a:cubicBezTo>
                      <a:pt x="966" y="1927"/>
                      <a:pt x="947" y="1902"/>
                      <a:pt x="928" y="1870"/>
                    </a:cubicBezTo>
                    <a:close/>
                    <a:moveTo>
                      <a:pt x="2084" y="1"/>
                    </a:moveTo>
                    <a:cubicBezTo>
                      <a:pt x="2064" y="1"/>
                      <a:pt x="2044" y="15"/>
                      <a:pt x="2040" y="33"/>
                    </a:cubicBezTo>
                    <a:cubicBezTo>
                      <a:pt x="2027" y="160"/>
                      <a:pt x="2021" y="281"/>
                      <a:pt x="2021" y="402"/>
                    </a:cubicBezTo>
                    <a:cubicBezTo>
                      <a:pt x="2021" y="523"/>
                      <a:pt x="2015" y="637"/>
                      <a:pt x="2002" y="751"/>
                    </a:cubicBezTo>
                    <a:cubicBezTo>
                      <a:pt x="1995" y="866"/>
                      <a:pt x="1983" y="980"/>
                      <a:pt x="1964" y="1095"/>
                    </a:cubicBezTo>
                    <a:cubicBezTo>
                      <a:pt x="1958" y="1136"/>
                      <a:pt x="1957" y="1198"/>
                      <a:pt x="1908" y="1198"/>
                    </a:cubicBezTo>
                    <a:cubicBezTo>
                      <a:pt x="1904" y="1198"/>
                      <a:pt x="1899" y="1197"/>
                      <a:pt x="1894" y="1196"/>
                    </a:cubicBezTo>
                    <a:cubicBezTo>
                      <a:pt x="1837" y="1177"/>
                      <a:pt x="1818" y="1114"/>
                      <a:pt x="1792" y="1069"/>
                    </a:cubicBezTo>
                    <a:cubicBezTo>
                      <a:pt x="1784" y="1057"/>
                      <a:pt x="1773" y="1050"/>
                      <a:pt x="1761" y="1050"/>
                    </a:cubicBezTo>
                    <a:cubicBezTo>
                      <a:pt x="1755" y="1050"/>
                      <a:pt x="1748" y="1052"/>
                      <a:pt x="1741" y="1057"/>
                    </a:cubicBezTo>
                    <a:cubicBezTo>
                      <a:pt x="1722" y="1012"/>
                      <a:pt x="1703" y="968"/>
                      <a:pt x="1690" y="923"/>
                    </a:cubicBezTo>
                    <a:cubicBezTo>
                      <a:pt x="1688" y="906"/>
                      <a:pt x="1674" y="897"/>
                      <a:pt x="1661" y="897"/>
                    </a:cubicBezTo>
                    <a:cubicBezTo>
                      <a:pt x="1645" y="897"/>
                      <a:pt x="1630" y="909"/>
                      <a:pt x="1633" y="929"/>
                    </a:cubicBezTo>
                    <a:cubicBezTo>
                      <a:pt x="1639" y="1014"/>
                      <a:pt x="1666" y="1098"/>
                      <a:pt x="1707" y="1172"/>
                    </a:cubicBezTo>
                    <a:lnTo>
                      <a:pt x="1707" y="1172"/>
                    </a:lnTo>
                    <a:cubicBezTo>
                      <a:pt x="1705" y="1170"/>
                      <a:pt x="1703" y="1169"/>
                      <a:pt x="1700" y="1169"/>
                    </a:cubicBezTo>
                    <a:cubicBezTo>
                      <a:pt x="1694" y="1169"/>
                      <a:pt x="1687" y="1174"/>
                      <a:pt x="1684" y="1184"/>
                    </a:cubicBezTo>
                    <a:cubicBezTo>
                      <a:pt x="1684" y="1203"/>
                      <a:pt x="1678" y="1222"/>
                      <a:pt x="1678" y="1247"/>
                    </a:cubicBezTo>
                    <a:lnTo>
                      <a:pt x="1678" y="1304"/>
                    </a:lnTo>
                    <a:lnTo>
                      <a:pt x="1678" y="1431"/>
                    </a:lnTo>
                    <a:cubicBezTo>
                      <a:pt x="1678" y="1476"/>
                      <a:pt x="1678" y="1520"/>
                      <a:pt x="1678" y="1565"/>
                    </a:cubicBezTo>
                    <a:cubicBezTo>
                      <a:pt x="1678" y="1578"/>
                      <a:pt x="1678" y="1590"/>
                      <a:pt x="1671" y="1609"/>
                    </a:cubicBezTo>
                    <a:cubicBezTo>
                      <a:pt x="1665" y="1609"/>
                      <a:pt x="1665" y="1616"/>
                      <a:pt x="1659" y="1622"/>
                    </a:cubicBezTo>
                    <a:lnTo>
                      <a:pt x="1652" y="1603"/>
                    </a:lnTo>
                    <a:cubicBezTo>
                      <a:pt x="1639" y="1589"/>
                      <a:pt x="1623" y="1583"/>
                      <a:pt x="1608" y="1583"/>
                    </a:cubicBezTo>
                    <a:cubicBezTo>
                      <a:pt x="1595" y="1583"/>
                      <a:pt x="1581" y="1588"/>
                      <a:pt x="1570" y="1597"/>
                    </a:cubicBezTo>
                    <a:cubicBezTo>
                      <a:pt x="1551" y="1578"/>
                      <a:pt x="1525" y="1552"/>
                      <a:pt x="1519" y="1546"/>
                    </a:cubicBezTo>
                    <a:cubicBezTo>
                      <a:pt x="1493" y="1514"/>
                      <a:pt x="1474" y="1489"/>
                      <a:pt x="1449" y="1457"/>
                    </a:cubicBezTo>
                    <a:cubicBezTo>
                      <a:pt x="1424" y="1431"/>
                      <a:pt x="1398" y="1406"/>
                      <a:pt x="1379" y="1374"/>
                    </a:cubicBezTo>
                    <a:cubicBezTo>
                      <a:pt x="1371" y="1365"/>
                      <a:pt x="1364" y="1361"/>
                      <a:pt x="1357" y="1361"/>
                    </a:cubicBezTo>
                    <a:cubicBezTo>
                      <a:pt x="1341" y="1361"/>
                      <a:pt x="1330" y="1382"/>
                      <a:pt x="1335" y="1400"/>
                    </a:cubicBezTo>
                    <a:cubicBezTo>
                      <a:pt x="1347" y="1444"/>
                      <a:pt x="1366" y="1482"/>
                      <a:pt x="1392" y="1520"/>
                    </a:cubicBezTo>
                    <a:cubicBezTo>
                      <a:pt x="1417" y="1552"/>
                      <a:pt x="1436" y="1584"/>
                      <a:pt x="1462" y="1616"/>
                    </a:cubicBezTo>
                    <a:cubicBezTo>
                      <a:pt x="1449" y="1628"/>
                      <a:pt x="1449" y="1648"/>
                      <a:pt x="1455" y="1660"/>
                    </a:cubicBezTo>
                    <a:cubicBezTo>
                      <a:pt x="1424" y="1673"/>
                      <a:pt x="1411" y="1705"/>
                      <a:pt x="1430" y="1736"/>
                    </a:cubicBezTo>
                    <a:cubicBezTo>
                      <a:pt x="1430" y="1743"/>
                      <a:pt x="1436" y="1749"/>
                      <a:pt x="1436" y="1756"/>
                    </a:cubicBezTo>
                    <a:cubicBezTo>
                      <a:pt x="1455" y="1800"/>
                      <a:pt x="1443" y="1851"/>
                      <a:pt x="1404" y="1883"/>
                    </a:cubicBezTo>
                    <a:cubicBezTo>
                      <a:pt x="1370" y="1906"/>
                      <a:pt x="1329" y="1917"/>
                      <a:pt x="1286" y="1917"/>
                    </a:cubicBezTo>
                    <a:cubicBezTo>
                      <a:pt x="1258" y="1917"/>
                      <a:pt x="1229" y="1912"/>
                      <a:pt x="1201" y="1902"/>
                    </a:cubicBezTo>
                    <a:cubicBezTo>
                      <a:pt x="1131" y="1870"/>
                      <a:pt x="1061" y="1825"/>
                      <a:pt x="1004" y="1775"/>
                    </a:cubicBezTo>
                    <a:cubicBezTo>
                      <a:pt x="941" y="1724"/>
                      <a:pt x="877" y="1686"/>
                      <a:pt x="801" y="1654"/>
                    </a:cubicBezTo>
                    <a:cubicBezTo>
                      <a:pt x="797" y="1652"/>
                      <a:pt x="793" y="1651"/>
                      <a:pt x="790" y="1651"/>
                    </a:cubicBezTo>
                    <a:cubicBezTo>
                      <a:pt x="781" y="1651"/>
                      <a:pt x="773" y="1656"/>
                      <a:pt x="769" y="1660"/>
                    </a:cubicBezTo>
                    <a:cubicBezTo>
                      <a:pt x="718" y="1609"/>
                      <a:pt x="674" y="1552"/>
                      <a:pt x="623" y="1501"/>
                    </a:cubicBezTo>
                    <a:cubicBezTo>
                      <a:pt x="607" y="1489"/>
                      <a:pt x="588" y="1482"/>
                      <a:pt x="569" y="1482"/>
                    </a:cubicBezTo>
                    <a:cubicBezTo>
                      <a:pt x="550" y="1482"/>
                      <a:pt x="531" y="1489"/>
                      <a:pt x="515" y="1501"/>
                    </a:cubicBezTo>
                    <a:cubicBezTo>
                      <a:pt x="489" y="1514"/>
                      <a:pt x="477" y="1539"/>
                      <a:pt x="483" y="1565"/>
                    </a:cubicBezTo>
                    <a:cubicBezTo>
                      <a:pt x="483" y="1578"/>
                      <a:pt x="496" y="1597"/>
                      <a:pt x="496" y="1609"/>
                    </a:cubicBezTo>
                    <a:cubicBezTo>
                      <a:pt x="496" y="1635"/>
                      <a:pt x="489" y="1648"/>
                      <a:pt x="477" y="1667"/>
                    </a:cubicBezTo>
                    <a:cubicBezTo>
                      <a:pt x="468" y="1678"/>
                      <a:pt x="457" y="1682"/>
                      <a:pt x="446" y="1682"/>
                    </a:cubicBezTo>
                    <a:cubicBezTo>
                      <a:pt x="426" y="1682"/>
                      <a:pt x="404" y="1668"/>
                      <a:pt x="388" y="1660"/>
                    </a:cubicBezTo>
                    <a:cubicBezTo>
                      <a:pt x="343" y="1635"/>
                      <a:pt x="299" y="1616"/>
                      <a:pt x="248" y="1590"/>
                    </a:cubicBezTo>
                    <a:cubicBezTo>
                      <a:pt x="203" y="1565"/>
                      <a:pt x="146" y="1546"/>
                      <a:pt x="89" y="1533"/>
                    </a:cubicBezTo>
                    <a:cubicBezTo>
                      <a:pt x="45" y="1533"/>
                      <a:pt x="0" y="1590"/>
                      <a:pt x="38" y="1635"/>
                    </a:cubicBezTo>
                    <a:cubicBezTo>
                      <a:pt x="95" y="1686"/>
                      <a:pt x="159" y="1724"/>
                      <a:pt x="229" y="1749"/>
                    </a:cubicBezTo>
                    <a:cubicBezTo>
                      <a:pt x="261" y="1762"/>
                      <a:pt x="292" y="1781"/>
                      <a:pt x="324" y="1794"/>
                    </a:cubicBezTo>
                    <a:cubicBezTo>
                      <a:pt x="375" y="1832"/>
                      <a:pt x="426" y="1864"/>
                      <a:pt x="483" y="1895"/>
                    </a:cubicBezTo>
                    <a:cubicBezTo>
                      <a:pt x="528" y="1921"/>
                      <a:pt x="578" y="1940"/>
                      <a:pt x="623" y="1959"/>
                    </a:cubicBezTo>
                    <a:lnTo>
                      <a:pt x="947" y="2156"/>
                    </a:lnTo>
                    <a:cubicBezTo>
                      <a:pt x="960" y="2165"/>
                      <a:pt x="974" y="2170"/>
                      <a:pt x="988" y="2170"/>
                    </a:cubicBezTo>
                    <a:cubicBezTo>
                      <a:pt x="1003" y="2170"/>
                      <a:pt x="1017" y="2165"/>
                      <a:pt x="1030" y="2156"/>
                    </a:cubicBezTo>
                    <a:cubicBezTo>
                      <a:pt x="1049" y="2137"/>
                      <a:pt x="1061" y="2105"/>
                      <a:pt x="1049" y="2080"/>
                    </a:cubicBezTo>
                    <a:lnTo>
                      <a:pt x="1023" y="2035"/>
                    </a:lnTo>
                    <a:lnTo>
                      <a:pt x="1023" y="2035"/>
                    </a:lnTo>
                    <a:cubicBezTo>
                      <a:pt x="1138" y="2124"/>
                      <a:pt x="1258" y="2207"/>
                      <a:pt x="1385" y="2270"/>
                    </a:cubicBezTo>
                    <a:cubicBezTo>
                      <a:pt x="1385" y="2283"/>
                      <a:pt x="1392" y="2289"/>
                      <a:pt x="1404" y="2296"/>
                    </a:cubicBezTo>
                    <a:lnTo>
                      <a:pt x="1506" y="2353"/>
                    </a:lnTo>
                    <a:lnTo>
                      <a:pt x="1532" y="2378"/>
                    </a:lnTo>
                    <a:cubicBezTo>
                      <a:pt x="1557" y="2410"/>
                      <a:pt x="1595" y="2436"/>
                      <a:pt x="1633" y="2448"/>
                    </a:cubicBezTo>
                    <a:cubicBezTo>
                      <a:pt x="1652" y="2455"/>
                      <a:pt x="1665" y="2455"/>
                      <a:pt x="1678" y="2455"/>
                    </a:cubicBezTo>
                    <a:lnTo>
                      <a:pt x="1710" y="2467"/>
                    </a:lnTo>
                    <a:cubicBezTo>
                      <a:pt x="1715" y="2483"/>
                      <a:pt x="1729" y="2494"/>
                      <a:pt x="1744" y="2494"/>
                    </a:cubicBezTo>
                    <a:cubicBezTo>
                      <a:pt x="1747" y="2494"/>
                      <a:pt x="1751" y="2494"/>
                      <a:pt x="1754" y="2493"/>
                    </a:cubicBezTo>
                    <a:cubicBezTo>
                      <a:pt x="1773" y="2493"/>
                      <a:pt x="1798" y="2486"/>
                      <a:pt x="1811" y="2474"/>
                    </a:cubicBezTo>
                    <a:cubicBezTo>
                      <a:pt x="1814" y="2474"/>
                      <a:pt x="1817" y="2474"/>
                      <a:pt x="1820" y="2474"/>
                    </a:cubicBezTo>
                    <a:cubicBezTo>
                      <a:pt x="1861" y="2474"/>
                      <a:pt x="1899" y="2433"/>
                      <a:pt x="1881" y="2391"/>
                    </a:cubicBezTo>
                    <a:cubicBezTo>
                      <a:pt x="1856" y="2353"/>
                      <a:pt x="1837" y="2315"/>
                      <a:pt x="1811" y="2270"/>
                    </a:cubicBezTo>
                    <a:cubicBezTo>
                      <a:pt x="1792" y="2219"/>
                      <a:pt x="1767" y="2169"/>
                      <a:pt x="1735" y="2130"/>
                    </a:cubicBezTo>
                    <a:lnTo>
                      <a:pt x="1735" y="2130"/>
                    </a:lnTo>
                    <a:cubicBezTo>
                      <a:pt x="1748" y="2135"/>
                      <a:pt x="1762" y="2139"/>
                      <a:pt x="1778" y="2139"/>
                    </a:cubicBezTo>
                    <a:cubicBezTo>
                      <a:pt x="1784" y="2139"/>
                      <a:pt x="1791" y="2139"/>
                      <a:pt x="1798" y="2137"/>
                    </a:cubicBezTo>
                    <a:cubicBezTo>
                      <a:pt x="1856" y="2130"/>
                      <a:pt x="1875" y="2086"/>
                      <a:pt x="1875" y="2035"/>
                    </a:cubicBezTo>
                    <a:cubicBezTo>
                      <a:pt x="1887" y="2029"/>
                      <a:pt x="1887" y="2016"/>
                      <a:pt x="1887" y="1997"/>
                    </a:cubicBezTo>
                    <a:cubicBezTo>
                      <a:pt x="1849" y="1813"/>
                      <a:pt x="1798" y="1622"/>
                      <a:pt x="1748" y="1438"/>
                    </a:cubicBezTo>
                    <a:cubicBezTo>
                      <a:pt x="1748" y="1407"/>
                      <a:pt x="1748" y="1377"/>
                      <a:pt x="1742" y="1346"/>
                    </a:cubicBezTo>
                    <a:lnTo>
                      <a:pt x="1742" y="1346"/>
                    </a:lnTo>
                    <a:cubicBezTo>
                      <a:pt x="1744" y="1351"/>
                      <a:pt x="1749" y="1355"/>
                      <a:pt x="1754" y="1355"/>
                    </a:cubicBezTo>
                    <a:cubicBezTo>
                      <a:pt x="1767" y="1457"/>
                      <a:pt x="1837" y="1533"/>
                      <a:pt x="1932" y="1559"/>
                    </a:cubicBezTo>
                    <a:cubicBezTo>
                      <a:pt x="1947" y="1564"/>
                      <a:pt x="1963" y="1566"/>
                      <a:pt x="1978" y="1566"/>
                    </a:cubicBezTo>
                    <a:cubicBezTo>
                      <a:pt x="2018" y="1566"/>
                      <a:pt x="2057" y="1548"/>
                      <a:pt x="2084" y="1520"/>
                    </a:cubicBezTo>
                    <a:cubicBezTo>
                      <a:pt x="2148" y="1501"/>
                      <a:pt x="2199" y="1451"/>
                      <a:pt x="2212" y="1387"/>
                    </a:cubicBezTo>
                    <a:cubicBezTo>
                      <a:pt x="2231" y="1323"/>
                      <a:pt x="2237" y="1254"/>
                      <a:pt x="2231" y="1190"/>
                    </a:cubicBezTo>
                    <a:cubicBezTo>
                      <a:pt x="2218" y="1107"/>
                      <a:pt x="2205" y="1037"/>
                      <a:pt x="2199" y="961"/>
                    </a:cubicBezTo>
                    <a:cubicBezTo>
                      <a:pt x="2186" y="885"/>
                      <a:pt x="2180" y="815"/>
                      <a:pt x="2167" y="739"/>
                    </a:cubicBezTo>
                    <a:cubicBezTo>
                      <a:pt x="2161" y="694"/>
                      <a:pt x="2148" y="643"/>
                      <a:pt x="2142" y="599"/>
                    </a:cubicBezTo>
                    <a:cubicBezTo>
                      <a:pt x="2142" y="567"/>
                      <a:pt x="2142" y="535"/>
                      <a:pt x="2148" y="504"/>
                    </a:cubicBezTo>
                    <a:cubicBezTo>
                      <a:pt x="2161" y="345"/>
                      <a:pt x="2148" y="180"/>
                      <a:pt x="2116" y="27"/>
                    </a:cubicBezTo>
                    <a:cubicBezTo>
                      <a:pt x="2111" y="8"/>
                      <a:pt x="2098" y="1"/>
                      <a:pt x="2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94"/>
              <p:cNvSpPr/>
              <p:nvPr/>
            </p:nvSpPr>
            <p:spPr>
              <a:xfrm>
                <a:off x="7850848" y="934986"/>
                <a:ext cx="234078" cy="145756"/>
              </a:xfrm>
              <a:custGeom>
                <a:rect b="b" l="l" r="r" t="t"/>
                <a:pathLst>
                  <a:path extrusionOk="0" h="1746" w="2804">
                    <a:moveTo>
                      <a:pt x="2476" y="0"/>
                    </a:moveTo>
                    <a:cubicBezTo>
                      <a:pt x="2454" y="0"/>
                      <a:pt x="2431" y="12"/>
                      <a:pt x="2422" y="31"/>
                    </a:cubicBezTo>
                    <a:cubicBezTo>
                      <a:pt x="1977" y="412"/>
                      <a:pt x="1482" y="717"/>
                      <a:pt x="941" y="933"/>
                    </a:cubicBezTo>
                    <a:cubicBezTo>
                      <a:pt x="871" y="959"/>
                      <a:pt x="802" y="990"/>
                      <a:pt x="732" y="1016"/>
                    </a:cubicBezTo>
                    <a:cubicBezTo>
                      <a:pt x="624" y="1060"/>
                      <a:pt x="509" y="1105"/>
                      <a:pt x="401" y="1143"/>
                    </a:cubicBezTo>
                    <a:cubicBezTo>
                      <a:pt x="300" y="1162"/>
                      <a:pt x="211" y="1219"/>
                      <a:pt x="147" y="1302"/>
                    </a:cubicBezTo>
                    <a:cubicBezTo>
                      <a:pt x="128" y="1327"/>
                      <a:pt x="122" y="1353"/>
                      <a:pt x="109" y="1384"/>
                    </a:cubicBezTo>
                    <a:cubicBezTo>
                      <a:pt x="26" y="1467"/>
                      <a:pt x="1" y="1594"/>
                      <a:pt x="52" y="1702"/>
                    </a:cubicBezTo>
                    <a:cubicBezTo>
                      <a:pt x="66" y="1731"/>
                      <a:pt x="91" y="1745"/>
                      <a:pt x="119" y="1745"/>
                    </a:cubicBezTo>
                    <a:cubicBezTo>
                      <a:pt x="128" y="1745"/>
                      <a:pt x="138" y="1744"/>
                      <a:pt x="147" y="1740"/>
                    </a:cubicBezTo>
                    <a:cubicBezTo>
                      <a:pt x="369" y="1632"/>
                      <a:pt x="586" y="1505"/>
                      <a:pt x="802" y="1378"/>
                    </a:cubicBezTo>
                    <a:lnTo>
                      <a:pt x="1450" y="1029"/>
                    </a:lnTo>
                    <a:cubicBezTo>
                      <a:pt x="1882" y="787"/>
                      <a:pt x="2320" y="565"/>
                      <a:pt x="2753" y="310"/>
                    </a:cubicBezTo>
                    <a:cubicBezTo>
                      <a:pt x="2791" y="291"/>
                      <a:pt x="2803" y="241"/>
                      <a:pt x="2778" y="209"/>
                    </a:cubicBezTo>
                    <a:cubicBezTo>
                      <a:pt x="2702" y="113"/>
                      <a:pt x="2606" y="44"/>
                      <a:pt x="2498" y="5"/>
                    </a:cubicBezTo>
                    <a:cubicBezTo>
                      <a:pt x="2492" y="2"/>
                      <a:pt x="2484" y="0"/>
                      <a:pt x="24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94"/>
              <p:cNvSpPr/>
              <p:nvPr/>
            </p:nvSpPr>
            <p:spPr>
              <a:xfrm>
                <a:off x="8126748" y="649987"/>
                <a:ext cx="298107" cy="245348"/>
              </a:xfrm>
              <a:custGeom>
                <a:rect b="b" l="l" r="r" t="t"/>
                <a:pathLst>
                  <a:path extrusionOk="0" h="2939" w="3571">
                    <a:moveTo>
                      <a:pt x="3500" y="0"/>
                    </a:moveTo>
                    <a:cubicBezTo>
                      <a:pt x="3484" y="0"/>
                      <a:pt x="3469" y="6"/>
                      <a:pt x="3457" y="20"/>
                    </a:cubicBezTo>
                    <a:cubicBezTo>
                      <a:pt x="3387" y="96"/>
                      <a:pt x="3318" y="179"/>
                      <a:pt x="3241" y="248"/>
                    </a:cubicBezTo>
                    <a:cubicBezTo>
                      <a:pt x="3070" y="369"/>
                      <a:pt x="2892" y="484"/>
                      <a:pt x="2720" y="611"/>
                    </a:cubicBezTo>
                    <a:cubicBezTo>
                      <a:pt x="2530" y="744"/>
                      <a:pt x="2339" y="884"/>
                      <a:pt x="2148" y="1024"/>
                    </a:cubicBezTo>
                    <a:lnTo>
                      <a:pt x="1818" y="1265"/>
                    </a:lnTo>
                    <a:cubicBezTo>
                      <a:pt x="1812" y="1272"/>
                      <a:pt x="1799" y="1272"/>
                      <a:pt x="1792" y="1278"/>
                    </a:cubicBezTo>
                    <a:cubicBezTo>
                      <a:pt x="1151" y="1666"/>
                      <a:pt x="591" y="2168"/>
                      <a:pt x="58" y="2695"/>
                    </a:cubicBezTo>
                    <a:cubicBezTo>
                      <a:pt x="1" y="2741"/>
                      <a:pt x="44" y="2817"/>
                      <a:pt x="103" y="2817"/>
                    </a:cubicBezTo>
                    <a:cubicBezTo>
                      <a:pt x="117" y="2817"/>
                      <a:pt x="132" y="2813"/>
                      <a:pt x="147" y="2803"/>
                    </a:cubicBezTo>
                    <a:lnTo>
                      <a:pt x="153" y="2803"/>
                    </a:lnTo>
                    <a:cubicBezTo>
                      <a:pt x="127" y="2828"/>
                      <a:pt x="96" y="2848"/>
                      <a:pt x="70" y="2873"/>
                    </a:cubicBezTo>
                    <a:cubicBezTo>
                      <a:pt x="50" y="2893"/>
                      <a:pt x="67" y="2939"/>
                      <a:pt x="94" y="2939"/>
                    </a:cubicBezTo>
                    <a:cubicBezTo>
                      <a:pt x="100" y="2939"/>
                      <a:pt x="107" y="2936"/>
                      <a:pt x="115" y="2930"/>
                    </a:cubicBezTo>
                    <a:cubicBezTo>
                      <a:pt x="1036" y="2187"/>
                      <a:pt x="2142" y="1685"/>
                      <a:pt x="2981" y="833"/>
                    </a:cubicBezTo>
                    <a:cubicBezTo>
                      <a:pt x="3000" y="820"/>
                      <a:pt x="3013" y="801"/>
                      <a:pt x="3025" y="782"/>
                    </a:cubicBezTo>
                    <a:cubicBezTo>
                      <a:pt x="3108" y="706"/>
                      <a:pt x="3184" y="623"/>
                      <a:pt x="3254" y="541"/>
                    </a:cubicBezTo>
                    <a:cubicBezTo>
                      <a:pt x="3260" y="528"/>
                      <a:pt x="3267" y="515"/>
                      <a:pt x="3267" y="509"/>
                    </a:cubicBezTo>
                    <a:cubicBezTo>
                      <a:pt x="3305" y="452"/>
                      <a:pt x="3349" y="395"/>
                      <a:pt x="3387" y="337"/>
                    </a:cubicBezTo>
                    <a:lnTo>
                      <a:pt x="3407" y="325"/>
                    </a:lnTo>
                    <a:cubicBezTo>
                      <a:pt x="3419" y="312"/>
                      <a:pt x="3426" y="293"/>
                      <a:pt x="3426" y="280"/>
                    </a:cubicBezTo>
                    <a:cubicBezTo>
                      <a:pt x="3470" y="217"/>
                      <a:pt x="3508" y="153"/>
                      <a:pt x="3540" y="83"/>
                    </a:cubicBezTo>
                    <a:lnTo>
                      <a:pt x="3553" y="77"/>
                    </a:lnTo>
                    <a:cubicBezTo>
                      <a:pt x="3571" y="32"/>
                      <a:pt x="3535" y="0"/>
                      <a:pt x="350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94"/>
              <p:cNvSpPr/>
              <p:nvPr/>
            </p:nvSpPr>
            <p:spPr>
              <a:xfrm>
                <a:off x="7656174" y="1125987"/>
                <a:ext cx="124803" cy="89073"/>
              </a:xfrm>
              <a:custGeom>
                <a:rect b="b" l="l" r="r" t="t"/>
                <a:pathLst>
                  <a:path extrusionOk="0" h="1067" w="1495">
                    <a:moveTo>
                      <a:pt x="1376" y="0"/>
                    </a:moveTo>
                    <a:cubicBezTo>
                      <a:pt x="1362" y="0"/>
                      <a:pt x="1348" y="4"/>
                      <a:pt x="1335" y="12"/>
                    </a:cubicBezTo>
                    <a:cubicBezTo>
                      <a:pt x="1253" y="88"/>
                      <a:pt x="1170" y="170"/>
                      <a:pt x="1087" y="253"/>
                    </a:cubicBezTo>
                    <a:lnTo>
                      <a:pt x="1056" y="272"/>
                    </a:lnTo>
                    <a:lnTo>
                      <a:pt x="833" y="412"/>
                    </a:lnTo>
                    <a:lnTo>
                      <a:pt x="407" y="679"/>
                    </a:lnTo>
                    <a:cubicBezTo>
                      <a:pt x="280" y="761"/>
                      <a:pt x="128" y="831"/>
                      <a:pt x="39" y="958"/>
                    </a:cubicBezTo>
                    <a:cubicBezTo>
                      <a:pt x="32" y="965"/>
                      <a:pt x="26" y="977"/>
                      <a:pt x="26" y="990"/>
                    </a:cubicBezTo>
                    <a:cubicBezTo>
                      <a:pt x="1" y="1003"/>
                      <a:pt x="13" y="1041"/>
                      <a:pt x="39" y="1041"/>
                    </a:cubicBezTo>
                    <a:cubicBezTo>
                      <a:pt x="52" y="1058"/>
                      <a:pt x="70" y="1066"/>
                      <a:pt x="90" y="1066"/>
                    </a:cubicBezTo>
                    <a:cubicBezTo>
                      <a:pt x="100" y="1066"/>
                      <a:pt x="111" y="1064"/>
                      <a:pt x="121" y="1060"/>
                    </a:cubicBezTo>
                    <a:cubicBezTo>
                      <a:pt x="401" y="965"/>
                      <a:pt x="668" y="831"/>
                      <a:pt x="916" y="666"/>
                    </a:cubicBezTo>
                    <a:cubicBezTo>
                      <a:pt x="1037" y="583"/>
                      <a:pt x="1145" y="495"/>
                      <a:pt x="1253" y="399"/>
                    </a:cubicBezTo>
                    <a:cubicBezTo>
                      <a:pt x="1291" y="367"/>
                      <a:pt x="1322" y="336"/>
                      <a:pt x="1348" y="304"/>
                    </a:cubicBezTo>
                    <a:cubicBezTo>
                      <a:pt x="1348" y="340"/>
                      <a:pt x="1379" y="362"/>
                      <a:pt x="1411" y="362"/>
                    </a:cubicBezTo>
                    <a:cubicBezTo>
                      <a:pt x="1434" y="362"/>
                      <a:pt x="1458" y="350"/>
                      <a:pt x="1469" y="323"/>
                    </a:cubicBezTo>
                    <a:cubicBezTo>
                      <a:pt x="1494" y="272"/>
                      <a:pt x="1475" y="209"/>
                      <a:pt x="1424" y="177"/>
                    </a:cubicBezTo>
                    <a:cubicBezTo>
                      <a:pt x="1437" y="139"/>
                      <a:pt x="1443" y="94"/>
                      <a:pt x="1443" y="56"/>
                    </a:cubicBezTo>
                    <a:cubicBezTo>
                      <a:pt x="1434" y="20"/>
                      <a:pt x="1407" y="0"/>
                      <a:pt x="13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94"/>
              <p:cNvSpPr/>
              <p:nvPr/>
            </p:nvSpPr>
            <p:spPr>
              <a:xfrm>
                <a:off x="7590642" y="198864"/>
                <a:ext cx="98673" cy="56349"/>
              </a:xfrm>
              <a:custGeom>
                <a:rect b="b" l="l" r="r" t="t"/>
                <a:pathLst>
                  <a:path extrusionOk="0" h="675" w="1182">
                    <a:moveTo>
                      <a:pt x="1082" y="1"/>
                    </a:moveTo>
                    <a:cubicBezTo>
                      <a:pt x="1077" y="1"/>
                      <a:pt x="1071" y="2"/>
                      <a:pt x="1065" y="3"/>
                    </a:cubicBezTo>
                    <a:cubicBezTo>
                      <a:pt x="868" y="60"/>
                      <a:pt x="678" y="136"/>
                      <a:pt x="493" y="244"/>
                    </a:cubicBezTo>
                    <a:cubicBezTo>
                      <a:pt x="315" y="333"/>
                      <a:pt x="150" y="467"/>
                      <a:pt x="17" y="619"/>
                    </a:cubicBezTo>
                    <a:cubicBezTo>
                      <a:pt x="1" y="641"/>
                      <a:pt x="20" y="675"/>
                      <a:pt x="45" y="675"/>
                    </a:cubicBezTo>
                    <a:cubicBezTo>
                      <a:pt x="51" y="675"/>
                      <a:pt x="56" y="673"/>
                      <a:pt x="61" y="670"/>
                    </a:cubicBezTo>
                    <a:cubicBezTo>
                      <a:pt x="137" y="626"/>
                      <a:pt x="207" y="581"/>
                      <a:pt x="284" y="530"/>
                    </a:cubicBezTo>
                    <a:cubicBezTo>
                      <a:pt x="293" y="533"/>
                      <a:pt x="304" y="535"/>
                      <a:pt x="314" y="535"/>
                    </a:cubicBezTo>
                    <a:cubicBezTo>
                      <a:pt x="374" y="535"/>
                      <a:pt x="445" y="495"/>
                      <a:pt x="493" y="473"/>
                    </a:cubicBezTo>
                    <a:cubicBezTo>
                      <a:pt x="563" y="441"/>
                      <a:pt x="640" y="410"/>
                      <a:pt x="709" y="378"/>
                    </a:cubicBezTo>
                    <a:cubicBezTo>
                      <a:pt x="849" y="308"/>
                      <a:pt x="989" y="225"/>
                      <a:pt x="1122" y="136"/>
                    </a:cubicBezTo>
                    <a:cubicBezTo>
                      <a:pt x="1181" y="101"/>
                      <a:pt x="1148" y="1"/>
                      <a:pt x="10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94"/>
              <p:cNvSpPr/>
              <p:nvPr/>
            </p:nvSpPr>
            <p:spPr>
              <a:xfrm>
                <a:off x="7831230" y="1025228"/>
                <a:ext cx="40070" cy="111696"/>
              </a:xfrm>
              <a:custGeom>
                <a:rect b="b" l="l" r="r" t="t"/>
                <a:pathLst>
                  <a:path extrusionOk="0" h="1338" w="480">
                    <a:moveTo>
                      <a:pt x="441" y="1"/>
                    </a:moveTo>
                    <a:cubicBezTo>
                      <a:pt x="436" y="1"/>
                      <a:pt x="431" y="2"/>
                      <a:pt x="427" y="5"/>
                    </a:cubicBezTo>
                    <a:cubicBezTo>
                      <a:pt x="382" y="37"/>
                      <a:pt x="338" y="81"/>
                      <a:pt x="299" y="126"/>
                    </a:cubicBezTo>
                    <a:cubicBezTo>
                      <a:pt x="293" y="132"/>
                      <a:pt x="293" y="132"/>
                      <a:pt x="287" y="138"/>
                    </a:cubicBezTo>
                    <a:cubicBezTo>
                      <a:pt x="280" y="151"/>
                      <a:pt x="274" y="164"/>
                      <a:pt x="268" y="170"/>
                    </a:cubicBezTo>
                    <a:cubicBezTo>
                      <a:pt x="236" y="214"/>
                      <a:pt x="210" y="253"/>
                      <a:pt x="185" y="291"/>
                    </a:cubicBezTo>
                    <a:cubicBezTo>
                      <a:pt x="122" y="399"/>
                      <a:pt x="71" y="520"/>
                      <a:pt x="52" y="647"/>
                    </a:cubicBezTo>
                    <a:cubicBezTo>
                      <a:pt x="1" y="882"/>
                      <a:pt x="71" y="1130"/>
                      <a:pt x="230" y="1314"/>
                    </a:cubicBezTo>
                    <a:cubicBezTo>
                      <a:pt x="246" y="1330"/>
                      <a:pt x="265" y="1337"/>
                      <a:pt x="283" y="1337"/>
                    </a:cubicBezTo>
                    <a:cubicBezTo>
                      <a:pt x="328" y="1337"/>
                      <a:pt x="370" y="1292"/>
                      <a:pt x="357" y="1238"/>
                    </a:cubicBezTo>
                    <a:cubicBezTo>
                      <a:pt x="293" y="1066"/>
                      <a:pt x="268" y="882"/>
                      <a:pt x="280" y="704"/>
                    </a:cubicBezTo>
                    <a:cubicBezTo>
                      <a:pt x="280" y="615"/>
                      <a:pt x="293" y="532"/>
                      <a:pt x="312" y="450"/>
                    </a:cubicBezTo>
                    <a:cubicBezTo>
                      <a:pt x="338" y="354"/>
                      <a:pt x="369" y="272"/>
                      <a:pt x="388" y="183"/>
                    </a:cubicBezTo>
                    <a:cubicBezTo>
                      <a:pt x="388" y="170"/>
                      <a:pt x="388" y="164"/>
                      <a:pt x="388" y="151"/>
                    </a:cubicBezTo>
                    <a:cubicBezTo>
                      <a:pt x="414" y="113"/>
                      <a:pt x="439" y="75"/>
                      <a:pt x="465" y="30"/>
                    </a:cubicBezTo>
                    <a:cubicBezTo>
                      <a:pt x="479" y="15"/>
                      <a:pt x="460" y="1"/>
                      <a:pt x="44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94"/>
              <p:cNvSpPr/>
              <p:nvPr/>
            </p:nvSpPr>
            <p:spPr>
              <a:xfrm>
                <a:off x="8117231" y="861441"/>
                <a:ext cx="21788" cy="63361"/>
              </a:xfrm>
              <a:custGeom>
                <a:rect b="b" l="l" r="r" t="t"/>
                <a:pathLst>
                  <a:path extrusionOk="0" h="759" w="261">
                    <a:moveTo>
                      <a:pt x="91" y="0"/>
                    </a:moveTo>
                    <a:cubicBezTo>
                      <a:pt x="82" y="0"/>
                      <a:pt x="72" y="5"/>
                      <a:pt x="64" y="16"/>
                    </a:cubicBezTo>
                    <a:cubicBezTo>
                      <a:pt x="32" y="67"/>
                      <a:pt x="13" y="124"/>
                      <a:pt x="6" y="187"/>
                    </a:cubicBezTo>
                    <a:cubicBezTo>
                      <a:pt x="0" y="251"/>
                      <a:pt x="0" y="321"/>
                      <a:pt x="6" y="384"/>
                    </a:cubicBezTo>
                    <a:cubicBezTo>
                      <a:pt x="19" y="448"/>
                      <a:pt x="32" y="512"/>
                      <a:pt x="51" y="575"/>
                    </a:cubicBezTo>
                    <a:cubicBezTo>
                      <a:pt x="70" y="632"/>
                      <a:pt x="95" y="728"/>
                      <a:pt x="159" y="753"/>
                    </a:cubicBezTo>
                    <a:cubicBezTo>
                      <a:pt x="168" y="757"/>
                      <a:pt x="177" y="759"/>
                      <a:pt x="186" y="759"/>
                    </a:cubicBezTo>
                    <a:cubicBezTo>
                      <a:pt x="220" y="759"/>
                      <a:pt x="249" y="731"/>
                      <a:pt x="254" y="696"/>
                    </a:cubicBezTo>
                    <a:cubicBezTo>
                      <a:pt x="261" y="658"/>
                      <a:pt x="248" y="626"/>
                      <a:pt x="229" y="594"/>
                    </a:cubicBezTo>
                    <a:cubicBezTo>
                      <a:pt x="216" y="569"/>
                      <a:pt x="203" y="550"/>
                      <a:pt x="197" y="524"/>
                    </a:cubicBezTo>
                    <a:cubicBezTo>
                      <a:pt x="178" y="473"/>
                      <a:pt x="159" y="416"/>
                      <a:pt x="153" y="365"/>
                    </a:cubicBezTo>
                    <a:cubicBezTo>
                      <a:pt x="140" y="308"/>
                      <a:pt x="133" y="251"/>
                      <a:pt x="127" y="200"/>
                    </a:cubicBezTo>
                    <a:cubicBezTo>
                      <a:pt x="133" y="143"/>
                      <a:pt x="127" y="86"/>
                      <a:pt x="121" y="29"/>
                    </a:cubicBezTo>
                    <a:cubicBezTo>
                      <a:pt x="117" y="10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94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94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94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94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94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94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94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94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94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94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94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94"/>
              <p:cNvSpPr/>
              <p:nvPr/>
            </p:nvSpPr>
            <p:spPr>
              <a:xfrm>
                <a:off x="7761235" y="171660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94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94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94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94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94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94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94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94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94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94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94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94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94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94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94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94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94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94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94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94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94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94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94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94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94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94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94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94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94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94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94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94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94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94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94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94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94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94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94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94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94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94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94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94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94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94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94"/>
              <p:cNvSpPr/>
              <p:nvPr/>
            </p:nvSpPr>
            <p:spPr>
              <a:xfrm>
                <a:off x="7571275" y="90925"/>
                <a:ext cx="1122305" cy="1537284"/>
              </a:xfrm>
              <a:custGeom>
                <a:rect b="b" l="l" r="r" t="t"/>
                <a:pathLst>
                  <a:path extrusionOk="0" h="18415" w="13444">
                    <a:moveTo>
                      <a:pt x="1170" y="1105"/>
                    </a:moveTo>
                    <a:cubicBezTo>
                      <a:pt x="1316" y="1271"/>
                      <a:pt x="1469" y="1436"/>
                      <a:pt x="1615" y="1601"/>
                    </a:cubicBezTo>
                    <a:lnTo>
                      <a:pt x="1685" y="1677"/>
                    </a:lnTo>
                    <a:cubicBezTo>
                      <a:pt x="1698" y="1690"/>
                      <a:pt x="1723" y="1709"/>
                      <a:pt x="1729" y="1728"/>
                    </a:cubicBezTo>
                    <a:cubicBezTo>
                      <a:pt x="1736" y="1747"/>
                      <a:pt x="1736" y="1760"/>
                      <a:pt x="1729" y="1766"/>
                    </a:cubicBezTo>
                    <a:lnTo>
                      <a:pt x="1717" y="1766"/>
                    </a:lnTo>
                    <a:cubicBezTo>
                      <a:pt x="1698" y="1766"/>
                      <a:pt x="1685" y="1773"/>
                      <a:pt x="1672" y="1785"/>
                    </a:cubicBezTo>
                    <a:cubicBezTo>
                      <a:pt x="1640" y="1785"/>
                      <a:pt x="1602" y="1773"/>
                      <a:pt x="1583" y="1773"/>
                    </a:cubicBezTo>
                    <a:cubicBezTo>
                      <a:pt x="1482" y="1760"/>
                      <a:pt x="1380" y="1754"/>
                      <a:pt x="1272" y="1754"/>
                    </a:cubicBezTo>
                    <a:cubicBezTo>
                      <a:pt x="910" y="1754"/>
                      <a:pt x="547" y="1823"/>
                      <a:pt x="217" y="1970"/>
                    </a:cubicBezTo>
                    <a:cubicBezTo>
                      <a:pt x="319" y="1792"/>
                      <a:pt x="452" y="1633"/>
                      <a:pt x="598" y="1493"/>
                    </a:cubicBezTo>
                    <a:cubicBezTo>
                      <a:pt x="757" y="1340"/>
                      <a:pt x="929" y="1213"/>
                      <a:pt x="1119" y="1105"/>
                    </a:cubicBezTo>
                    <a:cubicBezTo>
                      <a:pt x="1123" y="1113"/>
                      <a:pt x="1132" y="1119"/>
                      <a:pt x="1141" y="1119"/>
                    </a:cubicBezTo>
                    <a:cubicBezTo>
                      <a:pt x="1147" y="1119"/>
                      <a:pt x="1153" y="1117"/>
                      <a:pt x="1157" y="1112"/>
                    </a:cubicBezTo>
                    <a:lnTo>
                      <a:pt x="1170" y="1105"/>
                    </a:lnTo>
                    <a:close/>
                    <a:moveTo>
                      <a:pt x="1526" y="1874"/>
                    </a:moveTo>
                    <a:cubicBezTo>
                      <a:pt x="1567" y="1879"/>
                      <a:pt x="1607" y="1883"/>
                      <a:pt x="1650" y="1883"/>
                    </a:cubicBezTo>
                    <a:cubicBezTo>
                      <a:pt x="1667" y="1883"/>
                      <a:pt x="1685" y="1882"/>
                      <a:pt x="1704" y="1881"/>
                    </a:cubicBezTo>
                    <a:lnTo>
                      <a:pt x="1704" y="1881"/>
                    </a:lnTo>
                    <a:cubicBezTo>
                      <a:pt x="1456" y="2008"/>
                      <a:pt x="1202" y="2116"/>
                      <a:pt x="941" y="2205"/>
                    </a:cubicBezTo>
                    <a:cubicBezTo>
                      <a:pt x="706" y="2294"/>
                      <a:pt x="458" y="2364"/>
                      <a:pt x="211" y="2427"/>
                    </a:cubicBezTo>
                    <a:cubicBezTo>
                      <a:pt x="389" y="2294"/>
                      <a:pt x="579" y="2179"/>
                      <a:pt x="783" y="2090"/>
                    </a:cubicBezTo>
                    <a:cubicBezTo>
                      <a:pt x="910" y="2039"/>
                      <a:pt x="1037" y="1989"/>
                      <a:pt x="1170" y="1951"/>
                    </a:cubicBezTo>
                    <a:cubicBezTo>
                      <a:pt x="1285" y="1919"/>
                      <a:pt x="1405" y="1900"/>
                      <a:pt x="1526" y="1874"/>
                    </a:cubicBezTo>
                    <a:close/>
                    <a:moveTo>
                      <a:pt x="1774" y="1944"/>
                    </a:moveTo>
                    <a:cubicBezTo>
                      <a:pt x="1837" y="2065"/>
                      <a:pt x="1888" y="2198"/>
                      <a:pt x="1914" y="2332"/>
                    </a:cubicBezTo>
                    <a:cubicBezTo>
                      <a:pt x="1926" y="2383"/>
                      <a:pt x="1933" y="2433"/>
                      <a:pt x="1926" y="2484"/>
                    </a:cubicBezTo>
                    <a:cubicBezTo>
                      <a:pt x="1901" y="2567"/>
                      <a:pt x="1793" y="2561"/>
                      <a:pt x="1723" y="2567"/>
                    </a:cubicBezTo>
                    <a:cubicBezTo>
                      <a:pt x="1609" y="2573"/>
                      <a:pt x="1494" y="2580"/>
                      <a:pt x="1380" y="2586"/>
                    </a:cubicBezTo>
                    <a:cubicBezTo>
                      <a:pt x="1288" y="2589"/>
                      <a:pt x="1196" y="2590"/>
                      <a:pt x="1104" y="2590"/>
                    </a:cubicBezTo>
                    <a:cubicBezTo>
                      <a:pt x="973" y="2590"/>
                      <a:pt x="843" y="2587"/>
                      <a:pt x="713" y="2580"/>
                    </a:cubicBezTo>
                    <a:cubicBezTo>
                      <a:pt x="516" y="2573"/>
                      <a:pt x="325" y="2548"/>
                      <a:pt x="134" y="2529"/>
                    </a:cubicBezTo>
                    <a:cubicBezTo>
                      <a:pt x="408" y="2465"/>
                      <a:pt x="681" y="2383"/>
                      <a:pt x="954" y="2287"/>
                    </a:cubicBezTo>
                    <a:cubicBezTo>
                      <a:pt x="1100" y="2236"/>
                      <a:pt x="1246" y="2179"/>
                      <a:pt x="1393" y="2116"/>
                    </a:cubicBezTo>
                    <a:cubicBezTo>
                      <a:pt x="1520" y="2065"/>
                      <a:pt x="1647" y="2001"/>
                      <a:pt x="1774" y="1944"/>
                    </a:cubicBezTo>
                    <a:close/>
                    <a:moveTo>
                      <a:pt x="11592" y="6583"/>
                    </a:moveTo>
                    <a:lnTo>
                      <a:pt x="11579" y="6609"/>
                    </a:lnTo>
                    <a:cubicBezTo>
                      <a:pt x="11529" y="6679"/>
                      <a:pt x="11484" y="6755"/>
                      <a:pt x="11433" y="6831"/>
                    </a:cubicBezTo>
                    <a:cubicBezTo>
                      <a:pt x="11382" y="6888"/>
                      <a:pt x="11351" y="6964"/>
                      <a:pt x="11344" y="7041"/>
                    </a:cubicBezTo>
                    <a:cubicBezTo>
                      <a:pt x="11351" y="7117"/>
                      <a:pt x="11408" y="7168"/>
                      <a:pt x="11484" y="7168"/>
                    </a:cubicBezTo>
                    <a:cubicBezTo>
                      <a:pt x="11529" y="7161"/>
                      <a:pt x="11579" y="7155"/>
                      <a:pt x="11624" y="7136"/>
                    </a:cubicBezTo>
                    <a:lnTo>
                      <a:pt x="11624" y="7136"/>
                    </a:lnTo>
                    <a:cubicBezTo>
                      <a:pt x="11395" y="7263"/>
                      <a:pt x="11166" y="7397"/>
                      <a:pt x="10944" y="7530"/>
                    </a:cubicBezTo>
                    <a:cubicBezTo>
                      <a:pt x="11007" y="7384"/>
                      <a:pt x="11077" y="7244"/>
                      <a:pt x="11166" y="7117"/>
                    </a:cubicBezTo>
                    <a:cubicBezTo>
                      <a:pt x="11281" y="6945"/>
                      <a:pt x="11408" y="6787"/>
                      <a:pt x="11541" y="6634"/>
                    </a:cubicBezTo>
                    <a:lnTo>
                      <a:pt x="11592" y="6583"/>
                    </a:lnTo>
                    <a:close/>
                    <a:moveTo>
                      <a:pt x="7315" y="6710"/>
                    </a:moveTo>
                    <a:cubicBezTo>
                      <a:pt x="7372" y="6767"/>
                      <a:pt x="7430" y="6818"/>
                      <a:pt x="7487" y="6869"/>
                    </a:cubicBezTo>
                    <a:cubicBezTo>
                      <a:pt x="7563" y="6933"/>
                      <a:pt x="7639" y="6990"/>
                      <a:pt x="7722" y="7047"/>
                    </a:cubicBezTo>
                    <a:cubicBezTo>
                      <a:pt x="7792" y="7104"/>
                      <a:pt x="7875" y="7142"/>
                      <a:pt x="7963" y="7174"/>
                    </a:cubicBezTo>
                    <a:cubicBezTo>
                      <a:pt x="7967" y="7176"/>
                      <a:pt x="7971" y="7177"/>
                      <a:pt x="7974" y="7177"/>
                    </a:cubicBezTo>
                    <a:cubicBezTo>
                      <a:pt x="7983" y="7177"/>
                      <a:pt x="7991" y="7172"/>
                      <a:pt x="7995" y="7168"/>
                    </a:cubicBezTo>
                    <a:cubicBezTo>
                      <a:pt x="8065" y="7206"/>
                      <a:pt x="8141" y="7231"/>
                      <a:pt x="8224" y="7244"/>
                    </a:cubicBezTo>
                    <a:cubicBezTo>
                      <a:pt x="8227" y="7244"/>
                      <a:pt x="8230" y="7245"/>
                      <a:pt x="8232" y="7245"/>
                    </a:cubicBezTo>
                    <a:cubicBezTo>
                      <a:pt x="8272" y="7245"/>
                      <a:pt x="8299" y="7203"/>
                      <a:pt x="8288" y="7161"/>
                    </a:cubicBezTo>
                    <a:cubicBezTo>
                      <a:pt x="8300" y="7155"/>
                      <a:pt x="8313" y="7142"/>
                      <a:pt x="8319" y="7130"/>
                    </a:cubicBezTo>
                    <a:cubicBezTo>
                      <a:pt x="8364" y="7015"/>
                      <a:pt x="8377" y="6888"/>
                      <a:pt x="8357" y="6767"/>
                    </a:cubicBezTo>
                    <a:lnTo>
                      <a:pt x="8357" y="6767"/>
                    </a:lnTo>
                    <a:cubicBezTo>
                      <a:pt x="8383" y="6818"/>
                      <a:pt x="8402" y="6876"/>
                      <a:pt x="8421" y="6933"/>
                    </a:cubicBezTo>
                    <a:cubicBezTo>
                      <a:pt x="8466" y="7041"/>
                      <a:pt x="8497" y="7161"/>
                      <a:pt x="8523" y="7276"/>
                    </a:cubicBezTo>
                    <a:cubicBezTo>
                      <a:pt x="8535" y="7339"/>
                      <a:pt x="8542" y="7397"/>
                      <a:pt x="8548" y="7454"/>
                    </a:cubicBezTo>
                    <a:cubicBezTo>
                      <a:pt x="8554" y="7498"/>
                      <a:pt x="8554" y="7543"/>
                      <a:pt x="8561" y="7581"/>
                    </a:cubicBezTo>
                    <a:cubicBezTo>
                      <a:pt x="8504" y="7581"/>
                      <a:pt x="8440" y="7575"/>
                      <a:pt x="8383" y="7555"/>
                    </a:cubicBezTo>
                    <a:cubicBezTo>
                      <a:pt x="8313" y="7530"/>
                      <a:pt x="8243" y="7492"/>
                      <a:pt x="8180" y="7454"/>
                    </a:cubicBezTo>
                    <a:cubicBezTo>
                      <a:pt x="8046" y="7384"/>
                      <a:pt x="7925" y="7301"/>
                      <a:pt x="7805" y="7212"/>
                    </a:cubicBezTo>
                    <a:cubicBezTo>
                      <a:pt x="7614" y="7066"/>
                      <a:pt x="7430" y="6901"/>
                      <a:pt x="7264" y="6723"/>
                    </a:cubicBezTo>
                    <a:lnTo>
                      <a:pt x="7296" y="6723"/>
                    </a:lnTo>
                    <a:cubicBezTo>
                      <a:pt x="7303" y="6717"/>
                      <a:pt x="7309" y="6717"/>
                      <a:pt x="7315" y="6710"/>
                    </a:cubicBezTo>
                    <a:close/>
                    <a:moveTo>
                      <a:pt x="8624" y="7276"/>
                    </a:moveTo>
                    <a:lnTo>
                      <a:pt x="8624" y="7276"/>
                    </a:lnTo>
                    <a:cubicBezTo>
                      <a:pt x="8682" y="7397"/>
                      <a:pt x="8739" y="7511"/>
                      <a:pt x="8802" y="7625"/>
                    </a:cubicBezTo>
                    <a:cubicBezTo>
                      <a:pt x="8758" y="7670"/>
                      <a:pt x="8707" y="7714"/>
                      <a:pt x="8663" y="7759"/>
                    </a:cubicBezTo>
                    <a:cubicBezTo>
                      <a:pt x="8618" y="7803"/>
                      <a:pt x="8586" y="7835"/>
                      <a:pt x="8554" y="7880"/>
                    </a:cubicBezTo>
                    <a:cubicBezTo>
                      <a:pt x="8535" y="7899"/>
                      <a:pt x="8510" y="7918"/>
                      <a:pt x="8491" y="7930"/>
                    </a:cubicBezTo>
                    <a:cubicBezTo>
                      <a:pt x="8421" y="7848"/>
                      <a:pt x="8351" y="7765"/>
                      <a:pt x="8281" y="7683"/>
                    </a:cubicBezTo>
                    <a:cubicBezTo>
                      <a:pt x="8243" y="7632"/>
                      <a:pt x="8205" y="7587"/>
                      <a:pt x="8154" y="7543"/>
                    </a:cubicBezTo>
                    <a:lnTo>
                      <a:pt x="8154" y="7543"/>
                    </a:lnTo>
                    <a:lnTo>
                      <a:pt x="8180" y="7562"/>
                    </a:lnTo>
                    <a:cubicBezTo>
                      <a:pt x="8268" y="7611"/>
                      <a:pt x="8398" y="7694"/>
                      <a:pt x="8514" y="7694"/>
                    </a:cubicBezTo>
                    <a:cubicBezTo>
                      <a:pt x="8549" y="7694"/>
                      <a:pt x="8581" y="7687"/>
                      <a:pt x="8612" y="7670"/>
                    </a:cubicBezTo>
                    <a:cubicBezTo>
                      <a:pt x="8612" y="7664"/>
                      <a:pt x="8618" y="7664"/>
                      <a:pt x="8618" y="7657"/>
                    </a:cubicBezTo>
                    <a:cubicBezTo>
                      <a:pt x="8621" y="7658"/>
                      <a:pt x="8625" y="7659"/>
                      <a:pt x="8628" y="7659"/>
                    </a:cubicBezTo>
                    <a:cubicBezTo>
                      <a:pt x="8641" y="7659"/>
                      <a:pt x="8651" y="7647"/>
                      <a:pt x="8656" y="7632"/>
                    </a:cubicBezTo>
                    <a:cubicBezTo>
                      <a:pt x="8669" y="7575"/>
                      <a:pt x="8669" y="7517"/>
                      <a:pt x="8656" y="7460"/>
                    </a:cubicBezTo>
                    <a:cubicBezTo>
                      <a:pt x="8650" y="7403"/>
                      <a:pt x="8637" y="7339"/>
                      <a:pt x="8624" y="7276"/>
                    </a:cubicBezTo>
                    <a:close/>
                    <a:moveTo>
                      <a:pt x="6604" y="9252"/>
                    </a:moveTo>
                    <a:cubicBezTo>
                      <a:pt x="6635" y="9252"/>
                      <a:pt x="6680" y="9252"/>
                      <a:pt x="6680" y="9284"/>
                    </a:cubicBezTo>
                    <a:cubicBezTo>
                      <a:pt x="6680" y="9322"/>
                      <a:pt x="6673" y="9354"/>
                      <a:pt x="6654" y="9386"/>
                    </a:cubicBezTo>
                    <a:cubicBezTo>
                      <a:pt x="6635" y="9456"/>
                      <a:pt x="6629" y="9525"/>
                      <a:pt x="6629" y="9589"/>
                    </a:cubicBezTo>
                    <a:cubicBezTo>
                      <a:pt x="6642" y="9742"/>
                      <a:pt x="6680" y="9888"/>
                      <a:pt x="6750" y="10021"/>
                    </a:cubicBezTo>
                    <a:cubicBezTo>
                      <a:pt x="6756" y="10034"/>
                      <a:pt x="6769" y="10059"/>
                      <a:pt x="6750" y="10066"/>
                    </a:cubicBezTo>
                    <a:cubicBezTo>
                      <a:pt x="6744" y="10069"/>
                      <a:pt x="6738" y="10070"/>
                      <a:pt x="6733" y="10070"/>
                    </a:cubicBezTo>
                    <a:cubicBezTo>
                      <a:pt x="6718" y="10070"/>
                      <a:pt x="6709" y="10058"/>
                      <a:pt x="6699" y="10053"/>
                    </a:cubicBezTo>
                    <a:cubicBezTo>
                      <a:pt x="6673" y="10027"/>
                      <a:pt x="6648" y="10008"/>
                      <a:pt x="6623" y="9983"/>
                    </a:cubicBezTo>
                    <a:cubicBezTo>
                      <a:pt x="6572" y="9926"/>
                      <a:pt x="6534" y="9869"/>
                      <a:pt x="6502" y="9811"/>
                    </a:cubicBezTo>
                    <a:cubicBezTo>
                      <a:pt x="6464" y="9742"/>
                      <a:pt x="6432" y="9665"/>
                      <a:pt x="6419" y="9583"/>
                    </a:cubicBezTo>
                    <a:cubicBezTo>
                      <a:pt x="6419" y="9564"/>
                      <a:pt x="6419" y="9538"/>
                      <a:pt x="6419" y="9513"/>
                    </a:cubicBezTo>
                    <a:cubicBezTo>
                      <a:pt x="6413" y="9494"/>
                      <a:pt x="6407" y="9475"/>
                      <a:pt x="6400" y="9456"/>
                    </a:cubicBezTo>
                    <a:lnTo>
                      <a:pt x="6387" y="9354"/>
                    </a:lnTo>
                    <a:cubicBezTo>
                      <a:pt x="6387" y="9348"/>
                      <a:pt x="6387" y="9341"/>
                      <a:pt x="6381" y="9341"/>
                    </a:cubicBezTo>
                    <a:cubicBezTo>
                      <a:pt x="6394" y="9328"/>
                      <a:pt x="6407" y="9322"/>
                      <a:pt x="6419" y="9309"/>
                    </a:cubicBezTo>
                    <a:cubicBezTo>
                      <a:pt x="6476" y="9278"/>
                      <a:pt x="6534" y="9259"/>
                      <a:pt x="6604" y="9252"/>
                    </a:cubicBezTo>
                    <a:close/>
                    <a:moveTo>
                      <a:pt x="6133" y="9487"/>
                    </a:moveTo>
                    <a:lnTo>
                      <a:pt x="6133" y="9487"/>
                    </a:lnTo>
                    <a:cubicBezTo>
                      <a:pt x="5993" y="9614"/>
                      <a:pt x="5930" y="9799"/>
                      <a:pt x="5955" y="9977"/>
                    </a:cubicBezTo>
                    <a:cubicBezTo>
                      <a:pt x="5955" y="10015"/>
                      <a:pt x="5968" y="10047"/>
                      <a:pt x="5974" y="10078"/>
                    </a:cubicBezTo>
                    <a:cubicBezTo>
                      <a:pt x="5968" y="10072"/>
                      <a:pt x="5962" y="10066"/>
                      <a:pt x="5955" y="10059"/>
                    </a:cubicBezTo>
                    <a:cubicBezTo>
                      <a:pt x="5924" y="10027"/>
                      <a:pt x="5898" y="9989"/>
                      <a:pt x="5879" y="9951"/>
                    </a:cubicBezTo>
                    <a:cubicBezTo>
                      <a:pt x="5835" y="9875"/>
                      <a:pt x="5822" y="9786"/>
                      <a:pt x="5847" y="9697"/>
                    </a:cubicBezTo>
                    <a:cubicBezTo>
                      <a:pt x="5866" y="9614"/>
                      <a:pt x="5930" y="9551"/>
                      <a:pt x="6013" y="9519"/>
                    </a:cubicBezTo>
                    <a:cubicBezTo>
                      <a:pt x="6051" y="9506"/>
                      <a:pt x="6089" y="9494"/>
                      <a:pt x="6133" y="9487"/>
                    </a:cubicBezTo>
                    <a:close/>
                    <a:moveTo>
                      <a:pt x="3680" y="76"/>
                    </a:moveTo>
                    <a:cubicBezTo>
                      <a:pt x="3896" y="89"/>
                      <a:pt x="4112" y="127"/>
                      <a:pt x="4322" y="184"/>
                    </a:cubicBezTo>
                    <a:cubicBezTo>
                      <a:pt x="4430" y="222"/>
                      <a:pt x="4545" y="260"/>
                      <a:pt x="4653" y="311"/>
                    </a:cubicBezTo>
                    <a:cubicBezTo>
                      <a:pt x="4669" y="322"/>
                      <a:pt x="4685" y="333"/>
                      <a:pt x="4705" y="344"/>
                    </a:cubicBezTo>
                    <a:lnTo>
                      <a:pt x="4705" y="344"/>
                    </a:lnTo>
                    <a:cubicBezTo>
                      <a:pt x="4563" y="270"/>
                      <a:pt x="4414" y="215"/>
                      <a:pt x="4265" y="178"/>
                    </a:cubicBezTo>
                    <a:cubicBezTo>
                      <a:pt x="4262" y="176"/>
                      <a:pt x="4258" y="176"/>
                      <a:pt x="4255" y="176"/>
                    </a:cubicBezTo>
                    <a:cubicBezTo>
                      <a:pt x="4231" y="176"/>
                      <a:pt x="4224" y="217"/>
                      <a:pt x="4252" y="228"/>
                    </a:cubicBezTo>
                    <a:cubicBezTo>
                      <a:pt x="4443" y="305"/>
                      <a:pt x="4627" y="394"/>
                      <a:pt x="4805" y="502"/>
                    </a:cubicBezTo>
                    <a:cubicBezTo>
                      <a:pt x="4710" y="470"/>
                      <a:pt x="4602" y="451"/>
                      <a:pt x="4500" y="451"/>
                    </a:cubicBezTo>
                    <a:cubicBezTo>
                      <a:pt x="4462" y="451"/>
                      <a:pt x="4462" y="508"/>
                      <a:pt x="4494" y="521"/>
                    </a:cubicBezTo>
                    <a:cubicBezTo>
                      <a:pt x="4595" y="559"/>
                      <a:pt x="4703" y="572"/>
                      <a:pt x="4811" y="603"/>
                    </a:cubicBezTo>
                    <a:cubicBezTo>
                      <a:pt x="4888" y="629"/>
                      <a:pt x="4964" y="654"/>
                      <a:pt x="5040" y="686"/>
                    </a:cubicBezTo>
                    <a:cubicBezTo>
                      <a:pt x="4888" y="705"/>
                      <a:pt x="4735" y="711"/>
                      <a:pt x="4583" y="711"/>
                    </a:cubicBezTo>
                    <a:cubicBezTo>
                      <a:pt x="4487" y="711"/>
                      <a:pt x="4392" y="705"/>
                      <a:pt x="4303" y="692"/>
                    </a:cubicBezTo>
                    <a:cubicBezTo>
                      <a:pt x="4208" y="680"/>
                      <a:pt x="4119" y="673"/>
                      <a:pt x="4024" y="673"/>
                    </a:cubicBezTo>
                    <a:cubicBezTo>
                      <a:pt x="4004" y="673"/>
                      <a:pt x="3998" y="711"/>
                      <a:pt x="4017" y="718"/>
                    </a:cubicBezTo>
                    <a:cubicBezTo>
                      <a:pt x="4100" y="762"/>
                      <a:pt x="4189" y="781"/>
                      <a:pt x="4278" y="788"/>
                    </a:cubicBezTo>
                    <a:cubicBezTo>
                      <a:pt x="4352" y="797"/>
                      <a:pt x="4427" y="803"/>
                      <a:pt x="4501" y="803"/>
                    </a:cubicBezTo>
                    <a:cubicBezTo>
                      <a:pt x="4528" y="803"/>
                      <a:pt x="4555" y="802"/>
                      <a:pt x="4583" y="800"/>
                    </a:cubicBezTo>
                    <a:cubicBezTo>
                      <a:pt x="4691" y="800"/>
                      <a:pt x="4805" y="794"/>
                      <a:pt x="4913" y="781"/>
                    </a:cubicBezTo>
                    <a:lnTo>
                      <a:pt x="4913" y="781"/>
                    </a:lnTo>
                    <a:cubicBezTo>
                      <a:pt x="4786" y="813"/>
                      <a:pt x="4659" y="838"/>
                      <a:pt x="4532" y="857"/>
                    </a:cubicBezTo>
                    <a:cubicBezTo>
                      <a:pt x="4373" y="883"/>
                      <a:pt x="4220" y="877"/>
                      <a:pt x="4068" y="896"/>
                    </a:cubicBezTo>
                    <a:cubicBezTo>
                      <a:pt x="4049" y="896"/>
                      <a:pt x="4049" y="927"/>
                      <a:pt x="4062" y="934"/>
                    </a:cubicBezTo>
                    <a:cubicBezTo>
                      <a:pt x="4146" y="951"/>
                      <a:pt x="4234" y="959"/>
                      <a:pt x="4321" y="959"/>
                    </a:cubicBezTo>
                    <a:cubicBezTo>
                      <a:pt x="4364" y="959"/>
                      <a:pt x="4407" y="957"/>
                      <a:pt x="4449" y="953"/>
                    </a:cubicBezTo>
                    <a:cubicBezTo>
                      <a:pt x="4462" y="966"/>
                      <a:pt x="4475" y="972"/>
                      <a:pt x="4487" y="985"/>
                    </a:cubicBezTo>
                    <a:cubicBezTo>
                      <a:pt x="4513" y="1010"/>
                      <a:pt x="4538" y="1035"/>
                      <a:pt x="4557" y="1061"/>
                    </a:cubicBezTo>
                    <a:cubicBezTo>
                      <a:pt x="4608" y="1112"/>
                      <a:pt x="4653" y="1169"/>
                      <a:pt x="4697" y="1232"/>
                    </a:cubicBezTo>
                    <a:cubicBezTo>
                      <a:pt x="4735" y="1290"/>
                      <a:pt x="4773" y="1347"/>
                      <a:pt x="4805" y="1410"/>
                    </a:cubicBezTo>
                    <a:cubicBezTo>
                      <a:pt x="4824" y="1448"/>
                      <a:pt x="4837" y="1480"/>
                      <a:pt x="4850" y="1512"/>
                    </a:cubicBezTo>
                    <a:cubicBezTo>
                      <a:pt x="4862" y="1531"/>
                      <a:pt x="4869" y="1550"/>
                      <a:pt x="4875" y="1563"/>
                    </a:cubicBezTo>
                    <a:cubicBezTo>
                      <a:pt x="4818" y="1493"/>
                      <a:pt x="4761" y="1429"/>
                      <a:pt x="4697" y="1360"/>
                    </a:cubicBezTo>
                    <a:cubicBezTo>
                      <a:pt x="4692" y="1355"/>
                      <a:pt x="4687" y="1353"/>
                      <a:pt x="4682" y="1353"/>
                    </a:cubicBezTo>
                    <a:cubicBezTo>
                      <a:pt x="4667" y="1353"/>
                      <a:pt x="4654" y="1371"/>
                      <a:pt x="4659" y="1385"/>
                    </a:cubicBezTo>
                    <a:cubicBezTo>
                      <a:pt x="4767" y="1518"/>
                      <a:pt x="4869" y="1658"/>
                      <a:pt x="4958" y="1804"/>
                    </a:cubicBezTo>
                    <a:cubicBezTo>
                      <a:pt x="4977" y="1836"/>
                      <a:pt x="4996" y="1874"/>
                      <a:pt x="5015" y="1912"/>
                    </a:cubicBezTo>
                    <a:lnTo>
                      <a:pt x="4996" y="1887"/>
                    </a:lnTo>
                    <a:cubicBezTo>
                      <a:pt x="4991" y="1882"/>
                      <a:pt x="4984" y="1879"/>
                      <a:pt x="4978" y="1879"/>
                    </a:cubicBezTo>
                    <a:cubicBezTo>
                      <a:pt x="4963" y="1879"/>
                      <a:pt x="4948" y="1896"/>
                      <a:pt x="4958" y="1919"/>
                    </a:cubicBezTo>
                    <a:cubicBezTo>
                      <a:pt x="4996" y="1976"/>
                      <a:pt x="5040" y="2039"/>
                      <a:pt x="5078" y="2097"/>
                    </a:cubicBezTo>
                    <a:cubicBezTo>
                      <a:pt x="5085" y="2148"/>
                      <a:pt x="5104" y="2192"/>
                      <a:pt x="5123" y="2243"/>
                    </a:cubicBezTo>
                    <a:cubicBezTo>
                      <a:pt x="5126" y="2249"/>
                      <a:pt x="5132" y="2252"/>
                      <a:pt x="5139" y="2252"/>
                    </a:cubicBezTo>
                    <a:cubicBezTo>
                      <a:pt x="5145" y="2252"/>
                      <a:pt x="5151" y="2249"/>
                      <a:pt x="5155" y="2243"/>
                    </a:cubicBezTo>
                    <a:cubicBezTo>
                      <a:pt x="5161" y="2230"/>
                      <a:pt x="5161" y="2224"/>
                      <a:pt x="5161" y="2217"/>
                    </a:cubicBezTo>
                    <a:cubicBezTo>
                      <a:pt x="5199" y="2275"/>
                      <a:pt x="5244" y="2332"/>
                      <a:pt x="5282" y="2383"/>
                    </a:cubicBezTo>
                    <a:cubicBezTo>
                      <a:pt x="5339" y="2459"/>
                      <a:pt x="5396" y="2529"/>
                      <a:pt x="5453" y="2599"/>
                    </a:cubicBezTo>
                    <a:cubicBezTo>
                      <a:pt x="5479" y="2624"/>
                      <a:pt x="5498" y="2650"/>
                      <a:pt x="5517" y="2681"/>
                    </a:cubicBezTo>
                    <a:cubicBezTo>
                      <a:pt x="5599" y="2872"/>
                      <a:pt x="5663" y="3063"/>
                      <a:pt x="5727" y="3260"/>
                    </a:cubicBezTo>
                    <a:cubicBezTo>
                      <a:pt x="5771" y="3380"/>
                      <a:pt x="5803" y="3501"/>
                      <a:pt x="5841" y="3622"/>
                    </a:cubicBezTo>
                    <a:cubicBezTo>
                      <a:pt x="5866" y="3736"/>
                      <a:pt x="5898" y="3851"/>
                      <a:pt x="5949" y="3959"/>
                    </a:cubicBezTo>
                    <a:cubicBezTo>
                      <a:pt x="5954" y="3963"/>
                      <a:pt x="5960" y="3965"/>
                      <a:pt x="5966" y="3965"/>
                    </a:cubicBezTo>
                    <a:cubicBezTo>
                      <a:pt x="5977" y="3965"/>
                      <a:pt x="5987" y="3958"/>
                      <a:pt x="5987" y="3946"/>
                    </a:cubicBezTo>
                    <a:cubicBezTo>
                      <a:pt x="5987" y="3825"/>
                      <a:pt x="5962" y="3711"/>
                      <a:pt x="5917" y="3596"/>
                    </a:cubicBezTo>
                    <a:lnTo>
                      <a:pt x="5905" y="3546"/>
                    </a:lnTo>
                    <a:lnTo>
                      <a:pt x="5905" y="3546"/>
                    </a:lnTo>
                    <a:cubicBezTo>
                      <a:pt x="5968" y="3679"/>
                      <a:pt x="6044" y="3812"/>
                      <a:pt x="6127" y="3940"/>
                    </a:cubicBezTo>
                    <a:cubicBezTo>
                      <a:pt x="6197" y="4048"/>
                      <a:pt x="6273" y="4156"/>
                      <a:pt x="6356" y="4264"/>
                    </a:cubicBezTo>
                    <a:cubicBezTo>
                      <a:pt x="6400" y="4321"/>
                      <a:pt x="6438" y="4372"/>
                      <a:pt x="6489" y="4423"/>
                    </a:cubicBezTo>
                    <a:cubicBezTo>
                      <a:pt x="6534" y="4467"/>
                      <a:pt x="6565" y="4512"/>
                      <a:pt x="6616" y="4524"/>
                    </a:cubicBezTo>
                    <a:cubicBezTo>
                      <a:pt x="6620" y="4526"/>
                      <a:pt x="6623" y="4527"/>
                      <a:pt x="6626" y="4527"/>
                    </a:cubicBezTo>
                    <a:cubicBezTo>
                      <a:pt x="6635" y="4527"/>
                      <a:pt x="6643" y="4521"/>
                      <a:pt x="6648" y="4512"/>
                    </a:cubicBezTo>
                    <a:cubicBezTo>
                      <a:pt x="6870" y="4817"/>
                      <a:pt x="7112" y="5109"/>
                      <a:pt x="7347" y="5408"/>
                    </a:cubicBezTo>
                    <a:cubicBezTo>
                      <a:pt x="7487" y="5579"/>
                      <a:pt x="7627" y="5757"/>
                      <a:pt x="7760" y="5929"/>
                    </a:cubicBezTo>
                    <a:cubicBezTo>
                      <a:pt x="7900" y="6088"/>
                      <a:pt x="8021" y="6253"/>
                      <a:pt x="8122" y="6431"/>
                    </a:cubicBezTo>
                    <a:cubicBezTo>
                      <a:pt x="8230" y="6628"/>
                      <a:pt x="8262" y="6863"/>
                      <a:pt x="8211" y="7085"/>
                    </a:cubicBezTo>
                    <a:cubicBezTo>
                      <a:pt x="7811" y="6621"/>
                      <a:pt x="7449" y="6119"/>
                      <a:pt x="7144" y="5585"/>
                    </a:cubicBezTo>
                    <a:cubicBezTo>
                      <a:pt x="7139" y="5577"/>
                      <a:pt x="7132" y="5573"/>
                      <a:pt x="7125" y="5573"/>
                    </a:cubicBezTo>
                    <a:cubicBezTo>
                      <a:pt x="7111" y="5573"/>
                      <a:pt x="7097" y="5588"/>
                      <a:pt x="7106" y="5605"/>
                    </a:cubicBezTo>
                    <a:cubicBezTo>
                      <a:pt x="7353" y="6119"/>
                      <a:pt x="7658" y="6609"/>
                      <a:pt x="8021" y="7053"/>
                    </a:cubicBezTo>
                    <a:cubicBezTo>
                      <a:pt x="7983" y="7028"/>
                      <a:pt x="7951" y="7009"/>
                      <a:pt x="7913" y="6990"/>
                    </a:cubicBezTo>
                    <a:cubicBezTo>
                      <a:pt x="7908" y="6989"/>
                      <a:pt x="7904" y="6988"/>
                      <a:pt x="7900" y="6988"/>
                    </a:cubicBezTo>
                    <a:cubicBezTo>
                      <a:pt x="7879" y="6988"/>
                      <a:pt x="7861" y="7001"/>
                      <a:pt x="7855" y="7022"/>
                    </a:cubicBezTo>
                    <a:lnTo>
                      <a:pt x="7779" y="6964"/>
                    </a:lnTo>
                    <a:cubicBezTo>
                      <a:pt x="7709" y="6907"/>
                      <a:pt x="7633" y="6850"/>
                      <a:pt x="7563" y="6793"/>
                    </a:cubicBezTo>
                    <a:cubicBezTo>
                      <a:pt x="7417" y="6672"/>
                      <a:pt x="7284" y="6545"/>
                      <a:pt x="7156" y="6405"/>
                    </a:cubicBezTo>
                    <a:cubicBezTo>
                      <a:pt x="6915" y="6119"/>
                      <a:pt x="6705" y="5808"/>
                      <a:pt x="6540" y="5465"/>
                    </a:cubicBezTo>
                    <a:cubicBezTo>
                      <a:pt x="6536" y="5458"/>
                      <a:pt x="6530" y="5456"/>
                      <a:pt x="6524" y="5456"/>
                    </a:cubicBezTo>
                    <a:cubicBezTo>
                      <a:pt x="6513" y="5456"/>
                      <a:pt x="6502" y="5467"/>
                      <a:pt x="6502" y="5484"/>
                    </a:cubicBezTo>
                    <a:cubicBezTo>
                      <a:pt x="6635" y="5846"/>
                      <a:pt x="6826" y="6183"/>
                      <a:pt x="7080" y="6475"/>
                    </a:cubicBezTo>
                    <a:cubicBezTo>
                      <a:pt x="7118" y="6526"/>
                      <a:pt x="7156" y="6570"/>
                      <a:pt x="7207" y="6621"/>
                    </a:cubicBezTo>
                    <a:cubicBezTo>
                      <a:pt x="7087" y="6564"/>
                      <a:pt x="6959" y="6520"/>
                      <a:pt x="6845" y="6462"/>
                    </a:cubicBezTo>
                    <a:cubicBezTo>
                      <a:pt x="6693" y="6373"/>
                      <a:pt x="6553" y="6278"/>
                      <a:pt x="6419" y="6164"/>
                    </a:cubicBezTo>
                    <a:cubicBezTo>
                      <a:pt x="6133" y="5916"/>
                      <a:pt x="5885" y="5636"/>
                      <a:pt x="5669" y="5325"/>
                    </a:cubicBezTo>
                    <a:cubicBezTo>
                      <a:pt x="5536" y="5147"/>
                      <a:pt x="5409" y="4963"/>
                      <a:pt x="5288" y="4785"/>
                    </a:cubicBezTo>
                    <a:cubicBezTo>
                      <a:pt x="5284" y="4781"/>
                      <a:pt x="5280" y="4780"/>
                      <a:pt x="5275" y="4780"/>
                    </a:cubicBezTo>
                    <a:cubicBezTo>
                      <a:pt x="5264" y="4780"/>
                      <a:pt x="5254" y="4788"/>
                      <a:pt x="5263" y="4797"/>
                    </a:cubicBezTo>
                    <a:cubicBezTo>
                      <a:pt x="5638" y="5458"/>
                      <a:pt x="6076" y="6107"/>
                      <a:pt x="6737" y="6513"/>
                    </a:cubicBezTo>
                    <a:cubicBezTo>
                      <a:pt x="6870" y="6602"/>
                      <a:pt x="7023" y="6672"/>
                      <a:pt x="7175" y="6717"/>
                    </a:cubicBezTo>
                    <a:cubicBezTo>
                      <a:pt x="7353" y="6939"/>
                      <a:pt x="7557" y="7136"/>
                      <a:pt x="7779" y="7314"/>
                    </a:cubicBezTo>
                    <a:cubicBezTo>
                      <a:pt x="7855" y="7371"/>
                      <a:pt x="7932" y="7422"/>
                      <a:pt x="8008" y="7473"/>
                    </a:cubicBezTo>
                    <a:cubicBezTo>
                      <a:pt x="8084" y="7555"/>
                      <a:pt x="8154" y="7644"/>
                      <a:pt x="8218" y="7733"/>
                    </a:cubicBezTo>
                    <a:cubicBezTo>
                      <a:pt x="8262" y="7791"/>
                      <a:pt x="8307" y="7848"/>
                      <a:pt x="8351" y="7911"/>
                    </a:cubicBezTo>
                    <a:cubicBezTo>
                      <a:pt x="8065" y="8127"/>
                      <a:pt x="7792" y="8356"/>
                      <a:pt x="7519" y="8591"/>
                    </a:cubicBezTo>
                    <a:cubicBezTo>
                      <a:pt x="7379" y="8706"/>
                      <a:pt x="7245" y="8820"/>
                      <a:pt x="7112" y="8941"/>
                    </a:cubicBezTo>
                    <a:cubicBezTo>
                      <a:pt x="6985" y="9049"/>
                      <a:pt x="6864" y="9157"/>
                      <a:pt x="6756" y="9278"/>
                    </a:cubicBezTo>
                    <a:cubicBezTo>
                      <a:pt x="6750" y="9233"/>
                      <a:pt x="6718" y="9189"/>
                      <a:pt x="6673" y="9176"/>
                    </a:cubicBezTo>
                    <a:cubicBezTo>
                      <a:pt x="6647" y="9170"/>
                      <a:pt x="6619" y="9167"/>
                      <a:pt x="6591" y="9167"/>
                    </a:cubicBezTo>
                    <a:cubicBezTo>
                      <a:pt x="6525" y="9167"/>
                      <a:pt x="6458" y="9183"/>
                      <a:pt x="6400" y="9214"/>
                    </a:cubicBezTo>
                    <a:cubicBezTo>
                      <a:pt x="6330" y="9246"/>
                      <a:pt x="6273" y="9297"/>
                      <a:pt x="6229" y="9360"/>
                    </a:cubicBezTo>
                    <a:cubicBezTo>
                      <a:pt x="6210" y="9367"/>
                      <a:pt x="6197" y="9379"/>
                      <a:pt x="6190" y="9392"/>
                    </a:cubicBezTo>
                    <a:cubicBezTo>
                      <a:pt x="6159" y="9392"/>
                      <a:pt x="6127" y="9398"/>
                      <a:pt x="6095" y="9405"/>
                    </a:cubicBezTo>
                    <a:cubicBezTo>
                      <a:pt x="6038" y="9411"/>
                      <a:pt x="5987" y="9424"/>
                      <a:pt x="5943" y="9443"/>
                    </a:cubicBezTo>
                    <a:cubicBezTo>
                      <a:pt x="5841" y="9487"/>
                      <a:pt x="5765" y="9570"/>
                      <a:pt x="5733" y="9678"/>
                    </a:cubicBezTo>
                    <a:cubicBezTo>
                      <a:pt x="5708" y="9786"/>
                      <a:pt x="5714" y="9894"/>
                      <a:pt x="5765" y="9996"/>
                    </a:cubicBezTo>
                    <a:lnTo>
                      <a:pt x="5771" y="10008"/>
                    </a:lnTo>
                    <a:cubicBezTo>
                      <a:pt x="5669" y="10091"/>
                      <a:pt x="5568" y="10174"/>
                      <a:pt x="5466" y="10256"/>
                    </a:cubicBezTo>
                    <a:lnTo>
                      <a:pt x="5472" y="10250"/>
                    </a:lnTo>
                    <a:cubicBezTo>
                      <a:pt x="5409" y="10212"/>
                      <a:pt x="5339" y="10180"/>
                      <a:pt x="5269" y="10148"/>
                    </a:cubicBezTo>
                    <a:cubicBezTo>
                      <a:pt x="5199" y="10110"/>
                      <a:pt x="5136" y="10078"/>
                      <a:pt x="5066" y="10034"/>
                    </a:cubicBezTo>
                    <a:cubicBezTo>
                      <a:pt x="4932" y="9958"/>
                      <a:pt x="4799" y="9869"/>
                      <a:pt x="4678" y="9780"/>
                    </a:cubicBezTo>
                    <a:cubicBezTo>
                      <a:pt x="4589" y="9710"/>
                      <a:pt x="4500" y="9640"/>
                      <a:pt x="4417" y="9570"/>
                    </a:cubicBezTo>
                    <a:cubicBezTo>
                      <a:pt x="4449" y="9557"/>
                      <a:pt x="4456" y="9519"/>
                      <a:pt x="4430" y="9500"/>
                    </a:cubicBezTo>
                    <a:cubicBezTo>
                      <a:pt x="4335" y="9417"/>
                      <a:pt x="4233" y="9348"/>
                      <a:pt x="4132" y="9284"/>
                    </a:cubicBezTo>
                    <a:lnTo>
                      <a:pt x="4055" y="9233"/>
                    </a:lnTo>
                    <a:cubicBezTo>
                      <a:pt x="4030" y="9201"/>
                      <a:pt x="4004" y="9176"/>
                      <a:pt x="3973" y="9151"/>
                    </a:cubicBezTo>
                    <a:cubicBezTo>
                      <a:pt x="3969" y="9144"/>
                      <a:pt x="3963" y="9141"/>
                      <a:pt x="3957" y="9141"/>
                    </a:cubicBezTo>
                    <a:cubicBezTo>
                      <a:pt x="3950" y="9141"/>
                      <a:pt x="3944" y="9144"/>
                      <a:pt x="3941" y="9151"/>
                    </a:cubicBezTo>
                    <a:cubicBezTo>
                      <a:pt x="3903" y="9125"/>
                      <a:pt x="3865" y="9093"/>
                      <a:pt x="3833" y="9074"/>
                    </a:cubicBezTo>
                    <a:cubicBezTo>
                      <a:pt x="3636" y="8922"/>
                      <a:pt x="3452" y="8763"/>
                      <a:pt x="3280" y="8598"/>
                    </a:cubicBezTo>
                    <a:cubicBezTo>
                      <a:pt x="3058" y="8375"/>
                      <a:pt x="2848" y="8134"/>
                      <a:pt x="2664" y="7880"/>
                    </a:cubicBezTo>
                    <a:cubicBezTo>
                      <a:pt x="2619" y="7778"/>
                      <a:pt x="2562" y="7676"/>
                      <a:pt x="2511" y="7581"/>
                    </a:cubicBezTo>
                    <a:cubicBezTo>
                      <a:pt x="2454" y="7486"/>
                      <a:pt x="2403" y="7390"/>
                      <a:pt x="2359" y="7289"/>
                    </a:cubicBezTo>
                    <a:cubicBezTo>
                      <a:pt x="2257" y="7085"/>
                      <a:pt x="2174" y="6882"/>
                      <a:pt x="2098" y="6666"/>
                    </a:cubicBezTo>
                    <a:cubicBezTo>
                      <a:pt x="1945" y="6240"/>
                      <a:pt x="1837" y="5802"/>
                      <a:pt x="1774" y="5357"/>
                    </a:cubicBezTo>
                    <a:cubicBezTo>
                      <a:pt x="1768" y="5319"/>
                      <a:pt x="1761" y="5287"/>
                      <a:pt x="1761" y="5255"/>
                    </a:cubicBezTo>
                    <a:cubicBezTo>
                      <a:pt x="1774" y="5160"/>
                      <a:pt x="1780" y="5064"/>
                      <a:pt x="1774" y="4969"/>
                    </a:cubicBezTo>
                    <a:cubicBezTo>
                      <a:pt x="1774" y="4861"/>
                      <a:pt x="1774" y="4753"/>
                      <a:pt x="1774" y="4651"/>
                    </a:cubicBezTo>
                    <a:cubicBezTo>
                      <a:pt x="1787" y="4435"/>
                      <a:pt x="1793" y="4219"/>
                      <a:pt x="1812" y="4009"/>
                    </a:cubicBezTo>
                    <a:cubicBezTo>
                      <a:pt x="1812" y="3992"/>
                      <a:pt x="1799" y="3982"/>
                      <a:pt x="1785" y="3982"/>
                    </a:cubicBezTo>
                    <a:cubicBezTo>
                      <a:pt x="1775" y="3982"/>
                      <a:pt x="1764" y="3989"/>
                      <a:pt x="1761" y="4003"/>
                    </a:cubicBezTo>
                    <a:cubicBezTo>
                      <a:pt x="1755" y="4029"/>
                      <a:pt x="1748" y="4060"/>
                      <a:pt x="1742" y="4086"/>
                    </a:cubicBezTo>
                    <a:cubicBezTo>
                      <a:pt x="1742" y="4022"/>
                      <a:pt x="1736" y="3959"/>
                      <a:pt x="1736" y="3895"/>
                    </a:cubicBezTo>
                    <a:cubicBezTo>
                      <a:pt x="1723" y="3654"/>
                      <a:pt x="1710" y="3425"/>
                      <a:pt x="1679" y="3190"/>
                    </a:cubicBezTo>
                    <a:cubicBezTo>
                      <a:pt x="1698" y="3190"/>
                      <a:pt x="1717" y="3183"/>
                      <a:pt x="1736" y="3177"/>
                    </a:cubicBezTo>
                    <a:cubicBezTo>
                      <a:pt x="1755" y="3177"/>
                      <a:pt x="1761" y="3145"/>
                      <a:pt x="1742" y="3139"/>
                    </a:cubicBezTo>
                    <a:cubicBezTo>
                      <a:pt x="1672" y="3113"/>
                      <a:pt x="1602" y="3101"/>
                      <a:pt x="1532" y="3075"/>
                    </a:cubicBezTo>
                    <a:cubicBezTo>
                      <a:pt x="1469" y="3056"/>
                      <a:pt x="1399" y="3024"/>
                      <a:pt x="1342" y="2980"/>
                    </a:cubicBezTo>
                    <a:cubicBezTo>
                      <a:pt x="1240" y="2910"/>
                      <a:pt x="1151" y="2808"/>
                      <a:pt x="1088" y="2700"/>
                    </a:cubicBezTo>
                    <a:lnTo>
                      <a:pt x="1088" y="2700"/>
                    </a:lnTo>
                    <a:cubicBezTo>
                      <a:pt x="1164" y="2704"/>
                      <a:pt x="1240" y="2705"/>
                      <a:pt x="1317" y="2705"/>
                    </a:cubicBezTo>
                    <a:cubicBezTo>
                      <a:pt x="1394" y="2705"/>
                      <a:pt x="1472" y="2704"/>
                      <a:pt x="1551" y="2700"/>
                    </a:cubicBezTo>
                    <a:cubicBezTo>
                      <a:pt x="1704" y="2694"/>
                      <a:pt x="2015" y="2719"/>
                      <a:pt x="2028" y="2491"/>
                    </a:cubicBezTo>
                    <a:cubicBezTo>
                      <a:pt x="2028" y="2376"/>
                      <a:pt x="2009" y="2268"/>
                      <a:pt x="1971" y="2167"/>
                    </a:cubicBezTo>
                    <a:cubicBezTo>
                      <a:pt x="1939" y="2065"/>
                      <a:pt x="1901" y="1970"/>
                      <a:pt x="1857" y="1881"/>
                    </a:cubicBezTo>
                    <a:cubicBezTo>
                      <a:pt x="1857" y="1868"/>
                      <a:pt x="1850" y="1862"/>
                      <a:pt x="1844" y="1855"/>
                    </a:cubicBezTo>
                    <a:lnTo>
                      <a:pt x="1837" y="1842"/>
                    </a:lnTo>
                    <a:lnTo>
                      <a:pt x="1837" y="1836"/>
                    </a:lnTo>
                    <a:cubicBezTo>
                      <a:pt x="1831" y="1830"/>
                      <a:pt x="1825" y="1817"/>
                      <a:pt x="1818" y="1811"/>
                    </a:cubicBezTo>
                    <a:cubicBezTo>
                      <a:pt x="1850" y="1747"/>
                      <a:pt x="1793" y="1684"/>
                      <a:pt x="1748" y="1633"/>
                    </a:cubicBezTo>
                    <a:cubicBezTo>
                      <a:pt x="1583" y="1429"/>
                      <a:pt x="1412" y="1226"/>
                      <a:pt x="1240" y="1029"/>
                    </a:cubicBezTo>
                    <a:lnTo>
                      <a:pt x="1227" y="1023"/>
                    </a:lnTo>
                    <a:cubicBezTo>
                      <a:pt x="1240" y="1004"/>
                      <a:pt x="1253" y="985"/>
                      <a:pt x="1266" y="972"/>
                    </a:cubicBezTo>
                    <a:lnTo>
                      <a:pt x="1272" y="959"/>
                    </a:lnTo>
                    <a:cubicBezTo>
                      <a:pt x="1275" y="966"/>
                      <a:pt x="1281" y="969"/>
                      <a:pt x="1289" y="969"/>
                    </a:cubicBezTo>
                    <a:cubicBezTo>
                      <a:pt x="1296" y="969"/>
                      <a:pt x="1304" y="966"/>
                      <a:pt x="1310" y="959"/>
                    </a:cubicBezTo>
                    <a:lnTo>
                      <a:pt x="1348" y="921"/>
                    </a:lnTo>
                    <a:lnTo>
                      <a:pt x="1348" y="921"/>
                    </a:lnTo>
                    <a:cubicBezTo>
                      <a:pt x="1335" y="940"/>
                      <a:pt x="1323" y="953"/>
                      <a:pt x="1310" y="972"/>
                    </a:cubicBezTo>
                    <a:cubicBezTo>
                      <a:pt x="1297" y="994"/>
                      <a:pt x="1315" y="1017"/>
                      <a:pt x="1333" y="1017"/>
                    </a:cubicBezTo>
                    <a:cubicBezTo>
                      <a:pt x="1341" y="1017"/>
                      <a:pt x="1349" y="1013"/>
                      <a:pt x="1354" y="1004"/>
                    </a:cubicBezTo>
                    <a:cubicBezTo>
                      <a:pt x="1393" y="966"/>
                      <a:pt x="1424" y="927"/>
                      <a:pt x="1463" y="889"/>
                    </a:cubicBezTo>
                    <a:lnTo>
                      <a:pt x="1526" y="832"/>
                    </a:lnTo>
                    <a:lnTo>
                      <a:pt x="1551" y="807"/>
                    </a:lnTo>
                    <a:cubicBezTo>
                      <a:pt x="1564" y="794"/>
                      <a:pt x="1577" y="788"/>
                      <a:pt x="1583" y="775"/>
                    </a:cubicBezTo>
                    <a:cubicBezTo>
                      <a:pt x="1595" y="758"/>
                      <a:pt x="1581" y="736"/>
                      <a:pt x="1564" y="736"/>
                    </a:cubicBezTo>
                    <a:cubicBezTo>
                      <a:pt x="1562" y="736"/>
                      <a:pt x="1560" y="736"/>
                      <a:pt x="1558" y="737"/>
                    </a:cubicBezTo>
                    <a:cubicBezTo>
                      <a:pt x="1539" y="743"/>
                      <a:pt x="1526" y="749"/>
                      <a:pt x="1513" y="756"/>
                    </a:cubicBezTo>
                    <a:lnTo>
                      <a:pt x="1494" y="769"/>
                    </a:lnTo>
                    <a:lnTo>
                      <a:pt x="1507" y="756"/>
                    </a:lnTo>
                    <a:cubicBezTo>
                      <a:pt x="1513" y="749"/>
                      <a:pt x="1526" y="737"/>
                      <a:pt x="1526" y="724"/>
                    </a:cubicBezTo>
                    <a:cubicBezTo>
                      <a:pt x="1531" y="708"/>
                      <a:pt x="1524" y="697"/>
                      <a:pt x="1514" y="697"/>
                    </a:cubicBezTo>
                    <a:cubicBezTo>
                      <a:pt x="1512" y="697"/>
                      <a:pt x="1509" y="697"/>
                      <a:pt x="1507" y="699"/>
                    </a:cubicBezTo>
                    <a:cubicBezTo>
                      <a:pt x="1494" y="705"/>
                      <a:pt x="1482" y="711"/>
                      <a:pt x="1469" y="718"/>
                    </a:cubicBezTo>
                    <a:cubicBezTo>
                      <a:pt x="1532" y="654"/>
                      <a:pt x="1596" y="597"/>
                      <a:pt x="1666" y="546"/>
                    </a:cubicBezTo>
                    <a:cubicBezTo>
                      <a:pt x="1755" y="476"/>
                      <a:pt x="1850" y="413"/>
                      <a:pt x="1952" y="362"/>
                    </a:cubicBezTo>
                    <a:cubicBezTo>
                      <a:pt x="2238" y="273"/>
                      <a:pt x="2530" y="209"/>
                      <a:pt x="2829" y="158"/>
                    </a:cubicBezTo>
                    <a:cubicBezTo>
                      <a:pt x="2975" y="139"/>
                      <a:pt x="3121" y="120"/>
                      <a:pt x="3267" y="108"/>
                    </a:cubicBezTo>
                    <a:cubicBezTo>
                      <a:pt x="3291" y="109"/>
                      <a:pt x="3315" y="109"/>
                      <a:pt x="3339" y="109"/>
                    </a:cubicBezTo>
                    <a:cubicBezTo>
                      <a:pt x="3453" y="109"/>
                      <a:pt x="3565" y="97"/>
                      <a:pt x="3680" y="76"/>
                    </a:cubicBezTo>
                    <a:close/>
                    <a:moveTo>
                      <a:pt x="6279" y="9481"/>
                    </a:moveTo>
                    <a:cubicBezTo>
                      <a:pt x="6292" y="9487"/>
                      <a:pt x="6299" y="9500"/>
                      <a:pt x="6305" y="9513"/>
                    </a:cubicBezTo>
                    <a:cubicBezTo>
                      <a:pt x="6318" y="9564"/>
                      <a:pt x="6324" y="9621"/>
                      <a:pt x="6311" y="9672"/>
                    </a:cubicBezTo>
                    <a:cubicBezTo>
                      <a:pt x="6292" y="9773"/>
                      <a:pt x="6286" y="9875"/>
                      <a:pt x="6286" y="9977"/>
                    </a:cubicBezTo>
                    <a:cubicBezTo>
                      <a:pt x="6299" y="10167"/>
                      <a:pt x="6356" y="10352"/>
                      <a:pt x="6457" y="10517"/>
                    </a:cubicBezTo>
                    <a:lnTo>
                      <a:pt x="6413" y="10517"/>
                    </a:lnTo>
                    <a:cubicBezTo>
                      <a:pt x="6362" y="10510"/>
                      <a:pt x="6318" y="10498"/>
                      <a:pt x="6273" y="10479"/>
                    </a:cubicBezTo>
                    <a:cubicBezTo>
                      <a:pt x="6184" y="10421"/>
                      <a:pt x="6178" y="10288"/>
                      <a:pt x="6178" y="10193"/>
                    </a:cubicBezTo>
                    <a:cubicBezTo>
                      <a:pt x="6165" y="9951"/>
                      <a:pt x="6197" y="9710"/>
                      <a:pt x="6279" y="9481"/>
                    </a:cubicBezTo>
                    <a:close/>
                    <a:moveTo>
                      <a:pt x="9514" y="9348"/>
                    </a:moveTo>
                    <a:cubicBezTo>
                      <a:pt x="9533" y="9398"/>
                      <a:pt x="9559" y="9456"/>
                      <a:pt x="9584" y="9506"/>
                    </a:cubicBezTo>
                    <a:cubicBezTo>
                      <a:pt x="9616" y="9583"/>
                      <a:pt x="9647" y="9665"/>
                      <a:pt x="9686" y="9748"/>
                    </a:cubicBezTo>
                    <a:lnTo>
                      <a:pt x="9686" y="9754"/>
                    </a:lnTo>
                    <a:cubicBezTo>
                      <a:pt x="9749" y="9919"/>
                      <a:pt x="9813" y="10085"/>
                      <a:pt x="9870" y="10244"/>
                    </a:cubicBezTo>
                    <a:cubicBezTo>
                      <a:pt x="9902" y="10326"/>
                      <a:pt x="9933" y="10402"/>
                      <a:pt x="9959" y="10485"/>
                    </a:cubicBezTo>
                    <a:cubicBezTo>
                      <a:pt x="9972" y="10504"/>
                      <a:pt x="9978" y="10530"/>
                      <a:pt x="9984" y="10555"/>
                    </a:cubicBezTo>
                    <a:cubicBezTo>
                      <a:pt x="9991" y="10580"/>
                      <a:pt x="9991" y="10593"/>
                      <a:pt x="9959" y="10599"/>
                    </a:cubicBezTo>
                    <a:cubicBezTo>
                      <a:pt x="9927" y="10599"/>
                      <a:pt x="9876" y="10542"/>
                      <a:pt x="9844" y="10517"/>
                    </a:cubicBezTo>
                    <a:cubicBezTo>
                      <a:pt x="9768" y="10441"/>
                      <a:pt x="9698" y="10358"/>
                      <a:pt x="9628" y="10282"/>
                    </a:cubicBezTo>
                    <a:cubicBezTo>
                      <a:pt x="9616" y="10263"/>
                      <a:pt x="9609" y="10244"/>
                      <a:pt x="9603" y="10224"/>
                    </a:cubicBezTo>
                    <a:cubicBezTo>
                      <a:pt x="9592" y="10202"/>
                      <a:pt x="9571" y="10185"/>
                      <a:pt x="9549" y="10185"/>
                    </a:cubicBezTo>
                    <a:cubicBezTo>
                      <a:pt x="9546" y="10185"/>
                      <a:pt x="9543" y="10186"/>
                      <a:pt x="9539" y="10186"/>
                    </a:cubicBezTo>
                    <a:lnTo>
                      <a:pt x="9508" y="10155"/>
                    </a:lnTo>
                    <a:lnTo>
                      <a:pt x="9495" y="10148"/>
                    </a:lnTo>
                    <a:lnTo>
                      <a:pt x="9450" y="9773"/>
                    </a:lnTo>
                    <a:cubicBezTo>
                      <a:pt x="9444" y="9710"/>
                      <a:pt x="9438" y="9640"/>
                      <a:pt x="9431" y="9576"/>
                    </a:cubicBezTo>
                    <a:cubicBezTo>
                      <a:pt x="9425" y="9525"/>
                      <a:pt x="9419" y="9475"/>
                      <a:pt x="9406" y="9424"/>
                    </a:cubicBezTo>
                    <a:lnTo>
                      <a:pt x="9514" y="9348"/>
                    </a:lnTo>
                    <a:close/>
                    <a:moveTo>
                      <a:pt x="9304" y="9494"/>
                    </a:moveTo>
                    <a:cubicBezTo>
                      <a:pt x="9304" y="9513"/>
                      <a:pt x="9311" y="9532"/>
                      <a:pt x="9311" y="9557"/>
                    </a:cubicBezTo>
                    <a:cubicBezTo>
                      <a:pt x="9317" y="9608"/>
                      <a:pt x="9323" y="9665"/>
                      <a:pt x="9330" y="9716"/>
                    </a:cubicBezTo>
                    <a:lnTo>
                      <a:pt x="9374" y="10047"/>
                    </a:lnTo>
                    <a:cubicBezTo>
                      <a:pt x="9400" y="10263"/>
                      <a:pt x="9431" y="10479"/>
                      <a:pt x="9457" y="10695"/>
                    </a:cubicBezTo>
                    <a:cubicBezTo>
                      <a:pt x="9470" y="10803"/>
                      <a:pt x="9489" y="10911"/>
                      <a:pt x="9501" y="11019"/>
                    </a:cubicBezTo>
                    <a:cubicBezTo>
                      <a:pt x="9520" y="11121"/>
                      <a:pt x="9527" y="11229"/>
                      <a:pt x="9527" y="11337"/>
                    </a:cubicBezTo>
                    <a:cubicBezTo>
                      <a:pt x="9527" y="11432"/>
                      <a:pt x="9489" y="11515"/>
                      <a:pt x="9419" y="11572"/>
                    </a:cubicBezTo>
                    <a:cubicBezTo>
                      <a:pt x="9391" y="11593"/>
                      <a:pt x="9358" y="11603"/>
                      <a:pt x="9327" y="11603"/>
                    </a:cubicBezTo>
                    <a:cubicBezTo>
                      <a:pt x="9273" y="11603"/>
                      <a:pt x="9220" y="11573"/>
                      <a:pt x="9196" y="11521"/>
                    </a:cubicBezTo>
                    <a:cubicBezTo>
                      <a:pt x="9190" y="11508"/>
                      <a:pt x="9184" y="11502"/>
                      <a:pt x="9171" y="11502"/>
                    </a:cubicBezTo>
                    <a:cubicBezTo>
                      <a:pt x="9158" y="11438"/>
                      <a:pt x="9139" y="11381"/>
                      <a:pt x="9126" y="11324"/>
                    </a:cubicBezTo>
                    <a:cubicBezTo>
                      <a:pt x="9088" y="11190"/>
                      <a:pt x="9044" y="11051"/>
                      <a:pt x="8999" y="10924"/>
                    </a:cubicBezTo>
                    <a:cubicBezTo>
                      <a:pt x="8955" y="10784"/>
                      <a:pt x="8898" y="10650"/>
                      <a:pt x="8828" y="10517"/>
                    </a:cubicBezTo>
                    <a:cubicBezTo>
                      <a:pt x="8820" y="10507"/>
                      <a:pt x="8806" y="10502"/>
                      <a:pt x="8793" y="10502"/>
                    </a:cubicBezTo>
                    <a:cubicBezTo>
                      <a:pt x="8774" y="10502"/>
                      <a:pt x="8757" y="10513"/>
                      <a:pt x="8764" y="10536"/>
                    </a:cubicBezTo>
                    <a:cubicBezTo>
                      <a:pt x="8802" y="10669"/>
                      <a:pt x="8853" y="10796"/>
                      <a:pt x="8904" y="10936"/>
                    </a:cubicBezTo>
                    <a:cubicBezTo>
                      <a:pt x="8948" y="11070"/>
                      <a:pt x="8993" y="11216"/>
                      <a:pt x="9031" y="11356"/>
                    </a:cubicBezTo>
                    <a:cubicBezTo>
                      <a:pt x="9107" y="11616"/>
                      <a:pt x="9158" y="11877"/>
                      <a:pt x="9203" y="12144"/>
                    </a:cubicBezTo>
                    <a:cubicBezTo>
                      <a:pt x="9196" y="12144"/>
                      <a:pt x="9190" y="12150"/>
                      <a:pt x="9184" y="12156"/>
                    </a:cubicBezTo>
                    <a:cubicBezTo>
                      <a:pt x="9145" y="12150"/>
                      <a:pt x="9120" y="12131"/>
                      <a:pt x="9095" y="12112"/>
                    </a:cubicBezTo>
                    <a:cubicBezTo>
                      <a:pt x="9006" y="11959"/>
                      <a:pt x="8923" y="11813"/>
                      <a:pt x="8834" y="11661"/>
                    </a:cubicBezTo>
                    <a:cubicBezTo>
                      <a:pt x="8758" y="11534"/>
                      <a:pt x="8688" y="11400"/>
                      <a:pt x="8612" y="11273"/>
                    </a:cubicBezTo>
                    <a:cubicBezTo>
                      <a:pt x="8542" y="11140"/>
                      <a:pt x="8459" y="11012"/>
                      <a:pt x="8357" y="10898"/>
                    </a:cubicBezTo>
                    <a:cubicBezTo>
                      <a:pt x="8354" y="10895"/>
                      <a:pt x="8349" y="10893"/>
                      <a:pt x="8345" y="10893"/>
                    </a:cubicBezTo>
                    <a:cubicBezTo>
                      <a:pt x="8333" y="10893"/>
                      <a:pt x="8321" y="10903"/>
                      <a:pt x="8326" y="10917"/>
                    </a:cubicBezTo>
                    <a:cubicBezTo>
                      <a:pt x="8357" y="11025"/>
                      <a:pt x="8408" y="11127"/>
                      <a:pt x="8472" y="11222"/>
                    </a:cubicBezTo>
                    <a:cubicBezTo>
                      <a:pt x="8529" y="11330"/>
                      <a:pt x="8586" y="11426"/>
                      <a:pt x="8643" y="11527"/>
                    </a:cubicBezTo>
                    <a:lnTo>
                      <a:pt x="8993" y="12144"/>
                    </a:lnTo>
                    <a:cubicBezTo>
                      <a:pt x="9057" y="12252"/>
                      <a:pt x="9120" y="12347"/>
                      <a:pt x="9171" y="12455"/>
                    </a:cubicBezTo>
                    <a:cubicBezTo>
                      <a:pt x="9197" y="12513"/>
                      <a:pt x="9171" y="12549"/>
                      <a:pt x="9126" y="12549"/>
                    </a:cubicBezTo>
                    <a:cubicBezTo>
                      <a:pt x="9116" y="12549"/>
                      <a:pt x="9106" y="12547"/>
                      <a:pt x="9095" y="12544"/>
                    </a:cubicBezTo>
                    <a:cubicBezTo>
                      <a:pt x="9037" y="12525"/>
                      <a:pt x="8987" y="12500"/>
                      <a:pt x="8942" y="12461"/>
                    </a:cubicBezTo>
                    <a:cubicBezTo>
                      <a:pt x="8796" y="12372"/>
                      <a:pt x="8656" y="12271"/>
                      <a:pt x="8529" y="12163"/>
                    </a:cubicBezTo>
                    <a:cubicBezTo>
                      <a:pt x="8523" y="12144"/>
                      <a:pt x="8510" y="12131"/>
                      <a:pt x="8491" y="12131"/>
                    </a:cubicBezTo>
                    <a:cubicBezTo>
                      <a:pt x="8485" y="12125"/>
                      <a:pt x="8478" y="12118"/>
                      <a:pt x="8472" y="12112"/>
                    </a:cubicBezTo>
                    <a:cubicBezTo>
                      <a:pt x="8446" y="12086"/>
                      <a:pt x="8427" y="12067"/>
                      <a:pt x="8402" y="12048"/>
                    </a:cubicBezTo>
                    <a:cubicBezTo>
                      <a:pt x="8351" y="11966"/>
                      <a:pt x="8300" y="11889"/>
                      <a:pt x="8243" y="11813"/>
                    </a:cubicBezTo>
                    <a:cubicBezTo>
                      <a:pt x="8186" y="11743"/>
                      <a:pt x="8148" y="11686"/>
                      <a:pt x="8097" y="11623"/>
                    </a:cubicBezTo>
                    <a:cubicBezTo>
                      <a:pt x="8059" y="11559"/>
                      <a:pt x="8002" y="11508"/>
                      <a:pt x="7938" y="11464"/>
                    </a:cubicBezTo>
                    <a:cubicBezTo>
                      <a:pt x="7934" y="11462"/>
                      <a:pt x="7930" y="11461"/>
                      <a:pt x="7927" y="11461"/>
                    </a:cubicBezTo>
                    <a:cubicBezTo>
                      <a:pt x="7909" y="11461"/>
                      <a:pt x="7901" y="11486"/>
                      <a:pt x="7906" y="11502"/>
                    </a:cubicBezTo>
                    <a:cubicBezTo>
                      <a:pt x="7919" y="11540"/>
                      <a:pt x="7938" y="11578"/>
                      <a:pt x="7963" y="11603"/>
                    </a:cubicBezTo>
                    <a:cubicBezTo>
                      <a:pt x="7963" y="11610"/>
                      <a:pt x="7963" y="11623"/>
                      <a:pt x="7963" y="11629"/>
                    </a:cubicBezTo>
                    <a:cubicBezTo>
                      <a:pt x="8059" y="11775"/>
                      <a:pt x="8167" y="11921"/>
                      <a:pt x="8281" y="12048"/>
                    </a:cubicBezTo>
                    <a:cubicBezTo>
                      <a:pt x="8313" y="12093"/>
                      <a:pt x="8338" y="12131"/>
                      <a:pt x="8364" y="12175"/>
                    </a:cubicBezTo>
                    <a:cubicBezTo>
                      <a:pt x="7811" y="12048"/>
                      <a:pt x="7398" y="11559"/>
                      <a:pt x="6947" y="11235"/>
                    </a:cubicBezTo>
                    <a:cubicBezTo>
                      <a:pt x="7061" y="11140"/>
                      <a:pt x="7175" y="11044"/>
                      <a:pt x="7296" y="10955"/>
                    </a:cubicBezTo>
                    <a:cubicBezTo>
                      <a:pt x="7423" y="10866"/>
                      <a:pt x="7538" y="10777"/>
                      <a:pt x="7665" y="10695"/>
                    </a:cubicBezTo>
                    <a:cubicBezTo>
                      <a:pt x="7668" y="10698"/>
                      <a:pt x="7673" y="10700"/>
                      <a:pt x="7678" y="10700"/>
                    </a:cubicBezTo>
                    <a:cubicBezTo>
                      <a:pt x="7684" y="10700"/>
                      <a:pt x="7690" y="10698"/>
                      <a:pt x="7697" y="10695"/>
                    </a:cubicBezTo>
                    <a:cubicBezTo>
                      <a:pt x="7786" y="10631"/>
                      <a:pt x="7875" y="10568"/>
                      <a:pt x="7963" y="10504"/>
                    </a:cubicBezTo>
                    <a:cubicBezTo>
                      <a:pt x="8014" y="10472"/>
                      <a:pt x="8059" y="10441"/>
                      <a:pt x="8110" y="10402"/>
                    </a:cubicBezTo>
                    <a:cubicBezTo>
                      <a:pt x="8116" y="10402"/>
                      <a:pt x="8122" y="10390"/>
                      <a:pt x="8122" y="10383"/>
                    </a:cubicBezTo>
                    <a:lnTo>
                      <a:pt x="8338" y="10218"/>
                    </a:lnTo>
                    <a:cubicBezTo>
                      <a:pt x="8554" y="10053"/>
                      <a:pt x="8777" y="9894"/>
                      <a:pt x="8993" y="9729"/>
                    </a:cubicBezTo>
                    <a:lnTo>
                      <a:pt x="9304" y="9494"/>
                    </a:lnTo>
                    <a:close/>
                    <a:moveTo>
                      <a:pt x="3642" y="11184"/>
                    </a:moveTo>
                    <a:cubicBezTo>
                      <a:pt x="3547" y="11235"/>
                      <a:pt x="3477" y="11311"/>
                      <a:pt x="3433" y="11400"/>
                    </a:cubicBezTo>
                    <a:cubicBezTo>
                      <a:pt x="3363" y="11565"/>
                      <a:pt x="3337" y="11750"/>
                      <a:pt x="3350" y="11928"/>
                    </a:cubicBezTo>
                    <a:cubicBezTo>
                      <a:pt x="3356" y="12106"/>
                      <a:pt x="3394" y="12277"/>
                      <a:pt x="3458" y="12442"/>
                    </a:cubicBezTo>
                    <a:cubicBezTo>
                      <a:pt x="3471" y="12487"/>
                      <a:pt x="3490" y="12538"/>
                      <a:pt x="3515" y="12582"/>
                    </a:cubicBezTo>
                    <a:cubicBezTo>
                      <a:pt x="3274" y="12398"/>
                      <a:pt x="3070" y="12175"/>
                      <a:pt x="3039" y="11858"/>
                    </a:cubicBezTo>
                    <a:cubicBezTo>
                      <a:pt x="3032" y="11813"/>
                      <a:pt x="3032" y="11769"/>
                      <a:pt x="3039" y="11718"/>
                    </a:cubicBezTo>
                    <a:lnTo>
                      <a:pt x="3051" y="11705"/>
                    </a:lnTo>
                    <a:cubicBezTo>
                      <a:pt x="3064" y="11686"/>
                      <a:pt x="3064" y="11661"/>
                      <a:pt x="3051" y="11648"/>
                    </a:cubicBezTo>
                    <a:cubicBezTo>
                      <a:pt x="3115" y="11419"/>
                      <a:pt x="3293" y="11248"/>
                      <a:pt x="3521" y="11203"/>
                    </a:cubicBezTo>
                    <a:cubicBezTo>
                      <a:pt x="3560" y="11190"/>
                      <a:pt x="3598" y="11184"/>
                      <a:pt x="3642" y="11184"/>
                    </a:cubicBezTo>
                    <a:close/>
                    <a:moveTo>
                      <a:pt x="2886" y="11756"/>
                    </a:moveTo>
                    <a:cubicBezTo>
                      <a:pt x="2759" y="11991"/>
                      <a:pt x="2695" y="12258"/>
                      <a:pt x="2702" y="12531"/>
                    </a:cubicBezTo>
                    <a:cubicBezTo>
                      <a:pt x="2702" y="12550"/>
                      <a:pt x="2714" y="12608"/>
                      <a:pt x="2702" y="12627"/>
                    </a:cubicBezTo>
                    <a:cubicBezTo>
                      <a:pt x="2697" y="12633"/>
                      <a:pt x="2695" y="12635"/>
                      <a:pt x="2694" y="12635"/>
                    </a:cubicBezTo>
                    <a:cubicBezTo>
                      <a:pt x="2690" y="12635"/>
                      <a:pt x="2689" y="12627"/>
                      <a:pt x="2676" y="12627"/>
                    </a:cubicBezTo>
                    <a:cubicBezTo>
                      <a:pt x="2657" y="12614"/>
                      <a:pt x="2645" y="12608"/>
                      <a:pt x="2632" y="12595"/>
                    </a:cubicBezTo>
                    <a:cubicBezTo>
                      <a:pt x="2575" y="12557"/>
                      <a:pt x="2536" y="12500"/>
                      <a:pt x="2511" y="12430"/>
                    </a:cubicBezTo>
                    <a:cubicBezTo>
                      <a:pt x="2467" y="12290"/>
                      <a:pt x="2505" y="12131"/>
                      <a:pt x="2600" y="12017"/>
                    </a:cubicBezTo>
                    <a:cubicBezTo>
                      <a:pt x="2657" y="11947"/>
                      <a:pt x="2714" y="11889"/>
                      <a:pt x="2784" y="11832"/>
                    </a:cubicBezTo>
                    <a:cubicBezTo>
                      <a:pt x="2822" y="11807"/>
                      <a:pt x="2854" y="11781"/>
                      <a:pt x="2886" y="11756"/>
                    </a:cubicBezTo>
                    <a:close/>
                    <a:moveTo>
                      <a:pt x="12774" y="5280"/>
                    </a:moveTo>
                    <a:lnTo>
                      <a:pt x="12774" y="5280"/>
                    </a:lnTo>
                    <a:cubicBezTo>
                      <a:pt x="12679" y="5369"/>
                      <a:pt x="12590" y="5458"/>
                      <a:pt x="12501" y="5547"/>
                    </a:cubicBezTo>
                    <a:lnTo>
                      <a:pt x="11961" y="6075"/>
                    </a:lnTo>
                    <a:cubicBezTo>
                      <a:pt x="11662" y="6373"/>
                      <a:pt x="11351" y="6666"/>
                      <a:pt x="11115" y="7015"/>
                    </a:cubicBezTo>
                    <a:cubicBezTo>
                      <a:pt x="10976" y="7206"/>
                      <a:pt x="10874" y="7416"/>
                      <a:pt x="10804" y="7632"/>
                    </a:cubicBezTo>
                    <a:cubicBezTo>
                      <a:pt x="10790" y="7670"/>
                      <a:pt x="10818" y="7701"/>
                      <a:pt x="10849" y="7701"/>
                    </a:cubicBezTo>
                    <a:cubicBezTo>
                      <a:pt x="10860" y="7701"/>
                      <a:pt x="10871" y="7697"/>
                      <a:pt x="10880" y="7689"/>
                    </a:cubicBezTo>
                    <a:cubicBezTo>
                      <a:pt x="11262" y="7428"/>
                      <a:pt x="11656" y="7193"/>
                      <a:pt x="12062" y="6977"/>
                    </a:cubicBezTo>
                    <a:lnTo>
                      <a:pt x="12132" y="6952"/>
                    </a:lnTo>
                    <a:cubicBezTo>
                      <a:pt x="12151" y="6945"/>
                      <a:pt x="12177" y="6939"/>
                      <a:pt x="12196" y="6926"/>
                    </a:cubicBezTo>
                    <a:cubicBezTo>
                      <a:pt x="12215" y="6914"/>
                      <a:pt x="12234" y="6901"/>
                      <a:pt x="12253" y="6888"/>
                    </a:cubicBezTo>
                    <a:cubicBezTo>
                      <a:pt x="12253" y="6882"/>
                      <a:pt x="12259" y="6882"/>
                      <a:pt x="12259" y="6876"/>
                    </a:cubicBezTo>
                    <a:cubicBezTo>
                      <a:pt x="12526" y="6736"/>
                      <a:pt x="12799" y="6609"/>
                      <a:pt x="13066" y="6482"/>
                    </a:cubicBezTo>
                    <a:lnTo>
                      <a:pt x="13066" y="6494"/>
                    </a:lnTo>
                    <a:cubicBezTo>
                      <a:pt x="12965" y="6570"/>
                      <a:pt x="12869" y="6666"/>
                      <a:pt x="12768" y="6742"/>
                    </a:cubicBezTo>
                    <a:cubicBezTo>
                      <a:pt x="12609" y="6863"/>
                      <a:pt x="12456" y="6984"/>
                      <a:pt x="12291" y="7092"/>
                    </a:cubicBezTo>
                    <a:cubicBezTo>
                      <a:pt x="11973" y="7320"/>
                      <a:pt x="11637" y="7543"/>
                      <a:pt x="11300" y="7746"/>
                    </a:cubicBezTo>
                    <a:cubicBezTo>
                      <a:pt x="11103" y="7867"/>
                      <a:pt x="10899" y="7981"/>
                      <a:pt x="10696" y="8089"/>
                    </a:cubicBezTo>
                    <a:cubicBezTo>
                      <a:pt x="10674" y="8106"/>
                      <a:pt x="10686" y="8142"/>
                      <a:pt x="10710" y="8142"/>
                    </a:cubicBezTo>
                    <a:cubicBezTo>
                      <a:pt x="10714" y="8142"/>
                      <a:pt x="10718" y="8142"/>
                      <a:pt x="10721" y="8140"/>
                    </a:cubicBezTo>
                    <a:cubicBezTo>
                      <a:pt x="11160" y="7930"/>
                      <a:pt x="11579" y="7695"/>
                      <a:pt x="11992" y="7435"/>
                    </a:cubicBezTo>
                    <a:lnTo>
                      <a:pt x="11992" y="7435"/>
                    </a:lnTo>
                    <a:cubicBezTo>
                      <a:pt x="11687" y="7670"/>
                      <a:pt x="11382" y="7899"/>
                      <a:pt x="11071" y="8121"/>
                    </a:cubicBezTo>
                    <a:lnTo>
                      <a:pt x="10976" y="8185"/>
                    </a:lnTo>
                    <a:cubicBezTo>
                      <a:pt x="10976" y="8165"/>
                      <a:pt x="10960" y="8149"/>
                      <a:pt x="10944" y="8149"/>
                    </a:cubicBezTo>
                    <a:cubicBezTo>
                      <a:pt x="10940" y="8149"/>
                      <a:pt x="10935" y="8150"/>
                      <a:pt x="10931" y="8153"/>
                    </a:cubicBezTo>
                    <a:cubicBezTo>
                      <a:pt x="10702" y="8274"/>
                      <a:pt x="10499" y="8458"/>
                      <a:pt x="10296" y="8617"/>
                    </a:cubicBezTo>
                    <a:lnTo>
                      <a:pt x="9647" y="9112"/>
                    </a:lnTo>
                    <a:lnTo>
                      <a:pt x="9508" y="9214"/>
                    </a:lnTo>
                    <a:cubicBezTo>
                      <a:pt x="9501" y="9220"/>
                      <a:pt x="9489" y="9227"/>
                      <a:pt x="9489" y="9233"/>
                    </a:cubicBezTo>
                    <a:cubicBezTo>
                      <a:pt x="9120" y="9519"/>
                      <a:pt x="8751" y="9811"/>
                      <a:pt x="8383" y="10097"/>
                    </a:cubicBezTo>
                    <a:cubicBezTo>
                      <a:pt x="8256" y="10193"/>
                      <a:pt x="8129" y="10294"/>
                      <a:pt x="8002" y="10390"/>
                    </a:cubicBezTo>
                    <a:cubicBezTo>
                      <a:pt x="7900" y="10441"/>
                      <a:pt x="7798" y="10504"/>
                      <a:pt x="7703" y="10568"/>
                    </a:cubicBezTo>
                    <a:cubicBezTo>
                      <a:pt x="7582" y="10644"/>
                      <a:pt x="7468" y="10727"/>
                      <a:pt x="7353" y="10809"/>
                    </a:cubicBezTo>
                    <a:cubicBezTo>
                      <a:pt x="7118" y="10987"/>
                      <a:pt x="6896" y="11178"/>
                      <a:pt x="6680" y="11362"/>
                    </a:cubicBezTo>
                    <a:cubicBezTo>
                      <a:pt x="6241" y="11737"/>
                      <a:pt x="5822" y="12131"/>
                      <a:pt x="5364" y="12480"/>
                    </a:cubicBezTo>
                    <a:cubicBezTo>
                      <a:pt x="5161" y="12639"/>
                      <a:pt x="4945" y="12785"/>
                      <a:pt x="4723" y="12925"/>
                    </a:cubicBezTo>
                    <a:lnTo>
                      <a:pt x="4710" y="12925"/>
                    </a:lnTo>
                    <a:cubicBezTo>
                      <a:pt x="4589" y="12963"/>
                      <a:pt x="4475" y="13014"/>
                      <a:pt x="4367" y="13071"/>
                    </a:cubicBezTo>
                    <a:cubicBezTo>
                      <a:pt x="4252" y="13129"/>
                      <a:pt x="4144" y="13179"/>
                      <a:pt x="4030" y="13230"/>
                    </a:cubicBezTo>
                    <a:cubicBezTo>
                      <a:pt x="3807" y="13345"/>
                      <a:pt x="3585" y="13453"/>
                      <a:pt x="3369" y="13567"/>
                    </a:cubicBezTo>
                    <a:cubicBezTo>
                      <a:pt x="2956" y="13790"/>
                      <a:pt x="2556" y="14044"/>
                      <a:pt x="2136" y="14260"/>
                    </a:cubicBezTo>
                    <a:cubicBezTo>
                      <a:pt x="1926" y="14368"/>
                      <a:pt x="1704" y="14450"/>
                      <a:pt x="1469" y="14514"/>
                    </a:cubicBezTo>
                    <a:cubicBezTo>
                      <a:pt x="1634" y="13942"/>
                      <a:pt x="2212" y="13637"/>
                      <a:pt x="2517" y="13154"/>
                    </a:cubicBezTo>
                    <a:cubicBezTo>
                      <a:pt x="2543" y="13135"/>
                      <a:pt x="2568" y="13122"/>
                      <a:pt x="2594" y="13103"/>
                    </a:cubicBezTo>
                    <a:cubicBezTo>
                      <a:pt x="2610" y="13092"/>
                      <a:pt x="2598" y="13042"/>
                      <a:pt x="2569" y="13042"/>
                    </a:cubicBezTo>
                    <a:cubicBezTo>
                      <a:pt x="2565" y="13042"/>
                      <a:pt x="2560" y="13044"/>
                      <a:pt x="2556" y="13046"/>
                    </a:cubicBezTo>
                    <a:lnTo>
                      <a:pt x="2549" y="13046"/>
                    </a:lnTo>
                    <a:cubicBezTo>
                      <a:pt x="2544" y="13041"/>
                      <a:pt x="2539" y="13039"/>
                      <a:pt x="2533" y="13039"/>
                    </a:cubicBezTo>
                    <a:cubicBezTo>
                      <a:pt x="2524" y="13039"/>
                      <a:pt x="2515" y="13045"/>
                      <a:pt x="2511" y="13052"/>
                    </a:cubicBezTo>
                    <a:lnTo>
                      <a:pt x="2492" y="13084"/>
                    </a:lnTo>
                    <a:cubicBezTo>
                      <a:pt x="2130" y="13294"/>
                      <a:pt x="1768" y="13510"/>
                      <a:pt x="1399" y="13707"/>
                    </a:cubicBezTo>
                    <a:cubicBezTo>
                      <a:pt x="1049" y="13891"/>
                      <a:pt x="694" y="14069"/>
                      <a:pt x="331" y="14234"/>
                    </a:cubicBezTo>
                    <a:cubicBezTo>
                      <a:pt x="586" y="13885"/>
                      <a:pt x="929" y="13618"/>
                      <a:pt x="1266" y="13357"/>
                    </a:cubicBezTo>
                    <a:cubicBezTo>
                      <a:pt x="1299" y="13335"/>
                      <a:pt x="1274" y="13284"/>
                      <a:pt x="1242" y="13284"/>
                    </a:cubicBezTo>
                    <a:cubicBezTo>
                      <a:pt x="1237" y="13284"/>
                      <a:pt x="1232" y="13285"/>
                      <a:pt x="1227" y="13288"/>
                    </a:cubicBezTo>
                    <a:cubicBezTo>
                      <a:pt x="1157" y="13326"/>
                      <a:pt x="1081" y="13364"/>
                      <a:pt x="1011" y="13396"/>
                    </a:cubicBezTo>
                    <a:cubicBezTo>
                      <a:pt x="1208" y="13275"/>
                      <a:pt x="1399" y="13154"/>
                      <a:pt x="1596" y="13021"/>
                    </a:cubicBezTo>
                    <a:cubicBezTo>
                      <a:pt x="1761" y="12913"/>
                      <a:pt x="1926" y="12798"/>
                      <a:pt x="2085" y="12677"/>
                    </a:cubicBezTo>
                    <a:cubicBezTo>
                      <a:pt x="2200" y="12595"/>
                      <a:pt x="2301" y="12493"/>
                      <a:pt x="2384" y="12385"/>
                    </a:cubicBezTo>
                    <a:lnTo>
                      <a:pt x="2384" y="12404"/>
                    </a:lnTo>
                    <a:cubicBezTo>
                      <a:pt x="2403" y="12487"/>
                      <a:pt x="2441" y="12557"/>
                      <a:pt x="2492" y="12620"/>
                    </a:cubicBezTo>
                    <a:cubicBezTo>
                      <a:pt x="2543" y="12684"/>
                      <a:pt x="2613" y="12728"/>
                      <a:pt x="2695" y="12741"/>
                    </a:cubicBezTo>
                    <a:cubicBezTo>
                      <a:pt x="2778" y="12741"/>
                      <a:pt x="2810" y="12658"/>
                      <a:pt x="2810" y="12588"/>
                    </a:cubicBezTo>
                    <a:cubicBezTo>
                      <a:pt x="2803" y="12493"/>
                      <a:pt x="2803" y="12398"/>
                      <a:pt x="2816" y="12296"/>
                    </a:cubicBezTo>
                    <a:cubicBezTo>
                      <a:pt x="2835" y="12144"/>
                      <a:pt x="2880" y="11991"/>
                      <a:pt x="2956" y="11851"/>
                    </a:cubicBezTo>
                    <a:cubicBezTo>
                      <a:pt x="2969" y="12080"/>
                      <a:pt x="3070" y="12296"/>
                      <a:pt x="3229" y="12461"/>
                    </a:cubicBezTo>
                    <a:cubicBezTo>
                      <a:pt x="3369" y="12614"/>
                      <a:pt x="3528" y="12747"/>
                      <a:pt x="3693" y="12862"/>
                    </a:cubicBezTo>
                    <a:lnTo>
                      <a:pt x="3712" y="12881"/>
                    </a:lnTo>
                    <a:cubicBezTo>
                      <a:pt x="3717" y="12885"/>
                      <a:pt x="3724" y="12890"/>
                      <a:pt x="3733" y="12890"/>
                    </a:cubicBezTo>
                    <a:cubicBezTo>
                      <a:pt x="3736" y="12890"/>
                      <a:pt x="3740" y="12889"/>
                      <a:pt x="3744" y="12887"/>
                    </a:cubicBezTo>
                    <a:cubicBezTo>
                      <a:pt x="3748" y="12888"/>
                      <a:pt x="3752" y="12888"/>
                      <a:pt x="3756" y="12888"/>
                    </a:cubicBezTo>
                    <a:cubicBezTo>
                      <a:pt x="3808" y="12888"/>
                      <a:pt x="3848" y="12815"/>
                      <a:pt x="3795" y="12779"/>
                    </a:cubicBezTo>
                    <a:lnTo>
                      <a:pt x="3712" y="12722"/>
                    </a:lnTo>
                    <a:cubicBezTo>
                      <a:pt x="3649" y="12633"/>
                      <a:pt x="3598" y="12538"/>
                      <a:pt x="3553" y="12436"/>
                    </a:cubicBezTo>
                    <a:cubicBezTo>
                      <a:pt x="3496" y="12296"/>
                      <a:pt x="3458" y="12144"/>
                      <a:pt x="3445" y="11991"/>
                    </a:cubicBezTo>
                    <a:cubicBezTo>
                      <a:pt x="3426" y="11832"/>
                      <a:pt x="3439" y="11667"/>
                      <a:pt x="3483" y="11515"/>
                    </a:cubicBezTo>
                    <a:cubicBezTo>
                      <a:pt x="3502" y="11445"/>
                      <a:pt x="3534" y="11381"/>
                      <a:pt x="3585" y="11324"/>
                    </a:cubicBezTo>
                    <a:cubicBezTo>
                      <a:pt x="3979" y="11197"/>
                      <a:pt x="4367" y="11032"/>
                      <a:pt x="4735" y="10835"/>
                    </a:cubicBezTo>
                    <a:cubicBezTo>
                      <a:pt x="4932" y="10727"/>
                      <a:pt x="5110" y="10606"/>
                      <a:pt x="5301" y="10485"/>
                    </a:cubicBezTo>
                    <a:cubicBezTo>
                      <a:pt x="5485" y="10371"/>
                      <a:pt x="5669" y="10237"/>
                      <a:pt x="5841" y="10097"/>
                    </a:cubicBezTo>
                    <a:cubicBezTo>
                      <a:pt x="5847" y="10104"/>
                      <a:pt x="5854" y="10110"/>
                      <a:pt x="5860" y="10123"/>
                    </a:cubicBezTo>
                    <a:cubicBezTo>
                      <a:pt x="5890" y="10153"/>
                      <a:pt x="5944" y="10219"/>
                      <a:pt x="5993" y="10219"/>
                    </a:cubicBezTo>
                    <a:cubicBezTo>
                      <a:pt x="5995" y="10219"/>
                      <a:pt x="5998" y="10218"/>
                      <a:pt x="6000" y="10218"/>
                    </a:cubicBezTo>
                    <a:cubicBezTo>
                      <a:pt x="6019" y="10212"/>
                      <a:pt x="6038" y="10199"/>
                      <a:pt x="6044" y="10180"/>
                    </a:cubicBezTo>
                    <a:cubicBezTo>
                      <a:pt x="6057" y="10180"/>
                      <a:pt x="6070" y="10167"/>
                      <a:pt x="6070" y="10148"/>
                    </a:cubicBezTo>
                    <a:cubicBezTo>
                      <a:pt x="6063" y="10085"/>
                      <a:pt x="6032" y="10027"/>
                      <a:pt x="6019" y="9964"/>
                    </a:cubicBezTo>
                    <a:cubicBezTo>
                      <a:pt x="6006" y="9818"/>
                      <a:pt x="6057" y="9672"/>
                      <a:pt x="6159" y="9564"/>
                    </a:cubicBezTo>
                    <a:lnTo>
                      <a:pt x="6159" y="9564"/>
                    </a:lnTo>
                    <a:cubicBezTo>
                      <a:pt x="6089" y="9799"/>
                      <a:pt x="6063" y="10040"/>
                      <a:pt x="6082" y="10282"/>
                    </a:cubicBezTo>
                    <a:cubicBezTo>
                      <a:pt x="6076" y="10396"/>
                      <a:pt x="6133" y="10504"/>
                      <a:pt x="6229" y="10568"/>
                    </a:cubicBezTo>
                    <a:cubicBezTo>
                      <a:pt x="6276" y="10599"/>
                      <a:pt x="6356" y="10624"/>
                      <a:pt x="6429" y="10624"/>
                    </a:cubicBezTo>
                    <a:cubicBezTo>
                      <a:pt x="6473" y="10624"/>
                      <a:pt x="6515" y="10615"/>
                      <a:pt x="6546" y="10593"/>
                    </a:cubicBezTo>
                    <a:cubicBezTo>
                      <a:pt x="6565" y="10574"/>
                      <a:pt x="6559" y="10542"/>
                      <a:pt x="6534" y="10530"/>
                    </a:cubicBezTo>
                    <a:lnTo>
                      <a:pt x="6515" y="10523"/>
                    </a:lnTo>
                    <a:cubicBezTo>
                      <a:pt x="6515" y="10517"/>
                      <a:pt x="6515" y="10510"/>
                      <a:pt x="6515" y="10504"/>
                    </a:cubicBezTo>
                    <a:cubicBezTo>
                      <a:pt x="6407" y="10307"/>
                      <a:pt x="6356" y="10078"/>
                      <a:pt x="6375" y="9843"/>
                    </a:cubicBezTo>
                    <a:cubicBezTo>
                      <a:pt x="6375" y="9818"/>
                      <a:pt x="6381" y="9792"/>
                      <a:pt x="6387" y="9767"/>
                    </a:cubicBezTo>
                    <a:cubicBezTo>
                      <a:pt x="6400" y="9799"/>
                      <a:pt x="6413" y="9830"/>
                      <a:pt x="6432" y="9862"/>
                    </a:cubicBezTo>
                    <a:cubicBezTo>
                      <a:pt x="6470" y="9939"/>
                      <a:pt x="6527" y="10008"/>
                      <a:pt x="6591" y="10072"/>
                    </a:cubicBezTo>
                    <a:cubicBezTo>
                      <a:pt x="6630" y="10111"/>
                      <a:pt x="6683" y="10157"/>
                      <a:pt x="6740" y="10157"/>
                    </a:cubicBezTo>
                    <a:cubicBezTo>
                      <a:pt x="6758" y="10157"/>
                      <a:pt x="6776" y="10152"/>
                      <a:pt x="6794" y="10142"/>
                    </a:cubicBezTo>
                    <a:cubicBezTo>
                      <a:pt x="6883" y="10091"/>
                      <a:pt x="6820" y="9983"/>
                      <a:pt x="6794" y="9913"/>
                    </a:cubicBezTo>
                    <a:cubicBezTo>
                      <a:pt x="6750" y="9830"/>
                      <a:pt x="6724" y="9735"/>
                      <a:pt x="6712" y="9640"/>
                    </a:cubicBezTo>
                    <a:cubicBezTo>
                      <a:pt x="6705" y="9545"/>
                      <a:pt x="6718" y="9449"/>
                      <a:pt x="6750" y="9360"/>
                    </a:cubicBezTo>
                    <a:cubicBezTo>
                      <a:pt x="6750" y="9354"/>
                      <a:pt x="6750" y="9341"/>
                      <a:pt x="6756" y="9335"/>
                    </a:cubicBezTo>
                    <a:lnTo>
                      <a:pt x="6762" y="9335"/>
                    </a:lnTo>
                    <a:cubicBezTo>
                      <a:pt x="6909" y="9220"/>
                      <a:pt x="7042" y="9106"/>
                      <a:pt x="7169" y="8979"/>
                    </a:cubicBezTo>
                    <a:cubicBezTo>
                      <a:pt x="7303" y="8865"/>
                      <a:pt x="7442" y="8750"/>
                      <a:pt x="7576" y="8636"/>
                    </a:cubicBezTo>
                    <a:cubicBezTo>
                      <a:pt x="7836" y="8420"/>
                      <a:pt x="8110" y="8210"/>
                      <a:pt x="8383" y="8007"/>
                    </a:cubicBezTo>
                    <a:cubicBezTo>
                      <a:pt x="8406" y="8025"/>
                      <a:pt x="8436" y="8037"/>
                      <a:pt x="8468" y="8037"/>
                    </a:cubicBezTo>
                    <a:cubicBezTo>
                      <a:pt x="8480" y="8037"/>
                      <a:pt x="8492" y="8035"/>
                      <a:pt x="8504" y="8032"/>
                    </a:cubicBezTo>
                    <a:cubicBezTo>
                      <a:pt x="8580" y="8013"/>
                      <a:pt x="8637" y="7924"/>
                      <a:pt x="8688" y="7867"/>
                    </a:cubicBezTo>
                    <a:cubicBezTo>
                      <a:pt x="8828" y="7714"/>
                      <a:pt x="8987" y="7575"/>
                      <a:pt x="9152" y="7454"/>
                    </a:cubicBezTo>
                    <a:cubicBezTo>
                      <a:pt x="9514" y="7181"/>
                      <a:pt x="9889" y="6926"/>
                      <a:pt x="10251" y="6666"/>
                    </a:cubicBezTo>
                    <a:cubicBezTo>
                      <a:pt x="10467" y="6513"/>
                      <a:pt x="10683" y="6367"/>
                      <a:pt x="10887" y="6189"/>
                    </a:cubicBezTo>
                    <a:cubicBezTo>
                      <a:pt x="10893" y="6189"/>
                      <a:pt x="10893" y="6176"/>
                      <a:pt x="10899" y="6170"/>
                    </a:cubicBezTo>
                    <a:cubicBezTo>
                      <a:pt x="11065" y="6068"/>
                      <a:pt x="11230" y="5967"/>
                      <a:pt x="11408" y="5871"/>
                    </a:cubicBezTo>
                    <a:lnTo>
                      <a:pt x="11408" y="5871"/>
                    </a:lnTo>
                    <a:cubicBezTo>
                      <a:pt x="11363" y="5916"/>
                      <a:pt x="11319" y="5960"/>
                      <a:pt x="11274" y="6011"/>
                    </a:cubicBezTo>
                    <a:cubicBezTo>
                      <a:pt x="11271" y="6008"/>
                      <a:pt x="11268" y="6006"/>
                      <a:pt x="11265" y="6006"/>
                    </a:cubicBezTo>
                    <a:cubicBezTo>
                      <a:pt x="11262" y="6006"/>
                      <a:pt x="11258" y="6008"/>
                      <a:pt x="11255" y="6011"/>
                    </a:cubicBezTo>
                    <a:cubicBezTo>
                      <a:pt x="11160" y="6037"/>
                      <a:pt x="11077" y="6126"/>
                      <a:pt x="11001" y="6189"/>
                    </a:cubicBezTo>
                    <a:lnTo>
                      <a:pt x="10734" y="6405"/>
                    </a:lnTo>
                    <a:cubicBezTo>
                      <a:pt x="10563" y="6545"/>
                      <a:pt x="10385" y="6685"/>
                      <a:pt x="10219" y="6837"/>
                    </a:cubicBezTo>
                    <a:cubicBezTo>
                      <a:pt x="10209" y="6853"/>
                      <a:pt x="10220" y="6873"/>
                      <a:pt x="10234" y="6873"/>
                    </a:cubicBezTo>
                    <a:cubicBezTo>
                      <a:pt x="10238" y="6873"/>
                      <a:pt x="10241" y="6872"/>
                      <a:pt x="10245" y="6869"/>
                    </a:cubicBezTo>
                    <a:cubicBezTo>
                      <a:pt x="10429" y="6742"/>
                      <a:pt x="10607" y="6609"/>
                      <a:pt x="10785" y="6469"/>
                    </a:cubicBezTo>
                    <a:cubicBezTo>
                      <a:pt x="10874" y="6399"/>
                      <a:pt x="10963" y="6335"/>
                      <a:pt x="11046" y="6272"/>
                    </a:cubicBezTo>
                    <a:lnTo>
                      <a:pt x="11084" y="6240"/>
                    </a:lnTo>
                    <a:lnTo>
                      <a:pt x="11084" y="6240"/>
                    </a:lnTo>
                    <a:cubicBezTo>
                      <a:pt x="11039" y="6297"/>
                      <a:pt x="11001" y="6361"/>
                      <a:pt x="10963" y="6418"/>
                    </a:cubicBezTo>
                    <a:cubicBezTo>
                      <a:pt x="10938" y="6443"/>
                      <a:pt x="10963" y="6479"/>
                      <a:pt x="10991" y="6479"/>
                    </a:cubicBezTo>
                    <a:cubicBezTo>
                      <a:pt x="10999" y="6479"/>
                      <a:pt x="11007" y="6476"/>
                      <a:pt x="11014" y="6469"/>
                    </a:cubicBezTo>
                    <a:cubicBezTo>
                      <a:pt x="11357" y="6227"/>
                      <a:pt x="11694" y="5992"/>
                      <a:pt x="12050" y="5751"/>
                    </a:cubicBezTo>
                    <a:cubicBezTo>
                      <a:pt x="12285" y="5592"/>
                      <a:pt x="12533" y="5433"/>
                      <a:pt x="12774" y="5280"/>
                    </a:cubicBezTo>
                    <a:close/>
                    <a:moveTo>
                      <a:pt x="9508" y="10320"/>
                    </a:moveTo>
                    <a:lnTo>
                      <a:pt x="9508" y="10320"/>
                    </a:lnTo>
                    <a:cubicBezTo>
                      <a:pt x="9717" y="10809"/>
                      <a:pt x="9730" y="11349"/>
                      <a:pt x="9876" y="11858"/>
                    </a:cubicBezTo>
                    <a:cubicBezTo>
                      <a:pt x="9959" y="12131"/>
                      <a:pt x="10073" y="12385"/>
                      <a:pt x="10213" y="12633"/>
                    </a:cubicBezTo>
                    <a:cubicBezTo>
                      <a:pt x="10353" y="12887"/>
                      <a:pt x="10499" y="13135"/>
                      <a:pt x="10645" y="13389"/>
                    </a:cubicBezTo>
                    <a:cubicBezTo>
                      <a:pt x="10950" y="13898"/>
                      <a:pt x="11255" y="14406"/>
                      <a:pt x="11573" y="14908"/>
                    </a:cubicBezTo>
                    <a:cubicBezTo>
                      <a:pt x="11732" y="15162"/>
                      <a:pt x="11897" y="15410"/>
                      <a:pt x="12062" y="15664"/>
                    </a:cubicBezTo>
                    <a:cubicBezTo>
                      <a:pt x="12145" y="15785"/>
                      <a:pt x="12228" y="15906"/>
                      <a:pt x="12310" y="16033"/>
                    </a:cubicBezTo>
                    <a:cubicBezTo>
                      <a:pt x="12380" y="16134"/>
                      <a:pt x="12450" y="16262"/>
                      <a:pt x="12431" y="16395"/>
                    </a:cubicBezTo>
                    <a:cubicBezTo>
                      <a:pt x="12409" y="16538"/>
                      <a:pt x="12318" y="16584"/>
                      <a:pt x="12207" y="16584"/>
                    </a:cubicBezTo>
                    <a:cubicBezTo>
                      <a:pt x="12056" y="16584"/>
                      <a:pt x="11866" y="16497"/>
                      <a:pt x="11764" y="16446"/>
                    </a:cubicBezTo>
                    <a:cubicBezTo>
                      <a:pt x="11529" y="16325"/>
                      <a:pt x="11319" y="16166"/>
                      <a:pt x="11135" y="15982"/>
                    </a:cubicBezTo>
                    <a:lnTo>
                      <a:pt x="11084" y="15861"/>
                    </a:lnTo>
                    <a:cubicBezTo>
                      <a:pt x="10995" y="15613"/>
                      <a:pt x="10899" y="15372"/>
                      <a:pt x="10798" y="15130"/>
                    </a:cubicBezTo>
                    <a:cubicBezTo>
                      <a:pt x="10601" y="14647"/>
                      <a:pt x="10378" y="14171"/>
                      <a:pt x="10143" y="13701"/>
                    </a:cubicBezTo>
                    <a:cubicBezTo>
                      <a:pt x="9883" y="13192"/>
                      <a:pt x="9597" y="12697"/>
                      <a:pt x="9285" y="12220"/>
                    </a:cubicBezTo>
                    <a:cubicBezTo>
                      <a:pt x="9292" y="12207"/>
                      <a:pt x="9292" y="12201"/>
                      <a:pt x="9292" y="12194"/>
                    </a:cubicBezTo>
                    <a:cubicBezTo>
                      <a:pt x="9273" y="12010"/>
                      <a:pt x="9241" y="11832"/>
                      <a:pt x="9203" y="11654"/>
                    </a:cubicBezTo>
                    <a:lnTo>
                      <a:pt x="9209" y="11654"/>
                    </a:lnTo>
                    <a:cubicBezTo>
                      <a:pt x="9279" y="11813"/>
                      <a:pt x="9355" y="11966"/>
                      <a:pt x="9444" y="12118"/>
                    </a:cubicBezTo>
                    <a:lnTo>
                      <a:pt x="9698" y="12588"/>
                    </a:lnTo>
                    <a:lnTo>
                      <a:pt x="9953" y="13046"/>
                    </a:lnTo>
                    <a:cubicBezTo>
                      <a:pt x="9991" y="13129"/>
                      <a:pt x="10035" y="13205"/>
                      <a:pt x="10080" y="13288"/>
                    </a:cubicBezTo>
                    <a:cubicBezTo>
                      <a:pt x="10118" y="13364"/>
                      <a:pt x="10162" y="13434"/>
                      <a:pt x="10219" y="13504"/>
                    </a:cubicBezTo>
                    <a:cubicBezTo>
                      <a:pt x="10223" y="13505"/>
                      <a:pt x="10227" y="13506"/>
                      <a:pt x="10231" y="13506"/>
                    </a:cubicBezTo>
                    <a:cubicBezTo>
                      <a:pt x="10241" y="13506"/>
                      <a:pt x="10251" y="13500"/>
                      <a:pt x="10251" y="13491"/>
                    </a:cubicBezTo>
                    <a:cubicBezTo>
                      <a:pt x="10226" y="13408"/>
                      <a:pt x="10194" y="13332"/>
                      <a:pt x="10150" y="13256"/>
                    </a:cubicBezTo>
                    <a:cubicBezTo>
                      <a:pt x="10105" y="13179"/>
                      <a:pt x="10061" y="13097"/>
                      <a:pt x="10016" y="13021"/>
                    </a:cubicBezTo>
                    <a:lnTo>
                      <a:pt x="9756" y="12550"/>
                    </a:lnTo>
                    <a:lnTo>
                      <a:pt x="9501" y="12080"/>
                    </a:lnTo>
                    <a:cubicBezTo>
                      <a:pt x="9431" y="11940"/>
                      <a:pt x="9355" y="11807"/>
                      <a:pt x="9273" y="11680"/>
                    </a:cubicBezTo>
                    <a:lnTo>
                      <a:pt x="9273" y="11680"/>
                    </a:lnTo>
                    <a:cubicBezTo>
                      <a:pt x="9292" y="11686"/>
                      <a:pt x="9317" y="11686"/>
                      <a:pt x="9336" y="11686"/>
                    </a:cubicBezTo>
                    <a:cubicBezTo>
                      <a:pt x="9349" y="11724"/>
                      <a:pt x="9368" y="11762"/>
                      <a:pt x="9393" y="11794"/>
                    </a:cubicBezTo>
                    <a:cubicBezTo>
                      <a:pt x="9419" y="11839"/>
                      <a:pt x="9444" y="11883"/>
                      <a:pt x="9470" y="11928"/>
                    </a:cubicBezTo>
                    <a:cubicBezTo>
                      <a:pt x="9520" y="12010"/>
                      <a:pt x="9565" y="12099"/>
                      <a:pt x="9609" y="12182"/>
                    </a:cubicBezTo>
                    <a:cubicBezTo>
                      <a:pt x="9660" y="12264"/>
                      <a:pt x="9698" y="12353"/>
                      <a:pt x="9743" y="12442"/>
                    </a:cubicBezTo>
                    <a:cubicBezTo>
                      <a:pt x="9781" y="12531"/>
                      <a:pt x="9832" y="12620"/>
                      <a:pt x="9889" y="12697"/>
                    </a:cubicBezTo>
                    <a:cubicBezTo>
                      <a:pt x="9893" y="12703"/>
                      <a:pt x="9899" y="12706"/>
                      <a:pt x="9905" y="12706"/>
                    </a:cubicBezTo>
                    <a:cubicBezTo>
                      <a:pt x="9916" y="12706"/>
                      <a:pt x="9927" y="12696"/>
                      <a:pt x="9927" y="12684"/>
                    </a:cubicBezTo>
                    <a:cubicBezTo>
                      <a:pt x="9902" y="12588"/>
                      <a:pt x="9864" y="12493"/>
                      <a:pt x="9813" y="12411"/>
                    </a:cubicBezTo>
                    <a:cubicBezTo>
                      <a:pt x="9762" y="12322"/>
                      <a:pt x="9717" y="12226"/>
                      <a:pt x="9667" y="12137"/>
                    </a:cubicBezTo>
                    <a:cubicBezTo>
                      <a:pt x="9616" y="12048"/>
                      <a:pt x="9565" y="11959"/>
                      <a:pt x="9514" y="11870"/>
                    </a:cubicBezTo>
                    <a:cubicBezTo>
                      <a:pt x="9489" y="11826"/>
                      <a:pt x="9463" y="11788"/>
                      <a:pt x="9431" y="11750"/>
                    </a:cubicBezTo>
                    <a:cubicBezTo>
                      <a:pt x="9419" y="11724"/>
                      <a:pt x="9406" y="11699"/>
                      <a:pt x="9387" y="11680"/>
                    </a:cubicBezTo>
                    <a:cubicBezTo>
                      <a:pt x="9412" y="11673"/>
                      <a:pt x="9431" y="11667"/>
                      <a:pt x="9457" y="11654"/>
                    </a:cubicBezTo>
                    <a:cubicBezTo>
                      <a:pt x="9501" y="11750"/>
                      <a:pt x="9559" y="11845"/>
                      <a:pt x="9609" y="11940"/>
                    </a:cubicBezTo>
                    <a:cubicBezTo>
                      <a:pt x="9641" y="11991"/>
                      <a:pt x="9673" y="12048"/>
                      <a:pt x="9705" y="12099"/>
                    </a:cubicBezTo>
                    <a:cubicBezTo>
                      <a:pt x="9730" y="12150"/>
                      <a:pt x="9762" y="12201"/>
                      <a:pt x="9806" y="12245"/>
                    </a:cubicBezTo>
                    <a:cubicBezTo>
                      <a:pt x="9808" y="12247"/>
                      <a:pt x="9811" y="12248"/>
                      <a:pt x="9814" y="12248"/>
                    </a:cubicBezTo>
                    <a:cubicBezTo>
                      <a:pt x="9822" y="12248"/>
                      <a:pt x="9832" y="12242"/>
                      <a:pt x="9832" y="12233"/>
                    </a:cubicBezTo>
                    <a:cubicBezTo>
                      <a:pt x="9813" y="12175"/>
                      <a:pt x="9787" y="12118"/>
                      <a:pt x="9749" y="12067"/>
                    </a:cubicBezTo>
                    <a:cubicBezTo>
                      <a:pt x="9717" y="12010"/>
                      <a:pt x="9686" y="11959"/>
                      <a:pt x="9654" y="11902"/>
                    </a:cubicBezTo>
                    <a:cubicBezTo>
                      <a:pt x="9597" y="11813"/>
                      <a:pt x="9539" y="11718"/>
                      <a:pt x="9482" y="11635"/>
                    </a:cubicBezTo>
                    <a:cubicBezTo>
                      <a:pt x="9495" y="11623"/>
                      <a:pt x="9501" y="11616"/>
                      <a:pt x="9514" y="11603"/>
                    </a:cubicBezTo>
                    <a:cubicBezTo>
                      <a:pt x="9673" y="11432"/>
                      <a:pt x="9603" y="11165"/>
                      <a:pt x="9584" y="10962"/>
                    </a:cubicBezTo>
                    <a:cubicBezTo>
                      <a:pt x="9559" y="10752"/>
                      <a:pt x="9533" y="10530"/>
                      <a:pt x="9508" y="10320"/>
                    </a:cubicBezTo>
                    <a:close/>
                    <a:moveTo>
                      <a:pt x="7881" y="12055"/>
                    </a:moveTo>
                    <a:lnTo>
                      <a:pt x="7881" y="12055"/>
                    </a:lnTo>
                    <a:cubicBezTo>
                      <a:pt x="7913" y="12074"/>
                      <a:pt x="7944" y="12093"/>
                      <a:pt x="7976" y="12112"/>
                    </a:cubicBezTo>
                    <a:cubicBezTo>
                      <a:pt x="8002" y="12201"/>
                      <a:pt x="8040" y="12283"/>
                      <a:pt x="8078" y="12372"/>
                    </a:cubicBezTo>
                    <a:cubicBezTo>
                      <a:pt x="8116" y="12480"/>
                      <a:pt x="8154" y="12582"/>
                      <a:pt x="8192" y="12690"/>
                    </a:cubicBezTo>
                    <a:cubicBezTo>
                      <a:pt x="8230" y="12792"/>
                      <a:pt x="8262" y="12900"/>
                      <a:pt x="8294" y="13002"/>
                    </a:cubicBezTo>
                    <a:cubicBezTo>
                      <a:pt x="8313" y="13110"/>
                      <a:pt x="8351" y="13218"/>
                      <a:pt x="8396" y="13319"/>
                    </a:cubicBezTo>
                    <a:cubicBezTo>
                      <a:pt x="8400" y="13329"/>
                      <a:pt x="8409" y="13333"/>
                      <a:pt x="8418" y="13333"/>
                    </a:cubicBezTo>
                    <a:cubicBezTo>
                      <a:pt x="8432" y="13333"/>
                      <a:pt x="8446" y="13322"/>
                      <a:pt x="8446" y="13307"/>
                    </a:cubicBezTo>
                    <a:cubicBezTo>
                      <a:pt x="8434" y="13192"/>
                      <a:pt x="8408" y="13084"/>
                      <a:pt x="8364" y="12982"/>
                    </a:cubicBezTo>
                    <a:cubicBezTo>
                      <a:pt x="8332" y="12874"/>
                      <a:pt x="8300" y="12773"/>
                      <a:pt x="8262" y="12671"/>
                    </a:cubicBezTo>
                    <a:cubicBezTo>
                      <a:pt x="8224" y="12569"/>
                      <a:pt x="8186" y="12468"/>
                      <a:pt x="8148" y="12366"/>
                    </a:cubicBezTo>
                    <a:cubicBezTo>
                      <a:pt x="8116" y="12290"/>
                      <a:pt x="8084" y="12220"/>
                      <a:pt x="8052" y="12144"/>
                    </a:cubicBezTo>
                    <a:lnTo>
                      <a:pt x="8052" y="12144"/>
                    </a:lnTo>
                    <a:cubicBezTo>
                      <a:pt x="8103" y="12169"/>
                      <a:pt x="8154" y="12194"/>
                      <a:pt x="8211" y="12214"/>
                    </a:cubicBezTo>
                    <a:cubicBezTo>
                      <a:pt x="8288" y="12449"/>
                      <a:pt x="8377" y="12677"/>
                      <a:pt x="8453" y="12913"/>
                    </a:cubicBezTo>
                    <a:cubicBezTo>
                      <a:pt x="8497" y="13033"/>
                      <a:pt x="8535" y="13154"/>
                      <a:pt x="8574" y="13275"/>
                    </a:cubicBezTo>
                    <a:cubicBezTo>
                      <a:pt x="8612" y="13402"/>
                      <a:pt x="8656" y="13529"/>
                      <a:pt x="8707" y="13650"/>
                    </a:cubicBezTo>
                    <a:cubicBezTo>
                      <a:pt x="8709" y="13657"/>
                      <a:pt x="8714" y="13659"/>
                      <a:pt x="8720" y="13659"/>
                    </a:cubicBezTo>
                    <a:cubicBezTo>
                      <a:pt x="8729" y="13659"/>
                      <a:pt x="8739" y="13651"/>
                      <a:pt x="8739" y="13643"/>
                    </a:cubicBezTo>
                    <a:cubicBezTo>
                      <a:pt x="8688" y="13389"/>
                      <a:pt x="8612" y="13135"/>
                      <a:pt x="8516" y="12900"/>
                    </a:cubicBezTo>
                    <a:cubicBezTo>
                      <a:pt x="8434" y="12677"/>
                      <a:pt x="8357" y="12449"/>
                      <a:pt x="8256" y="12233"/>
                    </a:cubicBezTo>
                    <a:lnTo>
                      <a:pt x="8256" y="12233"/>
                    </a:lnTo>
                    <a:cubicBezTo>
                      <a:pt x="8326" y="12252"/>
                      <a:pt x="8389" y="12271"/>
                      <a:pt x="8459" y="12283"/>
                    </a:cubicBezTo>
                    <a:cubicBezTo>
                      <a:pt x="8751" y="13002"/>
                      <a:pt x="9044" y="13726"/>
                      <a:pt x="9342" y="14444"/>
                    </a:cubicBezTo>
                    <a:cubicBezTo>
                      <a:pt x="9501" y="14819"/>
                      <a:pt x="9654" y="15194"/>
                      <a:pt x="9806" y="15569"/>
                    </a:cubicBezTo>
                    <a:cubicBezTo>
                      <a:pt x="9946" y="15906"/>
                      <a:pt x="10092" y="16255"/>
                      <a:pt x="10061" y="16624"/>
                    </a:cubicBezTo>
                    <a:lnTo>
                      <a:pt x="10054" y="16624"/>
                    </a:lnTo>
                    <a:cubicBezTo>
                      <a:pt x="10048" y="16789"/>
                      <a:pt x="9991" y="16942"/>
                      <a:pt x="9902" y="17075"/>
                    </a:cubicBezTo>
                    <a:cubicBezTo>
                      <a:pt x="9864" y="17145"/>
                      <a:pt x="9800" y="17202"/>
                      <a:pt x="9724" y="17234"/>
                    </a:cubicBezTo>
                    <a:cubicBezTo>
                      <a:pt x="9708" y="17240"/>
                      <a:pt x="9692" y="17242"/>
                      <a:pt x="9678" y="17242"/>
                    </a:cubicBezTo>
                    <a:cubicBezTo>
                      <a:pt x="9613" y="17242"/>
                      <a:pt x="9564" y="17188"/>
                      <a:pt x="9533" y="17126"/>
                    </a:cubicBezTo>
                    <a:cubicBezTo>
                      <a:pt x="9463" y="16961"/>
                      <a:pt x="9406" y="16795"/>
                      <a:pt x="9355" y="16624"/>
                    </a:cubicBezTo>
                    <a:cubicBezTo>
                      <a:pt x="9292" y="16446"/>
                      <a:pt x="9234" y="16268"/>
                      <a:pt x="9177" y="16090"/>
                    </a:cubicBezTo>
                    <a:cubicBezTo>
                      <a:pt x="8948" y="15359"/>
                      <a:pt x="8758" y="14622"/>
                      <a:pt x="8535" y="13898"/>
                    </a:cubicBezTo>
                    <a:cubicBezTo>
                      <a:pt x="8415" y="13491"/>
                      <a:pt x="8281" y="13084"/>
                      <a:pt x="8141" y="12690"/>
                    </a:cubicBezTo>
                    <a:cubicBezTo>
                      <a:pt x="8072" y="12500"/>
                      <a:pt x="8002" y="12303"/>
                      <a:pt x="7913" y="12118"/>
                    </a:cubicBezTo>
                    <a:cubicBezTo>
                      <a:pt x="7900" y="12099"/>
                      <a:pt x="7894" y="12074"/>
                      <a:pt x="7881" y="12055"/>
                    </a:cubicBezTo>
                    <a:close/>
                    <a:moveTo>
                      <a:pt x="9215" y="12315"/>
                    </a:moveTo>
                    <a:lnTo>
                      <a:pt x="9215" y="12315"/>
                    </a:lnTo>
                    <a:cubicBezTo>
                      <a:pt x="9717" y="13116"/>
                      <a:pt x="10156" y="13948"/>
                      <a:pt x="10537" y="14806"/>
                    </a:cubicBezTo>
                    <a:cubicBezTo>
                      <a:pt x="10734" y="15251"/>
                      <a:pt x="10918" y="15702"/>
                      <a:pt x="11077" y="16160"/>
                    </a:cubicBezTo>
                    <a:cubicBezTo>
                      <a:pt x="11217" y="16567"/>
                      <a:pt x="11312" y="17062"/>
                      <a:pt x="11033" y="17437"/>
                    </a:cubicBezTo>
                    <a:cubicBezTo>
                      <a:pt x="11001" y="17482"/>
                      <a:pt x="10963" y="17520"/>
                      <a:pt x="10918" y="17558"/>
                    </a:cubicBezTo>
                    <a:cubicBezTo>
                      <a:pt x="10887" y="17590"/>
                      <a:pt x="10842" y="17621"/>
                      <a:pt x="10798" y="17634"/>
                    </a:cubicBezTo>
                    <a:cubicBezTo>
                      <a:pt x="10791" y="17634"/>
                      <a:pt x="10785" y="17634"/>
                      <a:pt x="10779" y="17641"/>
                    </a:cubicBezTo>
                    <a:cubicBezTo>
                      <a:pt x="10772" y="17641"/>
                      <a:pt x="10766" y="17641"/>
                      <a:pt x="10760" y="17634"/>
                    </a:cubicBezTo>
                    <a:cubicBezTo>
                      <a:pt x="10715" y="17615"/>
                      <a:pt x="10677" y="17526"/>
                      <a:pt x="10658" y="17488"/>
                    </a:cubicBezTo>
                    <a:cubicBezTo>
                      <a:pt x="10620" y="17424"/>
                      <a:pt x="10582" y="17367"/>
                      <a:pt x="10550" y="17304"/>
                    </a:cubicBezTo>
                    <a:cubicBezTo>
                      <a:pt x="10416" y="17069"/>
                      <a:pt x="10283" y="16821"/>
                      <a:pt x="10162" y="16573"/>
                    </a:cubicBezTo>
                    <a:cubicBezTo>
                      <a:pt x="10162" y="16344"/>
                      <a:pt x="10118" y="16122"/>
                      <a:pt x="10041" y="15906"/>
                    </a:cubicBezTo>
                    <a:cubicBezTo>
                      <a:pt x="9914" y="15524"/>
                      <a:pt x="9743" y="15149"/>
                      <a:pt x="9590" y="14775"/>
                    </a:cubicBezTo>
                    <a:cubicBezTo>
                      <a:pt x="9279" y="13999"/>
                      <a:pt x="8961" y="13224"/>
                      <a:pt x="8643" y="12455"/>
                    </a:cubicBezTo>
                    <a:lnTo>
                      <a:pt x="8599" y="12341"/>
                    </a:lnTo>
                    <a:lnTo>
                      <a:pt x="8599" y="12341"/>
                    </a:lnTo>
                    <a:cubicBezTo>
                      <a:pt x="8707" y="12430"/>
                      <a:pt x="8821" y="12512"/>
                      <a:pt x="8936" y="12582"/>
                    </a:cubicBezTo>
                    <a:cubicBezTo>
                      <a:pt x="8993" y="12620"/>
                      <a:pt x="9063" y="12646"/>
                      <a:pt x="9133" y="12652"/>
                    </a:cubicBezTo>
                    <a:cubicBezTo>
                      <a:pt x="9184" y="12766"/>
                      <a:pt x="9253" y="12874"/>
                      <a:pt x="9311" y="12989"/>
                    </a:cubicBezTo>
                    <a:cubicBezTo>
                      <a:pt x="9387" y="13122"/>
                      <a:pt x="9457" y="13262"/>
                      <a:pt x="9527" y="13402"/>
                    </a:cubicBezTo>
                    <a:cubicBezTo>
                      <a:pt x="9597" y="13548"/>
                      <a:pt x="9654" y="13682"/>
                      <a:pt x="9717" y="13821"/>
                    </a:cubicBezTo>
                    <a:cubicBezTo>
                      <a:pt x="9775" y="13961"/>
                      <a:pt x="9844" y="14101"/>
                      <a:pt x="9921" y="14241"/>
                    </a:cubicBezTo>
                    <a:cubicBezTo>
                      <a:pt x="9925" y="14247"/>
                      <a:pt x="9932" y="14250"/>
                      <a:pt x="9939" y="14250"/>
                    </a:cubicBezTo>
                    <a:cubicBezTo>
                      <a:pt x="9954" y="14250"/>
                      <a:pt x="9969" y="14239"/>
                      <a:pt x="9965" y="14222"/>
                    </a:cubicBezTo>
                    <a:cubicBezTo>
                      <a:pt x="9921" y="14076"/>
                      <a:pt x="9870" y="13936"/>
                      <a:pt x="9800" y="13796"/>
                    </a:cubicBezTo>
                    <a:cubicBezTo>
                      <a:pt x="9730" y="13656"/>
                      <a:pt x="9660" y="13510"/>
                      <a:pt x="9590" y="13364"/>
                    </a:cubicBezTo>
                    <a:cubicBezTo>
                      <a:pt x="9514" y="13224"/>
                      <a:pt x="9444" y="13084"/>
                      <a:pt x="9362" y="12951"/>
                    </a:cubicBezTo>
                    <a:cubicBezTo>
                      <a:pt x="9304" y="12849"/>
                      <a:pt x="9253" y="12747"/>
                      <a:pt x="9184" y="12646"/>
                    </a:cubicBezTo>
                    <a:cubicBezTo>
                      <a:pt x="9196" y="12646"/>
                      <a:pt x="9209" y="12639"/>
                      <a:pt x="9222" y="12633"/>
                    </a:cubicBezTo>
                    <a:cubicBezTo>
                      <a:pt x="9241" y="12620"/>
                      <a:pt x="9260" y="12601"/>
                      <a:pt x="9273" y="12582"/>
                    </a:cubicBezTo>
                    <a:cubicBezTo>
                      <a:pt x="9298" y="12665"/>
                      <a:pt x="9336" y="12747"/>
                      <a:pt x="9381" y="12817"/>
                    </a:cubicBezTo>
                    <a:cubicBezTo>
                      <a:pt x="9425" y="12906"/>
                      <a:pt x="9470" y="13002"/>
                      <a:pt x="9514" y="13091"/>
                    </a:cubicBezTo>
                    <a:cubicBezTo>
                      <a:pt x="9603" y="13268"/>
                      <a:pt x="9686" y="13459"/>
                      <a:pt x="9787" y="13637"/>
                    </a:cubicBezTo>
                    <a:cubicBezTo>
                      <a:pt x="9790" y="13644"/>
                      <a:pt x="9795" y="13646"/>
                      <a:pt x="9801" y="13646"/>
                    </a:cubicBezTo>
                    <a:cubicBezTo>
                      <a:pt x="9811" y="13646"/>
                      <a:pt x="9823" y="13637"/>
                      <a:pt x="9819" y="13624"/>
                    </a:cubicBezTo>
                    <a:cubicBezTo>
                      <a:pt x="9749" y="13427"/>
                      <a:pt x="9667" y="13237"/>
                      <a:pt x="9571" y="13052"/>
                    </a:cubicBezTo>
                    <a:cubicBezTo>
                      <a:pt x="9527" y="12957"/>
                      <a:pt x="9482" y="12868"/>
                      <a:pt x="9431" y="12779"/>
                    </a:cubicBezTo>
                    <a:cubicBezTo>
                      <a:pt x="9393" y="12697"/>
                      <a:pt x="9342" y="12620"/>
                      <a:pt x="9285" y="12550"/>
                    </a:cubicBezTo>
                    <a:cubicBezTo>
                      <a:pt x="9292" y="12493"/>
                      <a:pt x="9279" y="12430"/>
                      <a:pt x="9247" y="12379"/>
                    </a:cubicBezTo>
                    <a:lnTo>
                      <a:pt x="9215" y="12315"/>
                    </a:lnTo>
                    <a:close/>
                    <a:moveTo>
                      <a:pt x="11255" y="16223"/>
                    </a:moveTo>
                    <a:lnTo>
                      <a:pt x="11255" y="16223"/>
                    </a:lnTo>
                    <a:cubicBezTo>
                      <a:pt x="11312" y="16274"/>
                      <a:pt x="11376" y="16325"/>
                      <a:pt x="11440" y="16376"/>
                    </a:cubicBezTo>
                    <a:cubicBezTo>
                      <a:pt x="11490" y="16459"/>
                      <a:pt x="11548" y="16541"/>
                      <a:pt x="11605" y="16624"/>
                    </a:cubicBezTo>
                    <a:cubicBezTo>
                      <a:pt x="11694" y="16745"/>
                      <a:pt x="11795" y="16859"/>
                      <a:pt x="11910" y="16954"/>
                    </a:cubicBezTo>
                    <a:cubicBezTo>
                      <a:pt x="11916" y="16959"/>
                      <a:pt x="11922" y="16961"/>
                      <a:pt x="11928" y="16961"/>
                    </a:cubicBezTo>
                    <a:cubicBezTo>
                      <a:pt x="11945" y="16961"/>
                      <a:pt x="11958" y="16942"/>
                      <a:pt x="11948" y="16922"/>
                    </a:cubicBezTo>
                    <a:cubicBezTo>
                      <a:pt x="11853" y="16808"/>
                      <a:pt x="11751" y="16700"/>
                      <a:pt x="11662" y="16579"/>
                    </a:cubicBezTo>
                    <a:cubicBezTo>
                      <a:pt x="11624" y="16541"/>
                      <a:pt x="11592" y="16497"/>
                      <a:pt x="11560" y="16452"/>
                    </a:cubicBezTo>
                    <a:lnTo>
                      <a:pt x="11560" y="16452"/>
                    </a:lnTo>
                    <a:cubicBezTo>
                      <a:pt x="11579" y="16465"/>
                      <a:pt x="11598" y="16478"/>
                      <a:pt x="11617" y="16490"/>
                    </a:cubicBezTo>
                    <a:cubicBezTo>
                      <a:pt x="11732" y="16560"/>
                      <a:pt x="11853" y="16611"/>
                      <a:pt x="11980" y="16656"/>
                    </a:cubicBezTo>
                    <a:cubicBezTo>
                      <a:pt x="12049" y="16682"/>
                      <a:pt x="12117" y="16695"/>
                      <a:pt x="12186" y="16695"/>
                    </a:cubicBezTo>
                    <a:cubicBezTo>
                      <a:pt x="12200" y="16695"/>
                      <a:pt x="12214" y="16695"/>
                      <a:pt x="12228" y="16694"/>
                    </a:cubicBezTo>
                    <a:cubicBezTo>
                      <a:pt x="12228" y="16700"/>
                      <a:pt x="12228" y="16713"/>
                      <a:pt x="12228" y="16719"/>
                    </a:cubicBezTo>
                    <a:cubicBezTo>
                      <a:pt x="12291" y="16910"/>
                      <a:pt x="12342" y="17107"/>
                      <a:pt x="12380" y="17310"/>
                    </a:cubicBezTo>
                    <a:cubicBezTo>
                      <a:pt x="12405" y="17405"/>
                      <a:pt x="12412" y="17501"/>
                      <a:pt x="12393" y="17590"/>
                    </a:cubicBezTo>
                    <a:cubicBezTo>
                      <a:pt x="12361" y="17666"/>
                      <a:pt x="12291" y="17710"/>
                      <a:pt x="12215" y="17710"/>
                    </a:cubicBezTo>
                    <a:cubicBezTo>
                      <a:pt x="12120" y="17710"/>
                      <a:pt x="12031" y="17691"/>
                      <a:pt x="11948" y="17647"/>
                    </a:cubicBezTo>
                    <a:cubicBezTo>
                      <a:pt x="11859" y="17615"/>
                      <a:pt x="11776" y="17577"/>
                      <a:pt x="11700" y="17533"/>
                    </a:cubicBezTo>
                    <a:cubicBezTo>
                      <a:pt x="11548" y="17450"/>
                      <a:pt x="11401" y="17355"/>
                      <a:pt x="11262" y="17253"/>
                    </a:cubicBezTo>
                    <a:cubicBezTo>
                      <a:pt x="11325" y="17050"/>
                      <a:pt x="11344" y="16833"/>
                      <a:pt x="11312" y="16624"/>
                    </a:cubicBezTo>
                    <a:lnTo>
                      <a:pt x="11312" y="16624"/>
                    </a:lnTo>
                    <a:cubicBezTo>
                      <a:pt x="11357" y="16687"/>
                      <a:pt x="11395" y="16757"/>
                      <a:pt x="11440" y="16827"/>
                    </a:cubicBezTo>
                    <a:cubicBezTo>
                      <a:pt x="11459" y="16872"/>
                      <a:pt x="11484" y="16916"/>
                      <a:pt x="11509" y="16961"/>
                    </a:cubicBezTo>
                    <a:cubicBezTo>
                      <a:pt x="11516" y="16980"/>
                      <a:pt x="11529" y="16999"/>
                      <a:pt x="11548" y="17018"/>
                    </a:cubicBezTo>
                    <a:cubicBezTo>
                      <a:pt x="11560" y="17043"/>
                      <a:pt x="11573" y="17062"/>
                      <a:pt x="11586" y="17088"/>
                    </a:cubicBezTo>
                    <a:cubicBezTo>
                      <a:pt x="11589" y="17089"/>
                      <a:pt x="11593" y="17090"/>
                      <a:pt x="11596" y="17090"/>
                    </a:cubicBezTo>
                    <a:cubicBezTo>
                      <a:pt x="11604" y="17090"/>
                      <a:pt x="11611" y="17084"/>
                      <a:pt x="11611" y="17075"/>
                    </a:cubicBezTo>
                    <a:cubicBezTo>
                      <a:pt x="11605" y="17050"/>
                      <a:pt x="11598" y="17030"/>
                      <a:pt x="11592" y="17005"/>
                    </a:cubicBezTo>
                    <a:cubicBezTo>
                      <a:pt x="11586" y="16980"/>
                      <a:pt x="11573" y="16954"/>
                      <a:pt x="11567" y="16935"/>
                    </a:cubicBezTo>
                    <a:cubicBezTo>
                      <a:pt x="11541" y="16884"/>
                      <a:pt x="11516" y="16840"/>
                      <a:pt x="11484" y="16795"/>
                    </a:cubicBezTo>
                    <a:cubicBezTo>
                      <a:pt x="11427" y="16706"/>
                      <a:pt x="11370" y="16624"/>
                      <a:pt x="11300" y="16541"/>
                    </a:cubicBezTo>
                    <a:cubicBezTo>
                      <a:pt x="11287" y="16471"/>
                      <a:pt x="11268" y="16401"/>
                      <a:pt x="11249" y="16331"/>
                    </a:cubicBezTo>
                    <a:lnTo>
                      <a:pt x="11249" y="16331"/>
                    </a:lnTo>
                    <a:cubicBezTo>
                      <a:pt x="11306" y="16420"/>
                      <a:pt x="11363" y="16509"/>
                      <a:pt x="11420" y="16598"/>
                    </a:cubicBezTo>
                    <a:cubicBezTo>
                      <a:pt x="11516" y="16757"/>
                      <a:pt x="11624" y="16910"/>
                      <a:pt x="11745" y="17056"/>
                    </a:cubicBezTo>
                    <a:cubicBezTo>
                      <a:pt x="11748" y="17059"/>
                      <a:pt x="11753" y="17061"/>
                      <a:pt x="11757" y="17061"/>
                    </a:cubicBezTo>
                    <a:cubicBezTo>
                      <a:pt x="11769" y="17061"/>
                      <a:pt x="11779" y="17051"/>
                      <a:pt x="11770" y="17037"/>
                    </a:cubicBezTo>
                    <a:cubicBezTo>
                      <a:pt x="11687" y="16878"/>
                      <a:pt x="11592" y="16719"/>
                      <a:pt x="11490" y="16567"/>
                    </a:cubicBezTo>
                    <a:cubicBezTo>
                      <a:pt x="11408" y="16452"/>
                      <a:pt x="11338" y="16331"/>
                      <a:pt x="11255" y="16223"/>
                    </a:cubicBezTo>
                    <a:close/>
                    <a:moveTo>
                      <a:pt x="11236" y="17329"/>
                    </a:moveTo>
                    <a:cubicBezTo>
                      <a:pt x="11338" y="17437"/>
                      <a:pt x="11459" y="17533"/>
                      <a:pt x="11592" y="17609"/>
                    </a:cubicBezTo>
                    <a:cubicBezTo>
                      <a:pt x="11579" y="17666"/>
                      <a:pt x="11573" y="17730"/>
                      <a:pt x="11560" y="17799"/>
                    </a:cubicBezTo>
                    <a:lnTo>
                      <a:pt x="11522" y="18041"/>
                    </a:lnTo>
                    <a:cubicBezTo>
                      <a:pt x="11511" y="18125"/>
                      <a:pt x="11485" y="18312"/>
                      <a:pt x="11375" y="18312"/>
                    </a:cubicBezTo>
                    <a:cubicBezTo>
                      <a:pt x="11360" y="18312"/>
                      <a:pt x="11343" y="18309"/>
                      <a:pt x="11325" y="18301"/>
                    </a:cubicBezTo>
                    <a:cubicBezTo>
                      <a:pt x="11268" y="18270"/>
                      <a:pt x="11217" y="18232"/>
                      <a:pt x="11179" y="18181"/>
                    </a:cubicBezTo>
                    <a:cubicBezTo>
                      <a:pt x="11135" y="18124"/>
                      <a:pt x="11090" y="18073"/>
                      <a:pt x="11046" y="18015"/>
                    </a:cubicBezTo>
                    <a:cubicBezTo>
                      <a:pt x="10982" y="17927"/>
                      <a:pt x="10925" y="17831"/>
                      <a:pt x="10868" y="17736"/>
                    </a:cubicBezTo>
                    <a:cubicBezTo>
                      <a:pt x="11033" y="17653"/>
                      <a:pt x="11166" y="17507"/>
                      <a:pt x="11236" y="17329"/>
                    </a:cubicBezTo>
                    <a:close/>
                    <a:moveTo>
                      <a:pt x="3458" y="0"/>
                    </a:moveTo>
                    <a:cubicBezTo>
                      <a:pt x="3401" y="0"/>
                      <a:pt x="3344" y="4"/>
                      <a:pt x="3286" y="12"/>
                    </a:cubicBezTo>
                    <a:cubicBezTo>
                      <a:pt x="3127" y="19"/>
                      <a:pt x="2975" y="38"/>
                      <a:pt x="2822" y="63"/>
                    </a:cubicBezTo>
                    <a:cubicBezTo>
                      <a:pt x="2670" y="89"/>
                      <a:pt x="2524" y="120"/>
                      <a:pt x="2384" y="158"/>
                    </a:cubicBezTo>
                    <a:cubicBezTo>
                      <a:pt x="2384" y="146"/>
                      <a:pt x="2371" y="133"/>
                      <a:pt x="2352" y="127"/>
                    </a:cubicBezTo>
                    <a:cubicBezTo>
                      <a:pt x="2289" y="127"/>
                      <a:pt x="2225" y="146"/>
                      <a:pt x="2168" y="171"/>
                    </a:cubicBezTo>
                    <a:cubicBezTo>
                      <a:pt x="2104" y="190"/>
                      <a:pt x="2041" y="222"/>
                      <a:pt x="1977" y="247"/>
                    </a:cubicBezTo>
                    <a:cubicBezTo>
                      <a:pt x="1850" y="311"/>
                      <a:pt x="1736" y="381"/>
                      <a:pt x="1628" y="463"/>
                    </a:cubicBezTo>
                    <a:cubicBezTo>
                      <a:pt x="1520" y="552"/>
                      <a:pt x="1424" y="648"/>
                      <a:pt x="1335" y="749"/>
                    </a:cubicBezTo>
                    <a:cubicBezTo>
                      <a:pt x="1291" y="800"/>
                      <a:pt x="1253" y="851"/>
                      <a:pt x="1215" y="908"/>
                    </a:cubicBezTo>
                    <a:cubicBezTo>
                      <a:pt x="1189" y="946"/>
                      <a:pt x="1164" y="991"/>
                      <a:pt x="1145" y="1029"/>
                    </a:cubicBezTo>
                    <a:cubicBezTo>
                      <a:pt x="694" y="1258"/>
                      <a:pt x="325" y="1614"/>
                      <a:pt x="71" y="2046"/>
                    </a:cubicBezTo>
                    <a:cubicBezTo>
                      <a:pt x="50" y="2077"/>
                      <a:pt x="68" y="2122"/>
                      <a:pt x="104" y="2122"/>
                    </a:cubicBezTo>
                    <a:cubicBezTo>
                      <a:pt x="111" y="2122"/>
                      <a:pt x="119" y="2120"/>
                      <a:pt x="128" y="2116"/>
                    </a:cubicBezTo>
                    <a:cubicBezTo>
                      <a:pt x="471" y="1957"/>
                      <a:pt x="846" y="1868"/>
                      <a:pt x="1227" y="1862"/>
                    </a:cubicBezTo>
                    <a:lnTo>
                      <a:pt x="1227" y="1862"/>
                    </a:lnTo>
                    <a:lnTo>
                      <a:pt x="1170" y="1881"/>
                    </a:lnTo>
                    <a:cubicBezTo>
                      <a:pt x="1030" y="1919"/>
                      <a:pt x="897" y="1963"/>
                      <a:pt x="763" y="2020"/>
                    </a:cubicBezTo>
                    <a:cubicBezTo>
                      <a:pt x="497" y="2141"/>
                      <a:pt x="249" y="2294"/>
                      <a:pt x="20" y="2478"/>
                    </a:cubicBezTo>
                    <a:cubicBezTo>
                      <a:pt x="7" y="2491"/>
                      <a:pt x="1" y="2516"/>
                      <a:pt x="14" y="2535"/>
                    </a:cubicBezTo>
                    <a:cubicBezTo>
                      <a:pt x="1" y="2548"/>
                      <a:pt x="14" y="2573"/>
                      <a:pt x="33" y="2580"/>
                    </a:cubicBezTo>
                    <a:cubicBezTo>
                      <a:pt x="287" y="2624"/>
                      <a:pt x="547" y="2656"/>
                      <a:pt x="808" y="2669"/>
                    </a:cubicBezTo>
                    <a:lnTo>
                      <a:pt x="1037" y="2681"/>
                    </a:lnTo>
                    <a:cubicBezTo>
                      <a:pt x="1088" y="2827"/>
                      <a:pt x="1183" y="2948"/>
                      <a:pt x="1310" y="3037"/>
                    </a:cubicBezTo>
                    <a:cubicBezTo>
                      <a:pt x="1374" y="3082"/>
                      <a:pt x="1443" y="3120"/>
                      <a:pt x="1520" y="3145"/>
                    </a:cubicBezTo>
                    <a:cubicBezTo>
                      <a:pt x="1558" y="3158"/>
                      <a:pt x="1596" y="3171"/>
                      <a:pt x="1634" y="3171"/>
                    </a:cubicBezTo>
                    <a:cubicBezTo>
                      <a:pt x="1628" y="3406"/>
                      <a:pt x="1640" y="3641"/>
                      <a:pt x="1653" y="3870"/>
                    </a:cubicBezTo>
                    <a:lnTo>
                      <a:pt x="1666" y="4213"/>
                    </a:lnTo>
                    <a:cubicBezTo>
                      <a:pt x="1666" y="4270"/>
                      <a:pt x="1672" y="4334"/>
                      <a:pt x="1679" y="4391"/>
                    </a:cubicBezTo>
                    <a:cubicBezTo>
                      <a:pt x="1679" y="4435"/>
                      <a:pt x="1685" y="4480"/>
                      <a:pt x="1698" y="4524"/>
                    </a:cubicBezTo>
                    <a:lnTo>
                      <a:pt x="1698" y="4569"/>
                    </a:lnTo>
                    <a:cubicBezTo>
                      <a:pt x="1698" y="4573"/>
                      <a:pt x="1696" y="4575"/>
                      <a:pt x="1694" y="4575"/>
                    </a:cubicBezTo>
                    <a:cubicBezTo>
                      <a:pt x="1691" y="4575"/>
                      <a:pt x="1688" y="4573"/>
                      <a:pt x="1687" y="4573"/>
                    </a:cubicBezTo>
                    <a:cubicBezTo>
                      <a:pt x="1686" y="4573"/>
                      <a:pt x="1685" y="4574"/>
                      <a:pt x="1685" y="4575"/>
                    </a:cubicBezTo>
                    <a:cubicBezTo>
                      <a:pt x="1647" y="5344"/>
                      <a:pt x="1774" y="6107"/>
                      <a:pt x="2054" y="6818"/>
                    </a:cubicBezTo>
                    <a:cubicBezTo>
                      <a:pt x="2041" y="6787"/>
                      <a:pt x="2022" y="6748"/>
                      <a:pt x="2009" y="6717"/>
                    </a:cubicBezTo>
                    <a:cubicBezTo>
                      <a:pt x="2004" y="6707"/>
                      <a:pt x="1996" y="6703"/>
                      <a:pt x="1988" y="6703"/>
                    </a:cubicBezTo>
                    <a:cubicBezTo>
                      <a:pt x="1975" y="6703"/>
                      <a:pt x="1963" y="6714"/>
                      <a:pt x="1971" y="6729"/>
                    </a:cubicBezTo>
                    <a:cubicBezTo>
                      <a:pt x="2320" y="7664"/>
                      <a:pt x="2918" y="8483"/>
                      <a:pt x="3693" y="9112"/>
                    </a:cubicBezTo>
                    <a:cubicBezTo>
                      <a:pt x="3801" y="9195"/>
                      <a:pt x="3909" y="9278"/>
                      <a:pt x="4024" y="9360"/>
                    </a:cubicBezTo>
                    <a:cubicBezTo>
                      <a:pt x="4081" y="9398"/>
                      <a:pt x="4138" y="9436"/>
                      <a:pt x="4195" y="9468"/>
                    </a:cubicBezTo>
                    <a:cubicBezTo>
                      <a:pt x="4322" y="9614"/>
                      <a:pt x="4462" y="9748"/>
                      <a:pt x="4614" y="9869"/>
                    </a:cubicBezTo>
                    <a:cubicBezTo>
                      <a:pt x="4742" y="9964"/>
                      <a:pt x="4875" y="10059"/>
                      <a:pt x="5015" y="10136"/>
                    </a:cubicBezTo>
                    <a:cubicBezTo>
                      <a:pt x="5085" y="10180"/>
                      <a:pt x="5148" y="10218"/>
                      <a:pt x="5218" y="10250"/>
                    </a:cubicBezTo>
                    <a:cubicBezTo>
                      <a:pt x="5269" y="10282"/>
                      <a:pt x="5326" y="10307"/>
                      <a:pt x="5377" y="10333"/>
                    </a:cubicBezTo>
                    <a:cubicBezTo>
                      <a:pt x="5345" y="10358"/>
                      <a:pt x="5314" y="10383"/>
                      <a:pt x="5275" y="10409"/>
                    </a:cubicBezTo>
                    <a:cubicBezTo>
                      <a:pt x="5097" y="10536"/>
                      <a:pt x="4913" y="10657"/>
                      <a:pt x="4723" y="10765"/>
                    </a:cubicBezTo>
                    <a:cubicBezTo>
                      <a:pt x="4417" y="10936"/>
                      <a:pt x="4100" y="11095"/>
                      <a:pt x="3769" y="11222"/>
                    </a:cubicBezTo>
                    <a:lnTo>
                      <a:pt x="3801" y="11209"/>
                    </a:lnTo>
                    <a:cubicBezTo>
                      <a:pt x="3814" y="11203"/>
                      <a:pt x="3814" y="11190"/>
                      <a:pt x="3807" y="11178"/>
                    </a:cubicBezTo>
                    <a:lnTo>
                      <a:pt x="3820" y="11178"/>
                    </a:lnTo>
                    <a:cubicBezTo>
                      <a:pt x="3827" y="11171"/>
                      <a:pt x="3827" y="11165"/>
                      <a:pt x="3827" y="11152"/>
                    </a:cubicBezTo>
                    <a:cubicBezTo>
                      <a:pt x="3800" y="11122"/>
                      <a:pt x="3756" y="11114"/>
                      <a:pt x="3711" y="11114"/>
                    </a:cubicBezTo>
                    <a:cubicBezTo>
                      <a:pt x="3680" y="11114"/>
                      <a:pt x="3649" y="11118"/>
                      <a:pt x="3623" y="11121"/>
                    </a:cubicBezTo>
                    <a:cubicBezTo>
                      <a:pt x="3541" y="11127"/>
                      <a:pt x="3458" y="11146"/>
                      <a:pt x="3382" y="11184"/>
                    </a:cubicBezTo>
                    <a:cubicBezTo>
                      <a:pt x="3204" y="11267"/>
                      <a:pt x="3070" y="11426"/>
                      <a:pt x="3007" y="11616"/>
                    </a:cubicBezTo>
                    <a:cubicBezTo>
                      <a:pt x="3000" y="11616"/>
                      <a:pt x="2988" y="11623"/>
                      <a:pt x="2981" y="11635"/>
                    </a:cubicBezTo>
                    <a:cubicBezTo>
                      <a:pt x="2950" y="11642"/>
                      <a:pt x="2918" y="11654"/>
                      <a:pt x="2892" y="11673"/>
                    </a:cubicBezTo>
                    <a:cubicBezTo>
                      <a:pt x="2848" y="11692"/>
                      <a:pt x="2810" y="11718"/>
                      <a:pt x="2772" y="11750"/>
                    </a:cubicBezTo>
                    <a:cubicBezTo>
                      <a:pt x="2695" y="11807"/>
                      <a:pt x="2625" y="11864"/>
                      <a:pt x="2562" y="11940"/>
                    </a:cubicBezTo>
                    <a:cubicBezTo>
                      <a:pt x="2467" y="12042"/>
                      <a:pt x="2409" y="12175"/>
                      <a:pt x="2403" y="12315"/>
                    </a:cubicBezTo>
                    <a:cubicBezTo>
                      <a:pt x="2295" y="12442"/>
                      <a:pt x="2168" y="12557"/>
                      <a:pt x="2028" y="12652"/>
                    </a:cubicBezTo>
                    <a:cubicBezTo>
                      <a:pt x="1876" y="12766"/>
                      <a:pt x="1717" y="12868"/>
                      <a:pt x="1558" y="12976"/>
                    </a:cubicBezTo>
                    <a:cubicBezTo>
                      <a:pt x="1227" y="13199"/>
                      <a:pt x="891" y="13402"/>
                      <a:pt x="554" y="13599"/>
                    </a:cubicBezTo>
                    <a:cubicBezTo>
                      <a:pt x="510" y="13615"/>
                      <a:pt x="527" y="13674"/>
                      <a:pt x="561" y="13674"/>
                    </a:cubicBezTo>
                    <a:cubicBezTo>
                      <a:pt x="567" y="13674"/>
                      <a:pt x="573" y="13672"/>
                      <a:pt x="579" y="13669"/>
                    </a:cubicBezTo>
                    <a:cubicBezTo>
                      <a:pt x="706" y="13631"/>
                      <a:pt x="833" y="13580"/>
                      <a:pt x="960" y="13529"/>
                    </a:cubicBezTo>
                    <a:lnTo>
                      <a:pt x="960" y="13529"/>
                    </a:lnTo>
                    <a:cubicBezTo>
                      <a:pt x="668" y="13751"/>
                      <a:pt x="414" y="14018"/>
                      <a:pt x="211" y="14323"/>
                    </a:cubicBezTo>
                    <a:cubicBezTo>
                      <a:pt x="189" y="14351"/>
                      <a:pt x="209" y="14383"/>
                      <a:pt x="240" y="14383"/>
                    </a:cubicBezTo>
                    <a:cubicBezTo>
                      <a:pt x="245" y="14383"/>
                      <a:pt x="250" y="14382"/>
                      <a:pt x="255" y="14381"/>
                    </a:cubicBezTo>
                    <a:cubicBezTo>
                      <a:pt x="668" y="14203"/>
                      <a:pt x="1069" y="14006"/>
                      <a:pt x="1463" y="13796"/>
                    </a:cubicBezTo>
                    <a:cubicBezTo>
                      <a:pt x="1774" y="13624"/>
                      <a:pt x="2085" y="13453"/>
                      <a:pt x="2384" y="13268"/>
                    </a:cubicBezTo>
                    <a:lnTo>
                      <a:pt x="2384" y="13268"/>
                    </a:lnTo>
                    <a:cubicBezTo>
                      <a:pt x="2028" y="13688"/>
                      <a:pt x="1526" y="14012"/>
                      <a:pt x="1399" y="14571"/>
                    </a:cubicBezTo>
                    <a:cubicBezTo>
                      <a:pt x="1393" y="14597"/>
                      <a:pt x="1418" y="14616"/>
                      <a:pt x="1443" y="14616"/>
                    </a:cubicBezTo>
                    <a:cubicBezTo>
                      <a:pt x="1895" y="14514"/>
                      <a:pt x="2301" y="14298"/>
                      <a:pt x="2695" y="14063"/>
                    </a:cubicBezTo>
                    <a:cubicBezTo>
                      <a:pt x="3121" y="13815"/>
                      <a:pt x="3560" y="13586"/>
                      <a:pt x="4004" y="13376"/>
                    </a:cubicBezTo>
                    <a:cubicBezTo>
                      <a:pt x="4138" y="13319"/>
                      <a:pt x="4271" y="13262"/>
                      <a:pt x="4405" y="13199"/>
                    </a:cubicBezTo>
                    <a:cubicBezTo>
                      <a:pt x="4538" y="13148"/>
                      <a:pt x="4665" y="13091"/>
                      <a:pt x="4786" y="13021"/>
                    </a:cubicBezTo>
                    <a:cubicBezTo>
                      <a:pt x="4805" y="13008"/>
                      <a:pt x="4811" y="12976"/>
                      <a:pt x="4799" y="12957"/>
                    </a:cubicBezTo>
                    <a:cubicBezTo>
                      <a:pt x="4983" y="12855"/>
                      <a:pt x="5155" y="12741"/>
                      <a:pt x="5320" y="12614"/>
                    </a:cubicBezTo>
                    <a:cubicBezTo>
                      <a:pt x="5555" y="12442"/>
                      <a:pt x="5784" y="12258"/>
                      <a:pt x="6006" y="12074"/>
                    </a:cubicBezTo>
                    <a:cubicBezTo>
                      <a:pt x="6318" y="11807"/>
                      <a:pt x="6623" y="11534"/>
                      <a:pt x="6934" y="11273"/>
                    </a:cubicBezTo>
                    <a:cubicBezTo>
                      <a:pt x="7061" y="11394"/>
                      <a:pt x="7201" y="11508"/>
                      <a:pt x="7328" y="11623"/>
                    </a:cubicBezTo>
                    <a:cubicBezTo>
                      <a:pt x="7423" y="11705"/>
                      <a:pt x="7512" y="11781"/>
                      <a:pt x="7608" y="11851"/>
                    </a:cubicBezTo>
                    <a:cubicBezTo>
                      <a:pt x="7608" y="11858"/>
                      <a:pt x="7614" y="11864"/>
                      <a:pt x="7620" y="11870"/>
                    </a:cubicBezTo>
                    <a:lnTo>
                      <a:pt x="7639" y="11877"/>
                    </a:lnTo>
                    <a:lnTo>
                      <a:pt x="7690" y="11921"/>
                    </a:lnTo>
                    <a:lnTo>
                      <a:pt x="7754" y="11966"/>
                    </a:lnTo>
                    <a:cubicBezTo>
                      <a:pt x="7817" y="12042"/>
                      <a:pt x="7862" y="12131"/>
                      <a:pt x="7894" y="12226"/>
                    </a:cubicBezTo>
                    <a:cubicBezTo>
                      <a:pt x="7970" y="12404"/>
                      <a:pt x="8033" y="12588"/>
                      <a:pt x="8097" y="12773"/>
                    </a:cubicBezTo>
                    <a:cubicBezTo>
                      <a:pt x="8230" y="13148"/>
                      <a:pt x="8345" y="13529"/>
                      <a:pt x="8459" y="13910"/>
                    </a:cubicBezTo>
                    <a:cubicBezTo>
                      <a:pt x="8675" y="14667"/>
                      <a:pt x="8872" y="15423"/>
                      <a:pt x="9107" y="16173"/>
                    </a:cubicBezTo>
                    <a:cubicBezTo>
                      <a:pt x="9165" y="16363"/>
                      <a:pt x="9228" y="16548"/>
                      <a:pt x="9292" y="16732"/>
                    </a:cubicBezTo>
                    <a:cubicBezTo>
                      <a:pt x="9323" y="16821"/>
                      <a:pt x="9355" y="16916"/>
                      <a:pt x="9393" y="17005"/>
                    </a:cubicBezTo>
                    <a:cubicBezTo>
                      <a:pt x="9412" y="17081"/>
                      <a:pt x="9444" y="17151"/>
                      <a:pt x="9489" y="17221"/>
                    </a:cubicBezTo>
                    <a:cubicBezTo>
                      <a:pt x="9533" y="17306"/>
                      <a:pt x="9615" y="17352"/>
                      <a:pt x="9701" y="17352"/>
                    </a:cubicBezTo>
                    <a:cubicBezTo>
                      <a:pt x="9750" y="17352"/>
                      <a:pt x="9800" y="17336"/>
                      <a:pt x="9844" y="17304"/>
                    </a:cubicBezTo>
                    <a:cubicBezTo>
                      <a:pt x="9978" y="17208"/>
                      <a:pt x="10067" y="17075"/>
                      <a:pt x="10118" y="16922"/>
                    </a:cubicBezTo>
                    <a:cubicBezTo>
                      <a:pt x="10137" y="16859"/>
                      <a:pt x="10156" y="16789"/>
                      <a:pt x="10169" y="16719"/>
                    </a:cubicBezTo>
                    <a:cubicBezTo>
                      <a:pt x="10251" y="16922"/>
                      <a:pt x="10347" y="17119"/>
                      <a:pt x="10455" y="17310"/>
                    </a:cubicBezTo>
                    <a:cubicBezTo>
                      <a:pt x="10512" y="17424"/>
                      <a:pt x="10575" y="17539"/>
                      <a:pt x="10645" y="17647"/>
                    </a:cubicBezTo>
                    <a:cubicBezTo>
                      <a:pt x="10677" y="17710"/>
                      <a:pt x="10734" y="17749"/>
                      <a:pt x="10804" y="17755"/>
                    </a:cubicBezTo>
                    <a:cubicBezTo>
                      <a:pt x="10842" y="17850"/>
                      <a:pt x="10880" y="17939"/>
                      <a:pt x="10938" y="18022"/>
                    </a:cubicBezTo>
                    <a:cubicBezTo>
                      <a:pt x="11001" y="18130"/>
                      <a:pt x="11084" y="18225"/>
                      <a:pt x="11173" y="18314"/>
                    </a:cubicBezTo>
                    <a:cubicBezTo>
                      <a:pt x="11231" y="18372"/>
                      <a:pt x="11305" y="18415"/>
                      <a:pt x="11381" y="18415"/>
                    </a:cubicBezTo>
                    <a:cubicBezTo>
                      <a:pt x="11413" y="18415"/>
                      <a:pt x="11446" y="18407"/>
                      <a:pt x="11478" y="18390"/>
                    </a:cubicBezTo>
                    <a:cubicBezTo>
                      <a:pt x="11586" y="18327"/>
                      <a:pt x="11617" y="18200"/>
                      <a:pt x="11637" y="18079"/>
                    </a:cubicBezTo>
                    <a:lnTo>
                      <a:pt x="11675" y="17844"/>
                    </a:lnTo>
                    <a:cubicBezTo>
                      <a:pt x="11681" y="17780"/>
                      <a:pt x="11700" y="17717"/>
                      <a:pt x="11700" y="17653"/>
                    </a:cubicBezTo>
                    <a:cubicBezTo>
                      <a:pt x="11844" y="17728"/>
                      <a:pt x="12027" y="17824"/>
                      <a:pt x="12198" y="17824"/>
                    </a:cubicBezTo>
                    <a:cubicBezTo>
                      <a:pt x="12232" y="17824"/>
                      <a:pt x="12265" y="17820"/>
                      <a:pt x="12297" y="17812"/>
                    </a:cubicBezTo>
                    <a:cubicBezTo>
                      <a:pt x="12380" y="17793"/>
                      <a:pt x="12450" y="17742"/>
                      <a:pt x="12494" y="17672"/>
                    </a:cubicBezTo>
                    <a:cubicBezTo>
                      <a:pt x="12533" y="17571"/>
                      <a:pt x="12539" y="17463"/>
                      <a:pt x="12514" y="17361"/>
                    </a:cubicBezTo>
                    <a:cubicBezTo>
                      <a:pt x="12475" y="17126"/>
                      <a:pt x="12418" y="16897"/>
                      <a:pt x="12348" y="16668"/>
                    </a:cubicBezTo>
                    <a:cubicBezTo>
                      <a:pt x="12583" y="16579"/>
                      <a:pt x="12583" y="16287"/>
                      <a:pt x="12482" y="16096"/>
                    </a:cubicBezTo>
                    <a:cubicBezTo>
                      <a:pt x="12412" y="15963"/>
                      <a:pt x="12336" y="15842"/>
                      <a:pt x="12247" y="15721"/>
                    </a:cubicBezTo>
                    <a:cubicBezTo>
                      <a:pt x="12164" y="15588"/>
                      <a:pt x="12075" y="15455"/>
                      <a:pt x="11992" y="15321"/>
                    </a:cubicBezTo>
                    <a:cubicBezTo>
                      <a:pt x="11649" y="14794"/>
                      <a:pt x="11319" y="14253"/>
                      <a:pt x="10995" y="13713"/>
                    </a:cubicBezTo>
                    <a:cubicBezTo>
                      <a:pt x="10829" y="13440"/>
                      <a:pt x="10671" y="13167"/>
                      <a:pt x="10518" y="12900"/>
                    </a:cubicBezTo>
                    <a:cubicBezTo>
                      <a:pt x="10359" y="12639"/>
                      <a:pt x="10219" y="12372"/>
                      <a:pt x="10099" y="12099"/>
                    </a:cubicBezTo>
                    <a:cubicBezTo>
                      <a:pt x="9895" y="11584"/>
                      <a:pt x="9883" y="11019"/>
                      <a:pt x="9717" y="10498"/>
                    </a:cubicBezTo>
                    <a:lnTo>
                      <a:pt x="9717" y="10498"/>
                    </a:lnTo>
                    <a:cubicBezTo>
                      <a:pt x="9768" y="10555"/>
                      <a:pt x="9819" y="10606"/>
                      <a:pt x="9876" y="10657"/>
                    </a:cubicBezTo>
                    <a:cubicBezTo>
                      <a:pt x="9900" y="10687"/>
                      <a:pt x="9933" y="10701"/>
                      <a:pt x="9966" y="10701"/>
                    </a:cubicBezTo>
                    <a:cubicBezTo>
                      <a:pt x="9996" y="10701"/>
                      <a:pt x="10027" y="10690"/>
                      <a:pt x="10054" y="10669"/>
                    </a:cubicBezTo>
                    <a:cubicBezTo>
                      <a:pt x="10105" y="10612"/>
                      <a:pt x="10086" y="10530"/>
                      <a:pt x="10061" y="10460"/>
                    </a:cubicBezTo>
                    <a:cubicBezTo>
                      <a:pt x="9991" y="10256"/>
                      <a:pt x="9914" y="10053"/>
                      <a:pt x="9838" y="9850"/>
                    </a:cubicBezTo>
                    <a:cubicBezTo>
                      <a:pt x="9800" y="9748"/>
                      <a:pt x="9756" y="9653"/>
                      <a:pt x="9717" y="9551"/>
                    </a:cubicBezTo>
                    <a:cubicBezTo>
                      <a:pt x="9679" y="9456"/>
                      <a:pt x="9654" y="9367"/>
                      <a:pt x="9609" y="9278"/>
                    </a:cubicBezTo>
                    <a:lnTo>
                      <a:pt x="10283" y="8763"/>
                    </a:lnTo>
                    <a:lnTo>
                      <a:pt x="10531" y="8572"/>
                    </a:lnTo>
                    <a:lnTo>
                      <a:pt x="10537" y="8572"/>
                    </a:lnTo>
                    <a:cubicBezTo>
                      <a:pt x="11255" y="8134"/>
                      <a:pt x="11942" y="7632"/>
                      <a:pt x="12583" y="7085"/>
                    </a:cubicBezTo>
                    <a:cubicBezTo>
                      <a:pt x="12672" y="7009"/>
                      <a:pt x="12768" y="6933"/>
                      <a:pt x="12857" y="6850"/>
                    </a:cubicBezTo>
                    <a:cubicBezTo>
                      <a:pt x="12920" y="6793"/>
                      <a:pt x="12990" y="6736"/>
                      <a:pt x="13047" y="6672"/>
                    </a:cubicBezTo>
                    <a:lnTo>
                      <a:pt x="13111" y="6621"/>
                    </a:lnTo>
                    <a:cubicBezTo>
                      <a:pt x="13119" y="6629"/>
                      <a:pt x="13128" y="6633"/>
                      <a:pt x="13137" y="6633"/>
                    </a:cubicBezTo>
                    <a:cubicBezTo>
                      <a:pt x="13150" y="6633"/>
                      <a:pt x="13163" y="6626"/>
                      <a:pt x="13174" y="6615"/>
                    </a:cubicBezTo>
                    <a:cubicBezTo>
                      <a:pt x="13251" y="6513"/>
                      <a:pt x="13333" y="6405"/>
                      <a:pt x="13410" y="6297"/>
                    </a:cubicBezTo>
                    <a:cubicBezTo>
                      <a:pt x="13443" y="6268"/>
                      <a:pt x="13415" y="6225"/>
                      <a:pt x="13383" y="6225"/>
                    </a:cubicBezTo>
                    <a:cubicBezTo>
                      <a:pt x="13372" y="6225"/>
                      <a:pt x="13362" y="6229"/>
                      <a:pt x="13352" y="6240"/>
                    </a:cubicBezTo>
                    <a:cubicBezTo>
                      <a:pt x="13232" y="6272"/>
                      <a:pt x="13124" y="6329"/>
                      <a:pt x="13022" y="6399"/>
                    </a:cubicBezTo>
                    <a:cubicBezTo>
                      <a:pt x="12736" y="6532"/>
                      <a:pt x="12456" y="6679"/>
                      <a:pt x="12177" y="6825"/>
                    </a:cubicBezTo>
                    <a:lnTo>
                      <a:pt x="12170" y="6825"/>
                    </a:lnTo>
                    <a:cubicBezTo>
                      <a:pt x="12151" y="6831"/>
                      <a:pt x="12139" y="6837"/>
                      <a:pt x="12120" y="6844"/>
                    </a:cubicBezTo>
                    <a:lnTo>
                      <a:pt x="11999" y="6888"/>
                    </a:lnTo>
                    <a:lnTo>
                      <a:pt x="11776" y="6964"/>
                    </a:lnTo>
                    <a:cubicBezTo>
                      <a:pt x="11700" y="6990"/>
                      <a:pt x="11630" y="7015"/>
                      <a:pt x="11554" y="7047"/>
                    </a:cubicBezTo>
                    <a:cubicBezTo>
                      <a:pt x="11535" y="7052"/>
                      <a:pt x="11503" y="7067"/>
                      <a:pt x="11479" y="7067"/>
                    </a:cubicBezTo>
                    <a:cubicBezTo>
                      <a:pt x="11471" y="7067"/>
                      <a:pt x="11464" y="7065"/>
                      <a:pt x="11459" y="7060"/>
                    </a:cubicBezTo>
                    <a:cubicBezTo>
                      <a:pt x="11433" y="7041"/>
                      <a:pt x="11446" y="7003"/>
                      <a:pt x="11459" y="6984"/>
                    </a:cubicBezTo>
                    <a:cubicBezTo>
                      <a:pt x="11490" y="6914"/>
                      <a:pt x="11529" y="6844"/>
                      <a:pt x="11573" y="6780"/>
                    </a:cubicBezTo>
                    <a:cubicBezTo>
                      <a:pt x="11611" y="6717"/>
                      <a:pt x="11656" y="6647"/>
                      <a:pt x="11694" y="6583"/>
                    </a:cubicBezTo>
                    <a:cubicBezTo>
                      <a:pt x="11764" y="6475"/>
                      <a:pt x="11840" y="6361"/>
                      <a:pt x="11910" y="6253"/>
                    </a:cubicBezTo>
                    <a:cubicBezTo>
                      <a:pt x="12107" y="6056"/>
                      <a:pt x="12310" y="5859"/>
                      <a:pt x="12507" y="5662"/>
                    </a:cubicBezTo>
                    <a:cubicBezTo>
                      <a:pt x="12711" y="5465"/>
                      <a:pt x="12895" y="5261"/>
                      <a:pt x="13098" y="5077"/>
                    </a:cubicBezTo>
                    <a:cubicBezTo>
                      <a:pt x="13125" y="5050"/>
                      <a:pt x="13106" y="4995"/>
                      <a:pt x="13073" y="4995"/>
                    </a:cubicBezTo>
                    <a:cubicBezTo>
                      <a:pt x="13067" y="4995"/>
                      <a:pt x="13060" y="4997"/>
                      <a:pt x="13054" y="5001"/>
                    </a:cubicBezTo>
                    <a:cubicBezTo>
                      <a:pt x="12691" y="5204"/>
                      <a:pt x="12342" y="5427"/>
                      <a:pt x="11992" y="5662"/>
                    </a:cubicBezTo>
                    <a:cubicBezTo>
                      <a:pt x="11700" y="5859"/>
                      <a:pt x="11420" y="6056"/>
                      <a:pt x="11141" y="6272"/>
                    </a:cubicBezTo>
                    <a:cubicBezTo>
                      <a:pt x="11287" y="6088"/>
                      <a:pt x="11452" y="5910"/>
                      <a:pt x="11630" y="5757"/>
                    </a:cubicBezTo>
                    <a:cubicBezTo>
                      <a:pt x="11658" y="5735"/>
                      <a:pt x="11638" y="5690"/>
                      <a:pt x="11607" y="5690"/>
                    </a:cubicBezTo>
                    <a:cubicBezTo>
                      <a:pt x="11603" y="5690"/>
                      <a:pt x="11597" y="5691"/>
                      <a:pt x="11592" y="5694"/>
                    </a:cubicBezTo>
                    <a:cubicBezTo>
                      <a:pt x="11332" y="5821"/>
                      <a:pt x="11077" y="5967"/>
                      <a:pt x="10842" y="6145"/>
                    </a:cubicBezTo>
                    <a:cubicBezTo>
                      <a:pt x="10671" y="6246"/>
                      <a:pt x="10512" y="6361"/>
                      <a:pt x="10347" y="6482"/>
                    </a:cubicBezTo>
                    <a:cubicBezTo>
                      <a:pt x="10181" y="6596"/>
                      <a:pt x="10003" y="6723"/>
                      <a:pt x="9832" y="6850"/>
                    </a:cubicBezTo>
                    <a:cubicBezTo>
                      <a:pt x="9514" y="7079"/>
                      <a:pt x="9184" y="7301"/>
                      <a:pt x="8879" y="7555"/>
                    </a:cubicBezTo>
                    <a:lnTo>
                      <a:pt x="8872" y="7562"/>
                    </a:lnTo>
                    <a:cubicBezTo>
                      <a:pt x="8732" y="7333"/>
                      <a:pt x="8605" y="7098"/>
                      <a:pt x="8491" y="6856"/>
                    </a:cubicBezTo>
                    <a:cubicBezTo>
                      <a:pt x="8427" y="6698"/>
                      <a:pt x="8351" y="6551"/>
                      <a:pt x="8249" y="6412"/>
                    </a:cubicBezTo>
                    <a:cubicBezTo>
                      <a:pt x="8180" y="6272"/>
                      <a:pt x="8091" y="6145"/>
                      <a:pt x="7989" y="6024"/>
                    </a:cubicBezTo>
                    <a:cubicBezTo>
                      <a:pt x="7697" y="5655"/>
                      <a:pt x="7392" y="5293"/>
                      <a:pt x="7093" y="4931"/>
                    </a:cubicBezTo>
                    <a:cubicBezTo>
                      <a:pt x="6921" y="4721"/>
                      <a:pt x="6750" y="4518"/>
                      <a:pt x="6572" y="4315"/>
                    </a:cubicBezTo>
                    <a:cubicBezTo>
                      <a:pt x="6565" y="4308"/>
                      <a:pt x="6553" y="4308"/>
                      <a:pt x="6546" y="4308"/>
                    </a:cubicBezTo>
                    <a:cubicBezTo>
                      <a:pt x="6515" y="4276"/>
                      <a:pt x="6483" y="4238"/>
                      <a:pt x="6451" y="4200"/>
                    </a:cubicBezTo>
                    <a:cubicBezTo>
                      <a:pt x="6375" y="4098"/>
                      <a:pt x="6286" y="3990"/>
                      <a:pt x="6216" y="3882"/>
                    </a:cubicBezTo>
                    <a:cubicBezTo>
                      <a:pt x="6063" y="3673"/>
                      <a:pt x="5936" y="3450"/>
                      <a:pt x="5816" y="3221"/>
                    </a:cubicBezTo>
                    <a:cubicBezTo>
                      <a:pt x="5765" y="3069"/>
                      <a:pt x="5708" y="2923"/>
                      <a:pt x="5638" y="2770"/>
                    </a:cubicBezTo>
                    <a:lnTo>
                      <a:pt x="5638" y="2770"/>
                    </a:lnTo>
                    <a:lnTo>
                      <a:pt x="5663" y="2789"/>
                    </a:lnTo>
                    <a:cubicBezTo>
                      <a:pt x="5668" y="2794"/>
                      <a:pt x="5673" y="2796"/>
                      <a:pt x="5679" y="2796"/>
                    </a:cubicBezTo>
                    <a:cubicBezTo>
                      <a:pt x="5695" y="2796"/>
                      <a:pt x="5711" y="2778"/>
                      <a:pt x="5701" y="2764"/>
                    </a:cubicBezTo>
                    <a:cubicBezTo>
                      <a:pt x="5657" y="2688"/>
                      <a:pt x="5599" y="2618"/>
                      <a:pt x="5542" y="2548"/>
                    </a:cubicBezTo>
                    <a:cubicBezTo>
                      <a:pt x="5536" y="2542"/>
                      <a:pt x="5536" y="2529"/>
                      <a:pt x="5530" y="2522"/>
                    </a:cubicBezTo>
                    <a:cubicBezTo>
                      <a:pt x="5523" y="2510"/>
                      <a:pt x="5517" y="2510"/>
                      <a:pt x="5511" y="2510"/>
                    </a:cubicBezTo>
                    <a:cubicBezTo>
                      <a:pt x="5460" y="2446"/>
                      <a:pt x="5409" y="2389"/>
                      <a:pt x="5358" y="2332"/>
                    </a:cubicBezTo>
                    <a:cubicBezTo>
                      <a:pt x="5294" y="2249"/>
                      <a:pt x="5237" y="2173"/>
                      <a:pt x="5174" y="2097"/>
                    </a:cubicBezTo>
                    <a:cubicBezTo>
                      <a:pt x="5167" y="2065"/>
                      <a:pt x="5161" y="2033"/>
                      <a:pt x="5148" y="2008"/>
                    </a:cubicBezTo>
                    <a:cubicBezTo>
                      <a:pt x="5123" y="1925"/>
                      <a:pt x="5085" y="1849"/>
                      <a:pt x="5047" y="1773"/>
                    </a:cubicBezTo>
                    <a:cubicBezTo>
                      <a:pt x="5008" y="1715"/>
                      <a:pt x="4970" y="1658"/>
                      <a:pt x="4932" y="1607"/>
                    </a:cubicBezTo>
                    <a:lnTo>
                      <a:pt x="4932" y="1607"/>
                    </a:lnTo>
                    <a:cubicBezTo>
                      <a:pt x="4935" y="1609"/>
                      <a:pt x="4937" y="1609"/>
                      <a:pt x="4939" y="1609"/>
                    </a:cubicBezTo>
                    <a:cubicBezTo>
                      <a:pt x="4949" y="1609"/>
                      <a:pt x="4959" y="1599"/>
                      <a:pt x="4964" y="1588"/>
                    </a:cubicBezTo>
                    <a:cubicBezTo>
                      <a:pt x="4958" y="1512"/>
                      <a:pt x="4932" y="1436"/>
                      <a:pt x="4894" y="1372"/>
                    </a:cubicBezTo>
                    <a:cubicBezTo>
                      <a:pt x="4862" y="1302"/>
                      <a:pt x="4824" y="1239"/>
                      <a:pt x="4780" y="1175"/>
                    </a:cubicBezTo>
                    <a:cubicBezTo>
                      <a:pt x="4735" y="1118"/>
                      <a:pt x="4684" y="1054"/>
                      <a:pt x="4634" y="1004"/>
                    </a:cubicBezTo>
                    <a:cubicBezTo>
                      <a:pt x="4608" y="978"/>
                      <a:pt x="4583" y="953"/>
                      <a:pt x="4557" y="934"/>
                    </a:cubicBezTo>
                    <a:lnTo>
                      <a:pt x="4564" y="934"/>
                    </a:lnTo>
                    <a:cubicBezTo>
                      <a:pt x="4729" y="908"/>
                      <a:pt x="4888" y="864"/>
                      <a:pt x="5040" y="794"/>
                    </a:cubicBezTo>
                    <a:cubicBezTo>
                      <a:pt x="5059" y="788"/>
                      <a:pt x="5059" y="762"/>
                      <a:pt x="5047" y="749"/>
                    </a:cubicBezTo>
                    <a:cubicBezTo>
                      <a:pt x="5097" y="743"/>
                      <a:pt x="5142" y="730"/>
                      <a:pt x="5186" y="718"/>
                    </a:cubicBezTo>
                    <a:cubicBezTo>
                      <a:pt x="5205" y="711"/>
                      <a:pt x="5218" y="692"/>
                      <a:pt x="5205" y="673"/>
                    </a:cubicBezTo>
                    <a:cubicBezTo>
                      <a:pt x="5212" y="654"/>
                      <a:pt x="5205" y="635"/>
                      <a:pt x="5186" y="622"/>
                    </a:cubicBezTo>
                    <a:cubicBezTo>
                      <a:pt x="5097" y="552"/>
                      <a:pt x="4996" y="489"/>
                      <a:pt x="4900" y="425"/>
                    </a:cubicBezTo>
                    <a:lnTo>
                      <a:pt x="4900" y="425"/>
                    </a:lnTo>
                    <a:cubicBezTo>
                      <a:pt x="4932" y="444"/>
                      <a:pt x="4964" y="457"/>
                      <a:pt x="5002" y="470"/>
                    </a:cubicBezTo>
                    <a:cubicBezTo>
                      <a:pt x="5006" y="472"/>
                      <a:pt x="5010" y="473"/>
                      <a:pt x="5014" y="473"/>
                    </a:cubicBezTo>
                    <a:cubicBezTo>
                      <a:pt x="5033" y="473"/>
                      <a:pt x="5045" y="448"/>
                      <a:pt x="5034" y="432"/>
                    </a:cubicBezTo>
                    <a:cubicBezTo>
                      <a:pt x="4945" y="343"/>
                      <a:pt x="4843" y="273"/>
                      <a:pt x="4735" y="228"/>
                    </a:cubicBezTo>
                    <a:cubicBezTo>
                      <a:pt x="4614" y="165"/>
                      <a:pt x="4487" y="120"/>
                      <a:pt x="4360" y="82"/>
                    </a:cubicBezTo>
                    <a:cubicBezTo>
                      <a:pt x="4186" y="32"/>
                      <a:pt x="4001" y="6"/>
                      <a:pt x="3815" y="6"/>
                    </a:cubicBezTo>
                    <a:cubicBezTo>
                      <a:pt x="3764" y="6"/>
                      <a:pt x="3712" y="8"/>
                      <a:pt x="3661" y="12"/>
                    </a:cubicBezTo>
                    <a:cubicBezTo>
                      <a:pt x="3595" y="5"/>
                      <a:pt x="3527" y="0"/>
                      <a:pt x="34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94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94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3" name="Google Shape;1433;p94"/>
          <p:cNvGrpSpPr/>
          <p:nvPr/>
        </p:nvGrpSpPr>
        <p:grpSpPr>
          <a:xfrm flipH="1">
            <a:off x="1046901" y="2527748"/>
            <a:ext cx="856790" cy="1133440"/>
            <a:chOff x="6044994" y="1377600"/>
            <a:chExt cx="2068042" cy="2116207"/>
          </a:xfrm>
        </p:grpSpPr>
        <p:sp>
          <p:nvSpPr>
            <p:cNvPr id="1434" name="Google Shape;1434;p94"/>
            <p:cNvSpPr/>
            <p:nvPr/>
          </p:nvSpPr>
          <p:spPr>
            <a:xfrm>
              <a:off x="6044994" y="1377600"/>
              <a:ext cx="2068042" cy="2116207"/>
            </a:xfrm>
            <a:custGeom>
              <a:rect b="b" l="l" r="r" t="t"/>
              <a:pathLst>
                <a:path extrusionOk="0" h="15334" w="14985">
                  <a:moveTo>
                    <a:pt x="3660" y="1317"/>
                  </a:moveTo>
                  <a:cubicBezTo>
                    <a:pt x="3597" y="1399"/>
                    <a:pt x="3521" y="1482"/>
                    <a:pt x="3438" y="1545"/>
                  </a:cubicBezTo>
                  <a:cubicBezTo>
                    <a:pt x="3521" y="1475"/>
                    <a:pt x="3597" y="1399"/>
                    <a:pt x="3660" y="1317"/>
                  </a:cubicBezTo>
                  <a:close/>
                  <a:moveTo>
                    <a:pt x="3435" y="1685"/>
                  </a:moveTo>
                  <a:lnTo>
                    <a:pt x="3435" y="1685"/>
                  </a:lnTo>
                  <a:cubicBezTo>
                    <a:pt x="3517" y="1685"/>
                    <a:pt x="3604" y="1685"/>
                    <a:pt x="3686" y="1691"/>
                  </a:cubicBezTo>
                  <a:lnTo>
                    <a:pt x="3680" y="1691"/>
                  </a:lnTo>
                  <a:cubicBezTo>
                    <a:pt x="3604" y="1685"/>
                    <a:pt x="3517" y="1685"/>
                    <a:pt x="3435" y="1685"/>
                  </a:cubicBezTo>
                  <a:close/>
                  <a:moveTo>
                    <a:pt x="3068" y="1772"/>
                  </a:moveTo>
                  <a:lnTo>
                    <a:pt x="3068" y="1772"/>
                  </a:lnTo>
                  <a:cubicBezTo>
                    <a:pt x="3038" y="1787"/>
                    <a:pt x="3010" y="1803"/>
                    <a:pt x="2987" y="1818"/>
                  </a:cubicBezTo>
                  <a:lnTo>
                    <a:pt x="2987" y="1812"/>
                  </a:lnTo>
                  <a:cubicBezTo>
                    <a:pt x="3013" y="1797"/>
                    <a:pt x="3041" y="1785"/>
                    <a:pt x="3068" y="1772"/>
                  </a:cubicBezTo>
                  <a:close/>
                  <a:moveTo>
                    <a:pt x="4207" y="2143"/>
                  </a:moveTo>
                  <a:cubicBezTo>
                    <a:pt x="4391" y="2212"/>
                    <a:pt x="4557" y="2314"/>
                    <a:pt x="4703" y="2441"/>
                  </a:cubicBezTo>
                  <a:cubicBezTo>
                    <a:pt x="4557" y="2314"/>
                    <a:pt x="4385" y="2212"/>
                    <a:pt x="4201" y="2143"/>
                  </a:cubicBezTo>
                  <a:close/>
                  <a:moveTo>
                    <a:pt x="4588" y="2416"/>
                  </a:moveTo>
                  <a:lnTo>
                    <a:pt x="4588" y="2416"/>
                  </a:lnTo>
                  <a:cubicBezTo>
                    <a:pt x="4614" y="2422"/>
                    <a:pt x="4633" y="2441"/>
                    <a:pt x="4652" y="2454"/>
                  </a:cubicBezTo>
                  <a:cubicBezTo>
                    <a:pt x="4633" y="2441"/>
                    <a:pt x="4614" y="2428"/>
                    <a:pt x="4588" y="2416"/>
                  </a:cubicBezTo>
                  <a:close/>
                  <a:moveTo>
                    <a:pt x="4963" y="2981"/>
                  </a:moveTo>
                  <a:cubicBezTo>
                    <a:pt x="4966" y="2985"/>
                    <a:pt x="4970" y="2989"/>
                    <a:pt x="4973" y="2994"/>
                  </a:cubicBezTo>
                  <a:lnTo>
                    <a:pt x="4973" y="2994"/>
                  </a:lnTo>
                  <a:lnTo>
                    <a:pt x="4963" y="2981"/>
                  </a:lnTo>
                  <a:close/>
                  <a:moveTo>
                    <a:pt x="4982" y="3007"/>
                  </a:moveTo>
                  <a:cubicBezTo>
                    <a:pt x="4989" y="3013"/>
                    <a:pt x="4989" y="3039"/>
                    <a:pt x="4995" y="3058"/>
                  </a:cubicBezTo>
                  <a:lnTo>
                    <a:pt x="4989" y="3058"/>
                  </a:lnTo>
                  <a:lnTo>
                    <a:pt x="4982" y="3007"/>
                  </a:lnTo>
                  <a:close/>
                  <a:moveTo>
                    <a:pt x="1245" y="2931"/>
                  </a:moveTo>
                  <a:cubicBezTo>
                    <a:pt x="1214" y="2985"/>
                    <a:pt x="1199" y="3046"/>
                    <a:pt x="1199" y="3107"/>
                  </a:cubicBezTo>
                  <a:lnTo>
                    <a:pt x="1199" y="3107"/>
                  </a:lnTo>
                  <a:cubicBezTo>
                    <a:pt x="1199" y="3046"/>
                    <a:pt x="1214" y="2986"/>
                    <a:pt x="1245" y="2931"/>
                  </a:cubicBezTo>
                  <a:close/>
                  <a:moveTo>
                    <a:pt x="1290" y="3350"/>
                  </a:moveTo>
                  <a:lnTo>
                    <a:pt x="1290" y="3350"/>
                  </a:lnTo>
                  <a:cubicBezTo>
                    <a:pt x="1303" y="3363"/>
                    <a:pt x="1297" y="3375"/>
                    <a:pt x="1290" y="3388"/>
                  </a:cubicBezTo>
                  <a:cubicBezTo>
                    <a:pt x="1297" y="3375"/>
                    <a:pt x="1297" y="3363"/>
                    <a:pt x="1290" y="3350"/>
                  </a:cubicBezTo>
                  <a:close/>
                  <a:moveTo>
                    <a:pt x="5050" y="3107"/>
                  </a:moveTo>
                  <a:lnTo>
                    <a:pt x="5050" y="3107"/>
                  </a:lnTo>
                  <a:cubicBezTo>
                    <a:pt x="5150" y="3246"/>
                    <a:pt x="5238" y="3390"/>
                    <a:pt x="5319" y="3547"/>
                  </a:cubicBezTo>
                  <a:lnTo>
                    <a:pt x="5313" y="3547"/>
                  </a:lnTo>
                  <a:cubicBezTo>
                    <a:pt x="5237" y="3390"/>
                    <a:pt x="5150" y="3246"/>
                    <a:pt x="5050" y="3107"/>
                  </a:cubicBezTo>
                  <a:close/>
                  <a:moveTo>
                    <a:pt x="5313" y="3547"/>
                  </a:moveTo>
                  <a:cubicBezTo>
                    <a:pt x="5332" y="3617"/>
                    <a:pt x="5357" y="3680"/>
                    <a:pt x="5389" y="3744"/>
                  </a:cubicBezTo>
                  <a:cubicBezTo>
                    <a:pt x="5357" y="3680"/>
                    <a:pt x="5325" y="3617"/>
                    <a:pt x="5313" y="3547"/>
                  </a:cubicBezTo>
                  <a:close/>
                  <a:moveTo>
                    <a:pt x="5484" y="3941"/>
                  </a:moveTo>
                  <a:lnTo>
                    <a:pt x="5484" y="3941"/>
                  </a:lnTo>
                  <a:cubicBezTo>
                    <a:pt x="5503" y="3992"/>
                    <a:pt x="5522" y="4036"/>
                    <a:pt x="5535" y="4087"/>
                  </a:cubicBezTo>
                  <a:cubicBezTo>
                    <a:pt x="5516" y="4036"/>
                    <a:pt x="5497" y="3992"/>
                    <a:pt x="5484" y="3941"/>
                  </a:cubicBezTo>
                  <a:close/>
                  <a:moveTo>
                    <a:pt x="5497" y="4379"/>
                  </a:moveTo>
                  <a:cubicBezTo>
                    <a:pt x="5491" y="4379"/>
                    <a:pt x="5484" y="4392"/>
                    <a:pt x="5478" y="4398"/>
                  </a:cubicBezTo>
                  <a:cubicBezTo>
                    <a:pt x="5478" y="4392"/>
                    <a:pt x="5484" y="4379"/>
                    <a:pt x="5497" y="4379"/>
                  </a:cubicBezTo>
                  <a:close/>
                  <a:moveTo>
                    <a:pt x="5592" y="4583"/>
                  </a:moveTo>
                  <a:cubicBezTo>
                    <a:pt x="5624" y="4627"/>
                    <a:pt x="5669" y="4665"/>
                    <a:pt x="5707" y="4710"/>
                  </a:cubicBezTo>
                  <a:lnTo>
                    <a:pt x="5643" y="4646"/>
                  </a:lnTo>
                  <a:cubicBezTo>
                    <a:pt x="5624" y="4621"/>
                    <a:pt x="5605" y="4602"/>
                    <a:pt x="5592" y="4583"/>
                  </a:cubicBezTo>
                  <a:close/>
                  <a:moveTo>
                    <a:pt x="1552" y="4794"/>
                  </a:moveTo>
                  <a:cubicBezTo>
                    <a:pt x="1566" y="4794"/>
                    <a:pt x="1581" y="4802"/>
                    <a:pt x="1589" y="4818"/>
                  </a:cubicBezTo>
                  <a:cubicBezTo>
                    <a:pt x="1581" y="4807"/>
                    <a:pt x="1568" y="4800"/>
                    <a:pt x="1555" y="4800"/>
                  </a:cubicBezTo>
                  <a:cubicBezTo>
                    <a:pt x="1546" y="4800"/>
                    <a:pt x="1537" y="4804"/>
                    <a:pt x="1532" y="4812"/>
                  </a:cubicBezTo>
                  <a:lnTo>
                    <a:pt x="1525" y="4805"/>
                  </a:lnTo>
                  <a:cubicBezTo>
                    <a:pt x="1533" y="4798"/>
                    <a:pt x="1542" y="4794"/>
                    <a:pt x="1552" y="4794"/>
                  </a:cubicBezTo>
                  <a:close/>
                  <a:moveTo>
                    <a:pt x="1595" y="4920"/>
                  </a:moveTo>
                  <a:cubicBezTo>
                    <a:pt x="1602" y="4958"/>
                    <a:pt x="1602" y="4996"/>
                    <a:pt x="1595" y="5034"/>
                  </a:cubicBezTo>
                  <a:lnTo>
                    <a:pt x="1595" y="4920"/>
                  </a:lnTo>
                  <a:close/>
                  <a:moveTo>
                    <a:pt x="1595" y="5034"/>
                  </a:moveTo>
                  <a:lnTo>
                    <a:pt x="1595" y="5034"/>
                  </a:lnTo>
                  <a:cubicBezTo>
                    <a:pt x="1595" y="5117"/>
                    <a:pt x="1589" y="5193"/>
                    <a:pt x="1589" y="5275"/>
                  </a:cubicBezTo>
                  <a:cubicBezTo>
                    <a:pt x="1589" y="5193"/>
                    <a:pt x="1589" y="5117"/>
                    <a:pt x="1595" y="5034"/>
                  </a:cubicBezTo>
                  <a:close/>
                  <a:moveTo>
                    <a:pt x="1779" y="5663"/>
                  </a:moveTo>
                  <a:lnTo>
                    <a:pt x="1779" y="5663"/>
                  </a:lnTo>
                  <a:cubicBezTo>
                    <a:pt x="1773" y="5669"/>
                    <a:pt x="1773" y="5676"/>
                    <a:pt x="1773" y="5682"/>
                  </a:cubicBezTo>
                  <a:lnTo>
                    <a:pt x="1767" y="5682"/>
                  </a:lnTo>
                  <a:cubicBezTo>
                    <a:pt x="1767" y="5676"/>
                    <a:pt x="1773" y="5669"/>
                    <a:pt x="1779" y="5663"/>
                  </a:cubicBezTo>
                  <a:close/>
                  <a:moveTo>
                    <a:pt x="1849" y="5720"/>
                  </a:moveTo>
                  <a:cubicBezTo>
                    <a:pt x="1849" y="5782"/>
                    <a:pt x="1844" y="5839"/>
                    <a:pt x="1838" y="5895"/>
                  </a:cubicBezTo>
                  <a:lnTo>
                    <a:pt x="1838" y="5895"/>
                  </a:lnTo>
                  <a:cubicBezTo>
                    <a:pt x="1843" y="5841"/>
                    <a:pt x="1844" y="5778"/>
                    <a:pt x="1849" y="5720"/>
                  </a:cubicBezTo>
                  <a:close/>
                  <a:moveTo>
                    <a:pt x="3851" y="6273"/>
                  </a:moveTo>
                  <a:cubicBezTo>
                    <a:pt x="3851" y="6279"/>
                    <a:pt x="3851" y="6279"/>
                    <a:pt x="3851" y="6279"/>
                  </a:cubicBezTo>
                  <a:lnTo>
                    <a:pt x="3845" y="6279"/>
                  </a:lnTo>
                  <a:lnTo>
                    <a:pt x="3851" y="6273"/>
                  </a:lnTo>
                  <a:close/>
                  <a:moveTo>
                    <a:pt x="3838" y="6483"/>
                  </a:moveTo>
                  <a:lnTo>
                    <a:pt x="3838" y="6515"/>
                  </a:lnTo>
                  <a:cubicBezTo>
                    <a:pt x="3832" y="6508"/>
                    <a:pt x="3832" y="6496"/>
                    <a:pt x="3832" y="6483"/>
                  </a:cubicBezTo>
                  <a:close/>
                  <a:moveTo>
                    <a:pt x="6984" y="6585"/>
                  </a:moveTo>
                  <a:lnTo>
                    <a:pt x="6984" y="6585"/>
                  </a:lnTo>
                  <a:cubicBezTo>
                    <a:pt x="7092" y="6616"/>
                    <a:pt x="7200" y="6661"/>
                    <a:pt x="7302" y="6705"/>
                  </a:cubicBezTo>
                  <a:cubicBezTo>
                    <a:pt x="7397" y="6743"/>
                    <a:pt x="7492" y="6782"/>
                    <a:pt x="7588" y="6826"/>
                  </a:cubicBezTo>
                  <a:cubicBezTo>
                    <a:pt x="7492" y="6782"/>
                    <a:pt x="7397" y="6743"/>
                    <a:pt x="7295" y="6705"/>
                  </a:cubicBezTo>
                  <a:lnTo>
                    <a:pt x="7302" y="6705"/>
                  </a:lnTo>
                  <a:cubicBezTo>
                    <a:pt x="7194" y="6661"/>
                    <a:pt x="7086" y="6616"/>
                    <a:pt x="6984" y="6585"/>
                  </a:cubicBezTo>
                  <a:close/>
                  <a:moveTo>
                    <a:pt x="7315" y="6864"/>
                  </a:moveTo>
                  <a:lnTo>
                    <a:pt x="7315" y="6864"/>
                  </a:lnTo>
                  <a:cubicBezTo>
                    <a:pt x="7410" y="6902"/>
                    <a:pt x="7499" y="6940"/>
                    <a:pt x="7594" y="6991"/>
                  </a:cubicBezTo>
                  <a:cubicBezTo>
                    <a:pt x="7499" y="6947"/>
                    <a:pt x="7410" y="6902"/>
                    <a:pt x="7315" y="6864"/>
                  </a:cubicBezTo>
                  <a:close/>
                  <a:moveTo>
                    <a:pt x="7283" y="7112"/>
                  </a:moveTo>
                  <a:lnTo>
                    <a:pt x="7283" y="7112"/>
                  </a:lnTo>
                  <a:cubicBezTo>
                    <a:pt x="7314" y="7118"/>
                    <a:pt x="7340" y="7125"/>
                    <a:pt x="7365" y="7131"/>
                  </a:cubicBezTo>
                  <a:cubicBezTo>
                    <a:pt x="7340" y="7125"/>
                    <a:pt x="7308" y="7118"/>
                    <a:pt x="7283" y="7112"/>
                  </a:cubicBezTo>
                  <a:close/>
                  <a:moveTo>
                    <a:pt x="3737" y="7118"/>
                  </a:moveTo>
                  <a:cubicBezTo>
                    <a:pt x="3775" y="7201"/>
                    <a:pt x="3813" y="7277"/>
                    <a:pt x="3857" y="7347"/>
                  </a:cubicBezTo>
                  <a:lnTo>
                    <a:pt x="3857" y="7347"/>
                  </a:lnTo>
                  <a:cubicBezTo>
                    <a:pt x="3813" y="7277"/>
                    <a:pt x="3775" y="7201"/>
                    <a:pt x="3737" y="7125"/>
                  </a:cubicBezTo>
                  <a:lnTo>
                    <a:pt x="3737" y="7118"/>
                  </a:lnTo>
                  <a:close/>
                  <a:moveTo>
                    <a:pt x="3851" y="7061"/>
                  </a:moveTo>
                  <a:cubicBezTo>
                    <a:pt x="3902" y="7169"/>
                    <a:pt x="3959" y="7277"/>
                    <a:pt x="4035" y="7379"/>
                  </a:cubicBezTo>
                  <a:cubicBezTo>
                    <a:pt x="3959" y="7277"/>
                    <a:pt x="3902" y="7176"/>
                    <a:pt x="3851" y="7061"/>
                  </a:cubicBezTo>
                  <a:close/>
                  <a:moveTo>
                    <a:pt x="4035" y="7379"/>
                  </a:moveTo>
                  <a:lnTo>
                    <a:pt x="4048" y="7404"/>
                  </a:lnTo>
                  <a:cubicBezTo>
                    <a:pt x="4042" y="7392"/>
                    <a:pt x="4035" y="7385"/>
                    <a:pt x="4035" y="7379"/>
                  </a:cubicBezTo>
                  <a:close/>
                  <a:moveTo>
                    <a:pt x="7594" y="7627"/>
                  </a:moveTo>
                  <a:cubicBezTo>
                    <a:pt x="7594" y="7639"/>
                    <a:pt x="7594" y="7652"/>
                    <a:pt x="7600" y="7658"/>
                  </a:cubicBezTo>
                  <a:lnTo>
                    <a:pt x="7594" y="7658"/>
                  </a:lnTo>
                  <a:cubicBezTo>
                    <a:pt x="7594" y="7652"/>
                    <a:pt x="7594" y="7639"/>
                    <a:pt x="7594" y="7627"/>
                  </a:cubicBezTo>
                  <a:close/>
                  <a:moveTo>
                    <a:pt x="7955" y="7508"/>
                  </a:moveTo>
                  <a:lnTo>
                    <a:pt x="7955" y="7508"/>
                  </a:lnTo>
                  <a:cubicBezTo>
                    <a:pt x="8068" y="7555"/>
                    <a:pt x="8182" y="7605"/>
                    <a:pt x="8293" y="7658"/>
                  </a:cubicBezTo>
                  <a:cubicBezTo>
                    <a:pt x="8181" y="7609"/>
                    <a:pt x="8069" y="7557"/>
                    <a:pt x="7955" y="7508"/>
                  </a:cubicBezTo>
                  <a:close/>
                  <a:moveTo>
                    <a:pt x="7810" y="7671"/>
                  </a:moveTo>
                  <a:cubicBezTo>
                    <a:pt x="7867" y="7690"/>
                    <a:pt x="7925" y="7722"/>
                    <a:pt x="7982" y="7747"/>
                  </a:cubicBezTo>
                  <a:cubicBezTo>
                    <a:pt x="7925" y="7722"/>
                    <a:pt x="7867" y="7697"/>
                    <a:pt x="7810" y="7671"/>
                  </a:cubicBezTo>
                  <a:close/>
                  <a:moveTo>
                    <a:pt x="4194" y="7741"/>
                  </a:moveTo>
                  <a:lnTo>
                    <a:pt x="4257" y="7786"/>
                  </a:lnTo>
                  <a:lnTo>
                    <a:pt x="4257" y="7786"/>
                  </a:lnTo>
                  <a:cubicBezTo>
                    <a:pt x="4234" y="7770"/>
                    <a:pt x="4211" y="7758"/>
                    <a:pt x="4194" y="7741"/>
                  </a:cubicBezTo>
                  <a:close/>
                  <a:moveTo>
                    <a:pt x="8938" y="7840"/>
                  </a:moveTo>
                  <a:lnTo>
                    <a:pt x="8967" y="7862"/>
                  </a:lnTo>
                  <a:cubicBezTo>
                    <a:pt x="8957" y="7855"/>
                    <a:pt x="8948" y="7848"/>
                    <a:pt x="8938" y="7840"/>
                  </a:cubicBezTo>
                  <a:close/>
                  <a:moveTo>
                    <a:pt x="8906" y="7977"/>
                  </a:moveTo>
                  <a:cubicBezTo>
                    <a:pt x="8963" y="8009"/>
                    <a:pt x="9020" y="8041"/>
                    <a:pt x="9075" y="8078"/>
                  </a:cubicBezTo>
                  <a:cubicBezTo>
                    <a:pt x="9018" y="8042"/>
                    <a:pt x="8961" y="8009"/>
                    <a:pt x="8906" y="7977"/>
                  </a:cubicBezTo>
                  <a:close/>
                  <a:moveTo>
                    <a:pt x="9075" y="8078"/>
                  </a:moveTo>
                  <a:cubicBezTo>
                    <a:pt x="9170" y="8135"/>
                    <a:pt x="9278" y="8205"/>
                    <a:pt x="9386" y="8275"/>
                  </a:cubicBezTo>
                  <a:lnTo>
                    <a:pt x="9380" y="8275"/>
                  </a:lnTo>
                  <a:cubicBezTo>
                    <a:pt x="9278" y="8205"/>
                    <a:pt x="9176" y="8141"/>
                    <a:pt x="9075" y="8078"/>
                  </a:cubicBezTo>
                  <a:close/>
                  <a:moveTo>
                    <a:pt x="8624" y="8199"/>
                  </a:moveTo>
                  <a:lnTo>
                    <a:pt x="8878" y="8326"/>
                  </a:lnTo>
                  <a:cubicBezTo>
                    <a:pt x="8792" y="8284"/>
                    <a:pt x="8708" y="8242"/>
                    <a:pt x="8624" y="8199"/>
                  </a:cubicBezTo>
                  <a:close/>
                  <a:moveTo>
                    <a:pt x="4965" y="8279"/>
                  </a:moveTo>
                  <a:cubicBezTo>
                    <a:pt x="4992" y="8296"/>
                    <a:pt x="5019" y="8313"/>
                    <a:pt x="5046" y="8332"/>
                  </a:cubicBezTo>
                  <a:cubicBezTo>
                    <a:pt x="5017" y="8314"/>
                    <a:pt x="4991" y="8296"/>
                    <a:pt x="4965" y="8279"/>
                  </a:cubicBezTo>
                  <a:close/>
                  <a:moveTo>
                    <a:pt x="5103" y="8364"/>
                  </a:moveTo>
                  <a:cubicBezTo>
                    <a:pt x="5141" y="8389"/>
                    <a:pt x="5179" y="8415"/>
                    <a:pt x="5217" y="8434"/>
                  </a:cubicBezTo>
                  <a:cubicBezTo>
                    <a:pt x="5179" y="8415"/>
                    <a:pt x="5135" y="8389"/>
                    <a:pt x="5097" y="8364"/>
                  </a:cubicBezTo>
                  <a:close/>
                  <a:moveTo>
                    <a:pt x="5281" y="8472"/>
                  </a:moveTo>
                  <a:lnTo>
                    <a:pt x="5281" y="8472"/>
                  </a:lnTo>
                  <a:cubicBezTo>
                    <a:pt x="5325" y="8491"/>
                    <a:pt x="5370" y="8516"/>
                    <a:pt x="5414" y="8535"/>
                  </a:cubicBezTo>
                  <a:cubicBezTo>
                    <a:pt x="5364" y="8516"/>
                    <a:pt x="5319" y="8491"/>
                    <a:pt x="5281" y="8472"/>
                  </a:cubicBezTo>
                  <a:close/>
                  <a:moveTo>
                    <a:pt x="10104" y="9152"/>
                  </a:moveTo>
                  <a:lnTo>
                    <a:pt x="10200" y="9190"/>
                  </a:lnTo>
                  <a:lnTo>
                    <a:pt x="10193" y="9196"/>
                  </a:lnTo>
                  <a:lnTo>
                    <a:pt x="10104" y="9152"/>
                  </a:lnTo>
                  <a:close/>
                  <a:moveTo>
                    <a:pt x="10619" y="9235"/>
                  </a:moveTo>
                  <a:lnTo>
                    <a:pt x="10619" y="9235"/>
                  </a:lnTo>
                  <a:cubicBezTo>
                    <a:pt x="10657" y="9266"/>
                    <a:pt x="10695" y="9298"/>
                    <a:pt x="10727" y="9336"/>
                  </a:cubicBezTo>
                  <a:lnTo>
                    <a:pt x="10721" y="9336"/>
                  </a:lnTo>
                  <a:cubicBezTo>
                    <a:pt x="10689" y="9298"/>
                    <a:pt x="10657" y="9266"/>
                    <a:pt x="10619" y="9235"/>
                  </a:cubicBezTo>
                  <a:close/>
                  <a:moveTo>
                    <a:pt x="10657" y="9412"/>
                  </a:moveTo>
                  <a:lnTo>
                    <a:pt x="10730" y="9447"/>
                  </a:lnTo>
                  <a:lnTo>
                    <a:pt x="10730" y="9447"/>
                  </a:lnTo>
                  <a:cubicBezTo>
                    <a:pt x="10706" y="9436"/>
                    <a:pt x="10683" y="9425"/>
                    <a:pt x="10657" y="9412"/>
                  </a:cubicBezTo>
                  <a:close/>
                  <a:moveTo>
                    <a:pt x="10816" y="9495"/>
                  </a:moveTo>
                  <a:cubicBezTo>
                    <a:pt x="10882" y="9531"/>
                    <a:pt x="10940" y="9562"/>
                    <a:pt x="10996" y="9596"/>
                  </a:cubicBezTo>
                  <a:lnTo>
                    <a:pt x="10996" y="9596"/>
                  </a:lnTo>
                  <a:cubicBezTo>
                    <a:pt x="10937" y="9563"/>
                    <a:pt x="10874" y="9527"/>
                    <a:pt x="10816" y="9495"/>
                  </a:cubicBezTo>
                  <a:close/>
                  <a:moveTo>
                    <a:pt x="11045" y="9628"/>
                  </a:moveTo>
                  <a:cubicBezTo>
                    <a:pt x="11127" y="9673"/>
                    <a:pt x="11197" y="9717"/>
                    <a:pt x="11267" y="9768"/>
                  </a:cubicBezTo>
                  <a:lnTo>
                    <a:pt x="11254" y="9762"/>
                  </a:lnTo>
                  <a:cubicBezTo>
                    <a:pt x="11185" y="9717"/>
                    <a:pt x="11115" y="9667"/>
                    <a:pt x="11045" y="9628"/>
                  </a:cubicBezTo>
                  <a:close/>
                  <a:moveTo>
                    <a:pt x="11267" y="9775"/>
                  </a:moveTo>
                  <a:lnTo>
                    <a:pt x="11267" y="9775"/>
                  </a:lnTo>
                  <a:cubicBezTo>
                    <a:pt x="11343" y="9819"/>
                    <a:pt x="11413" y="9870"/>
                    <a:pt x="11477" y="9921"/>
                  </a:cubicBezTo>
                  <a:lnTo>
                    <a:pt x="11471" y="9921"/>
                  </a:lnTo>
                  <a:cubicBezTo>
                    <a:pt x="11407" y="9870"/>
                    <a:pt x="11337" y="9819"/>
                    <a:pt x="11267" y="9775"/>
                  </a:cubicBezTo>
                  <a:close/>
                  <a:moveTo>
                    <a:pt x="3476" y="9889"/>
                  </a:moveTo>
                  <a:lnTo>
                    <a:pt x="3476" y="9889"/>
                  </a:lnTo>
                  <a:cubicBezTo>
                    <a:pt x="3457" y="9908"/>
                    <a:pt x="3457" y="9927"/>
                    <a:pt x="3476" y="9946"/>
                  </a:cubicBezTo>
                  <a:cubicBezTo>
                    <a:pt x="3457" y="9934"/>
                    <a:pt x="3451" y="9908"/>
                    <a:pt x="3470" y="9895"/>
                  </a:cubicBezTo>
                  <a:lnTo>
                    <a:pt x="3476" y="9889"/>
                  </a:lnTo>
                  <a:close/>
                  <a:moveTo>
                    <a:pt x="8242" y="10042"/>
                  </a:moveTo>
                  <a:cubicBezTo>
                    <a:pt x="8261" y="10048"/>
                    <a:pt x="8287" y="10060"/>
                    <a:pt x="8306" y="10067"/>
                  </a:cubicBezTo>
                  <a:lnTo>
                    <a:pt x="8306" y="10067"/>
                  </a:lnTo>
                  <a:cubicBezTo>
                    <a:pt x="8287" y="10060"/>
                    <a:pt x="8261" y="10048"/>
                    <a:pt x="8242" y="10048"/>
                  </a:cubicBezTo>
                  <a:lnTo>
                    <a:pt x="8242" y="10042"/>
                  </a:lnTo>
                  <a:close/>
                  <a:moveTo>
                    <a:pt x="11483" y="9934"/>
                  </a:moveTo>
                  <a:cubicBezTo>
                    <a:pt x="11560" y="9984"/>
                    <a:pt x="11623" y="10042"/>
                    <a:pt x="11680" y="10092"/>
                  </a:cubicBezTo>
                  <a:lnTo>
                    <a:pt x="11674" y="10092"/>
                  </a:lnTo>
                  <a:cubicBezTo>
                    <a:pt x="11610" y="10042"/>
                    <a:pt x="11547" y="9984"/>
                    <a:pt x="11483" y="9934"/>
                  </a:cubicBezTo>
                  <a:close/>
                  <a:moveTo>
                    <a:pt x="11687" y="10105"/>
                  </a:moveTo>
                  <a:lnTo>
                    <a:pt x="11687" y="10105"/>
                  </a:lnTo>
                  <a:cubicBezTo>
                    <a:pt x="11750" y="10162"/>
                    <a:pt x="11814" y="10219"/>
                    <a:pt x="11877" y="10283"/>
                  </a:cubicBezTo>
                  <a:lnTo>
                    <a:pt x="11865" y="10283"/>
                  </a:lnTo>
                  <a:cubicBezTo>
                    <a:pt x="11807" y="10219"/>
                    <a:pt x="11744" y="10162"/>
                    <a:pt x="11687" y="10105"/>
                  </a:cubicBezTo>
                  <a:close/>
                  <a:moveTo>
                    <a:pt x="3730" y="10029"/>
                  </a:moveTo>
                  <a:cubicBezTo>
                    <a:pt x="3896" y="10150"/>
                    <a:pt x="4061" y="10270"/>
                    <a:pt x="4226" y="10378"/>
                  </a:cubicBezTo>
                  <a:cubicBezTo>
                    <a:pt x="4054" y="10270"/>
                    <a:pt x="3889" y="10156"/>
                    <a:pt x="3724" y="10035"/>
                  </a:cubicBezTo>
                  <a:lnTo>
                    <a:pt x="3730" y="10029"/>
                  </a:lnTo>
                  <a:close/>
                  <a:moveTo>
                    <a:pt x="4339" y="10676"/>
                  </a:moveTo>
                  <a:lnTo>
                    <a:pt x="4339" y="10676"/>
                  </a:lnTo>
                  <a:cubicBezTo>
                    <a:pt x="4356" y="10683"/>
                    <a:pt x="4374" y="10690"/>
                    <a:pt x="4391" y="10696"/>
                  </a:cubicBezTo>
                  <a:cubicBezTo>
                    <a:pt x="4375" y="10693"/>
                    <a:pt x="4357" y="10685"/>
                    <a:pt x="4339" y="10676"/>
                  </a:cubicBezTo>
                  <a:close/>
                  <a:moveTo>
                    <a:pt x="9265" y="10563"/>
                  </a:moveTo>
                  <a:cubicBezTo>
                    <a:pt x="9399" y="10620"/>
                    <a:pt x="9532" y="10671"/>
                    <a:pt x="9666" y="10715"/>
                  </a:cubicBezTo>
                  <a:cubicBezTo>
                    <a:pt x="9526" y="10671"/>
                    <a:pt x="9393" y="10620"/>
                    <a:pt x="9265" y="10569"/>
                  </a:cubicBezTo>
                  <a:lnTo>
                    <a:pt x="9265" y="10563"/>
                  </a:lnTo>
                  <a:close/>
                  <a:moveTo>
                    <a:pt x="9971" y="10467"/>
                  </a:moveTo>
                  <a:lnTo>
                    <a:pt x="9971" y="10467"/>
                  </a:lnTo>
                  <a:cubicBezTo>
                    <a:pt x="10130" y="10556"/>
                    <a:pt x="10282" y="10639"/>
                    <a:pt x="10441" y="10722"/>
                  </a:cubicBezTo>
                  <a:cubicBezTo>
                    <a:pt x="10282" y="10639"/>
                    <a:pt x="10123" y="10556"/>
                    <a:pt x="9971" y="10467"/>
                  </a:cubicBezTo>
                  <a:close/>
                  <a:moveTo>
                    <a:pt x="9577" y="11020"/>
                  </a:moveTo>
                  <a:lnTo>
                    <a:pt x="9475" y="11046"/>
                  </a:lnTo>
                  <a:lnTo>
                    <a:pt x="9532" y="11027"/>
                  </a:lnTo>
                  <a:lnTo>
                    <a:pt x="9577" y="11020"/>
                  </a:lnTo>
                  <a:close/>
                  <a:moveTo>
                    <a:pt x="8439" y="11281"/>
                  </a:moveTo>
                  <a:cubicBezTo>
                    <a:pt x="8217" y="11319"/>
                    <a:pt x="7994" y="11338"/>
                    <a:pt x="7772" y="11351"/>
                  </a:cubicBezTo>
                  <a:lnTo>
                    <a:pt x="7766" y="11351"/>
                  </a:lnTo>
                  <a:cubicBezTo>
                    <a:pt x="7988" y="11338"/>
                    <a:pt x="8216" y="11319"/>
                    <a:pt x="8439" y="11281"/>
                  </a:cubicBezTo>
                  <a:close/>
                  <a:moveTo>
                    <a:pt x="3254" y="0"/>
                  </a:moveTo>
                  <a:cubicBezTo>
                    <a:pt x="3228" y="0"/>
                    <a:pt x="3202" y="11"/>
                    <a:pt x="3184" y="33"/>
                  </a:cubicBezTo>
                  <a:cubicBezTo>
                    <a:pt x="3133" y="90"/>
                    <a:pt x="3127" y="185"/>
                    <a:pt x="3101" y="255"/>
                  </a:cubicBezTo>
                  <a:cubicBezTo>
                    <a:pt x="3050" y="427"/>
                    <a:pt x="2987" y="592"/>
                    <a:pt x="2904" y="751"/>
                  </a:cubicBezTo>
                  <a:cubicBezTo>
                    <a:pt x="2828" y="910"/>
                    <a:pt x="2733" y="1062"/>
                    <a:pt x="2631" y="1208"/>
                  </a:cubicBezTo>
                  <a:cubicBezTo>
                    <a:pt x="2612" y="1234"/>
                    <a:pt x="2593" y="1253"/>
                    <a:pt x="2580" y="1278"/>
                  </a:cubicBezTo>
                  <a:cubicBezTo>
                    <a:pt x="2517" y="1329"/>
                    <a:pt x="2453" y="1386"/>
                    <a:pt x="2390" y="1443"/>
                  </a:cubicBezTo>
                  <a:cubicBezTo>
                    <a:pt x="2173" y="1634"/>
                    <a:pt x="1957" y="1837"/>
                    <a:pt x="1760" y="2054"/>
                  </a:cubicBezTo>
                  <a:cubicBezTo>
                    <a:pt x="1563" y="2270"/>
                    <a:pt x="1379" y="2505"/>
                    <a:pt x="1227" y="2753"/>
                  </a:cubicBezTo>
                  <a:cubicBezTo>
                    <a:pt x="1157" y="2861"/>
                    <a:pt x="1112" y="2981"/>
                    <a:pt x="1106" y="3115"/>
                  </a:cubicBezTo>
                  <a:cubicBezTo>
                    <a:pt x="1106" y="3197"/>
                    <a:pt x="1138" y="3280"/>
                    <a:pt x="1188" y="3344"/>
                  </a:cubicBezTo>
                  <a:cubicBezTo>
                    <a:pt x="972" y="3394"/>
                    <a:pt x="763" y="3464"/>
                    <a:pt x="559" y="3553"/>
                  </a:cubicBezTo>
                  <a:cubicBezTo>
                    <a:pt x="458" y="3604"/>
                    <a:pt x="356" y="3661"/>
                    <a:pt x="261" y="3719"/>
                  </a:cubicBezTo>
                  <a:cubicBezTo>
                    <a:pt x="210" y="3750"/>
                    <a:pt x="159" y="3788"/>
                    <a:pt x="108" y="3820"/>
                  </a:cubicBezTo>
                  <a:cubicBezTo>
                    <a:pt x="70" y="3846"/>
                    <a:pt x="32" y="3884"/>
                    <a:pt x="6" y="3922"/>
                  </a:cubicBezTo>
                  <a:cubicBezTo>
                    <a:pt x="0" y="3935"/>
                    <a:pt x="0" y="3947"/>
                    <a:pt x="13" y="3960"/>
                  </a:cubicBezTo>
                  <a:cubicBezTo>
                    <a:pt x="19" y="3973"/>
                    <a:pt x="32" y="3979"/>
                    <a:pt x="45" y="3979"/>
                  </a:cubicBezTo>
                  <a:cubicBezTo>
                    <a:pt x="51" y="3998"/>
                    <a:pt x="64" y="4011"/>
                    <a:pt x="76" y="4011"/>
                  </a:cubicBezTo>
                  <a:cubicBezTo>
                    <a:pt x="267" y="4087"/>
                    <a:pt x="470" y="4138"/>
                    <a:pt x="667" y="4195"/>
                  </a:cubicBezTo>
                  <a:cubicBezTo>
                    <a:pt x="763" y="4227"/>
                    <a:pt x="864" y="4252"/>
                    <a:pt x="960" y="4278"/>
                  </a:cubicBezTo>
                  <a:cubicBezTo>
                    <a:pt x="1030" y="4297"/>
                    <a:pt x="1100" y="4316"/>
                    <a:pt x="1176" y="4329"/>
                  </a:cubicBezTo>
                  <a:lnTo>
                    <a:pt x="1176" y="4341"/>
                  </a:lnTo>
                  <a:cubicBezTo>
                    <a:pt x="1176" y="4354"/>
                    <a:pt x="1188" y="4373"/>
                    <a:pt x="1208" y="4373"/>
                  </a:cubicBezTo>
                  <a:cubicBezTo>
                    <a:pt x="1208" y="4405"/>
                    <a:pt x="1214" y="4437"/>
                    <a:pt x="1220" y="4462"/>
                  </a:cubicBezTo>
                  <a:cubicBezTo>
                    <a:pt x="1233" y="4519"/>
                    <a:pt x="1246" y="4576"/>
                    <a:pt x="1258" y="4640"/>
                  </a:cubicBezTo>
                  <a:cubicBezTo>
                    <a:pt x="1284" y="4754"/>
                    <a:pt x="1309" y="4875"/>
                    <a:pt x="1335" y="4996"/>
                  </a:cubicBezTo>
                  <a:cubicBezTo>
                    <a:pt x="1379" y="5174"/>
                    <a:pt x="1424" y="5358"/>
                    <a:pt x="1474" y="5536"/>
                  </a:cubicBezTo>
                  <a:cubicBezTo>
                    <a:pt x="1474" y="5606"/>
                    <a:pt x="1481" y="5676"/>
                    <a:pt x="1487" y="5746"/>
                  </a:cubicBezTo>
                  <a:cubicBezTo>
                    <a:pt x="1513" y="6044"/>
                    <a:pt x="1563" y="6337"/>
                    <a:pt x="1652" y="6623"/>
                  </a:cubicBezTo>
                  <a:lnTo>
                    <a:pt x="1652" y="6673"/>
                  </a:lnTo>
                  <a:cubicBezTo>
                    <a:pt x="1665" y="7271"/>
                    <a:pt x="1792" y="7868"/>
                    <a:pt x="2034" y="8421"/>
                  </a:cubicBezTo>
                  <a:cubicBezTo>
                    <a:pt x="2269" y="8968"/>
                    <a:pt x="2618" y="9457"/>
                    <a:pt x="3057" y="9857"/>
                  </a:cubicBezTo>
                  <a:cubicBezTo>
                    <a:pt x="3060" y="9860"/>
                    <a:pt x="3066" y="9862"/>
                    <a:pt x="3073" y="9862"/>
                  </a:cubicBezTo>
                  <a:cubicBezTo>
                    <a:pt x="3079" y="9862"/>
                    <a:pt x="3085" y="9860"/>
                    <a:pt x="3089" y="9857"/>
                  </a:cubicBezTo>
                  <a:cubicBezTo>
                    <a:pt x="3266" y="10067"/>
                    <a:pt x="3463" y="10251"/>
                    <a:pt x="3686" y="10416"/>
                  </a:cubicBezTo>
                  <a:cubicBezTo>
                    <a:pt x="3883" y="10556"/>
                    <a:pt x="4099" y="10677"/>
                    <a:pt x="4321" y="10772"/>
                  </a:cubicBezTo>
                  <a:cubicBezTo>
                    <a:pt x="4525" y="10868"/>
                    <a:pt x="4747" y="10931"/>
                    <a:pt x="4970" y="10957"/>
                  </a:cubicBezTo>
                  <a:cubicBezTo>
                    <a:pt x="5097" y="11014"/>
                    <a:pt x="5230" y="11071"/>
                    <a:pt x="5364" y="11116"/>
                  </a:cubicBezTo>
                  <a:cubicBezTo>
                    <a:pt x="5402" y="11344"/>
                    <a:pt x="5491" y="11567"/>
                    <a:pt x="5618" y="11764"/>
                  </a:cubicBezTo>
                  <a:cubicBezTo>
                    <a:pt x="5669" y="11834"/>
                    <a:pt x="5732" y="11929"/>
                    <a:pt x="5821" y="11961"/>
                  </a:cubicBezTo>
                  <a:cubicBezTo>
                    <a:pt x="5789" y="12005"/>
                    <a:pt x="5758" y="12056"/>
                    <a:pt x="5726" y="12107"/>
                  </a:cubicBezTo>
                  <a:cubicBezTo>
                    <a:pt x="5675" y="12183"/>
                    <a:pt x="5624" y="12253"/>
                    <a:pt x="5567" y="12329"/>
                  </a:cubicBezTo>
                  <a:cubicBezTo>
                    <a:pt x="5465" y="12469"/>
                    <a:pt x="5357" y="12603"/>
                    <a:pt x="5249" y="12736"/>
                  </a:cubicBezTo>
                  <a:cubicBezTo>
                    <a:pt x="5027" y="13003"/>
                    <a:pt x="4785" y="13251"/>
                    <a:pt x="4537" y="13499"/>
                  </a:cubicBezTo>
                  <a:cubicBezTo>
                    <a:pt x="4480" y="13530"/>
                    <a:pt x="4429" y="13562"/>
                    <a:pt x="4379" y="13588"/>
                  </a:cubicBezTo>
                  <a:cubicBezTo>
                    <a:pt x="4309" y="13619"/>
                    <a:pt x="4245" y="13651"/>
                    <a:pt x="4182" y="13689"/>
                  </a:cubicBezTo>
                  <a:cubicBezTo>
                    <a:pt x="4105" y="13727"/>
                    <a:pt x="4035" y="13785"/>
                    <a:pt x="3985" y="13861"/>
                  </a:cubicBezTo>
                  <a:lnTo>
                    <a:pt x="3978" y="13861"/>
                  </a:lnTo>
                  <a:cubicBezTo>
                    <a:pt x="3762" y="13829"/>
                    <a:pt x="3540" y="13816"/>
                    <a:pt x="3317" y="13804"/>
                  </a:cubicBezTo>
                  <a:lnTo>
                    <a:pt x="2675" y="13759"/>
                  </a:lnTo>
                  <a:cubicBezTo>
                    <a:pt x="2453" y="13746"/>
                    <a:pt x="2231" y="13734"/>
                    <a:pt x="2015" y="13721"/>
                  </a:cubicBezTo>
                  <a:lnTo>
                    <a:pt x="1690" y="13702"/>
                  </a:lnTo>
                  <a:cubicBezTo>
                    <a:pt x="1623" y="13697"/>
                    <a:pt x="1556" y="13693"/>
                    <a:pt x="1488" y="13693"/>
                  </a:cubicBezTo>
                  <a:cubicBezTo>
                    <a:pt x="1460" y="13693"/>
                    <a:pt x="1432" y="13694"/>
                    <a:pt x="1405" y="13696"/>
                  </a:cubicBezTo>
                  <a:cubicBezTo>
                    <a:pt x="1405" y="13689"/>
                    <a:pt x="1398" y="13683"/>
                    <a:pt x="1398" y="13670"/>
                  </a:cubicBezTo>
                  <a:cubicBezTo>
                    <a:pt x="1379" y="13645"/>
                    <a:pt x="1360" y="13619"/>
                    <a:pt x="1335" y="13600"/>
                  </a:cubicBezTo>
                  <a:cubicBezTo>
                    <a:pt x="1290" y="13549"/>
                    <a:pt x="1246" y="13499"/>
                    <a:pt x="1201" y="13448"/>
                  </a:cubicBezTo>
                  <a:cubicBezTo>
                    <a:pt x="1112" y="13352"/>
                    <a:pt x="1017" y="13257"/>
                    <a:pt x="922" y="13168"/>
                  </a:cubicBezTo>
                  <a:cubicBezTo>
                    <a:pt x="913" y="13162"/>
                    <a:pt x="903" y="13159"/>
                    <a:pt x="894" y="13159"/>
                  </a:cubicBezTo>
                  <a:cubicBezTo>
                    <a:pt x="882" y="13159"/>
                    <a:pt x="871" y="13164"/>
                    <a:pt x="864" y="13174"/>
                  </a:cubicBezTo>
                  <a:cubicBezTo>
                    <a:pt x="826" y="13219"/>
                    <a:pt x="807" y="13283"/>
                    <a:pt x="820" y="13340"/>
                  </a:cubicBezTo>
                  <a:cubicBezTo>
                    <a:pt x="833" y="13403"/>
                    <a:pt x="864" y="13467"/>
                    <a:pt x="915" y="13511"/>
                  </a:cubicBezTo>
                  <a:cubicBezTo>
                    <a:pt x="966" y="13575"/>
                    <a:pt x="1017" y="13632"/>
                    <a:pt x="1074" y="13689"/>
                  </a:cubicBezTo>
                  <a:lnTo>
                    <a:pt x="1131" y="13746"/>
                  </a:lnTo>
                  <a:lnTo>
                    <a:pt x="1011" y="13740"/>
                  </a:lnTo>
                  <a:cubicBezTo>
                    <a:pt x="903" y="13734"/>
                    <a:pt x="801" y="13727"/>
                    <a:pt x="699" y="13727"/>
                  </a:cubicBezTo>
                  <a:cubicBezTo>
                    <a:pt x="638" y="13725"/>
                    <a:pt x="577" y="13725"/>
                    <a:pt x="516" y="13725"/>
                  </a:cubicBezTo>
                  <a:cubicBezTo>
                    <a:pt x="370" y="13725"/>
                    <a:pt x="227" y="13729"/>
                    <a:pt x="83" y="13734"/>
                  </a:cubicBezTo>
                  <a:cubicBezTo>
                    <a:pt x="57" y="13734"/>
                    <a:pt x="45" y="13753"/>
                    <a:pt x="45" y="13772"/>
                  </a:cubicBezTo>
                  <a:cubicBezTo>
                    <a:pt x="26" y="13880"/>
                    <a:pt x="95" y="13982"/>
                    <a:pt x="203" y="13994"/>
                  </a:cubicBezTo>
                  <a:cubicBezTo>
                    <a:pt x="251" y="14009"/>
                    <a:pt x="299" y="14016"/>
                    <a:pt x="349" y="14016"/>
                  </a:cubicBezTo>
                  <a:cubicBezTo>
                    <a:pt x="366" y="14016"/>
                    <a:pt x="383" y="14015"/>
                    <a:pt x="400" y="14013"/>
                  </a:cubicBezTo>
                  <a:lnTo>
                    <a:pt x="629" y="14026"/>
                  </a:lnTo>
                  <a:lnTo>
                    <a:pt x="2262" y="14109"/>
                  </a:lnTo>
                  <a:cubicBezTo>
                    <a:pt x="2796" y="14134"/>
                    <a:pt x="3336" y="14166"/>
                    <a:pt x="3870" y="14166"/>
                  </a:cubicBezTo>
                  <a:cubicBezTo>
                    <a:pt x="3870" y="14248"/>
                    <a:pt x="3883" y="14337"/>
                    <a:pt x="3921" y="14414"/>
                  </a:cubicBezTo>
                  <a:cubicBezTo>
                    <a:pt x="3991" y="14560"/>
                    <a:pt x="4131" y="14649"/>
                    <a:pt x="4296" y="14649"/>
                  </a:cubicBezTo>
                  <a:cubicBezTo>
                    <a:pt x="4351" y="14708"/>
                    <a:pt x="4422" y="14755"/>
                    <a:pt x="4491" y="14755"/>
                  </a:cubicBezTo>
                  <a:cubicBezTo>
                    <a:pt x="4527" y="14755"/>
                    <a:pt x="4562" y="14743"/>
                    <a:pt x="4595" y="14712"/>
                  </a:cubicBezTo>
                  <a:cubicBezTo>
                    <a:pt x="4614" y="14731"/>
                    <a:pt x="4645" y="14738"/>
                    <a:pt x="4671" y="14744"/>
                  </a:cubicBezTo>
                  <a:cubicBezTo>
                    <a:pt x="4676" y="14745"/>
                    <a:pt x="4681" y="14745"/>
                    <a:pt x="4685" y="14745"/>
                  </a:cubicBezTo>
                  <a:cubicBezTo>
                    <a:pt x="4738" y="14745"/>
                    <a:pt x="4787" y="14714"/>
                    <a:pt x="4811" y="14661"/>
                  </a:cubicBezTo>
                  <a:cubicBezTo>
                    <a:pt x="4924" y="14780"/>
                    <a:pt x="5062" y="14869"/>
                    <a:pt x="5208" y="14869"/>
                  </a:cubicBezTo>
                  <a:cubicBezTo>
                    <a:pt x="5226" y="14869"/>
                    <a:pt x="5244" y="14868"/>
                    <a:pt x="5262" y="14865"/>
                  </a:cubicBezTo>
                  <a:cubicBezTo>
                    <a:pt x="5268" y="14865"/>
                    <a:pt x="5281" y="14852"/>
                    <a:pt x="5281" y="14839"/>
                  </a:cubicBezTo>
                  <a:cubicBezTo>
                    <a:pt x="5345" y="14871"/>
                    <a:pt x="5421" y="14884"/>
                    <a:pt x="5497" y="14884"/>
                  </a:cubicBezTo>
                  <a:cubicBezTo>
                    <a:pt x="5605" y="14884"/>
                    <a:pt x="5751" y="14852"/>
                    <a:pt x="5802" y="14738"/>
                  </a:cubicBezTo>
                  <a:cubicBezTo>
                    <a:pt x="5827" y="14674"/>
                    <a:pt x="5808" y="14604"/>
                    <a:pt x="5758" y="14560"/>
                  </a:cubicBezTo>
                  <a:cubicBezTo>
                    <a:pt x="5840" y="14490"/>
                    <a:pt x="5866" y="14382"/>
                    <a:pt x="5821" y="14287"/>
                  </a:cubicBezTo>
                  <a:cubicBezTo>
                    <a:pt x="5815" y="14268"/>
                    <a:pt x="5796" y="14255"/>
                    <a:pt x="5783" y="14236"/>
                  </a:cubicBezTo>
                  <a:cubicBezTo>
                    <a:pt x="6018" y="14236"/>
                    <a:pt x="6260" y="14248"/>
                    <a:pt x="6495" y="14268"/>
                  </a:cubicBezTo>
                  <a:cubicBezTo>
                    <a:pt x="7175" y="14318"/>
                    <a:pt x="7842" y="14445"/>
                    <a:pt x="8484" y="14655"/>
                  </a:cubicBezTo>
                  <a:cubicBezTo>
                    <a:pt x="8802" y="14757"/>
                    <a:pt x="9113" y="14878"/>
                    <a:pt x="9418" y="15011"/>
                  </a:cubicBezTo>
                  <a:cubicBezTo>
                    <a:pt x="9564" y="15081"/>
                    <a:pt x="9717" y="15151"/>
                    <a:pt x="9863" y="15227"/>
                  </a:cubicBezTo>
                  <a:cubicBezTo>
                    <a:pt x="9953" y="15272"/>
                    <a:pt x="10056" y="15333"/>
                    <a:pt x="10158" y="15333"/>
                  </a:cubicBezTo>
                  <a:cubicBezTo>
                    <a:pt x="10200" y="15333"/>
                    <a:pt x="10242" y="15323"/>
                    <a:pt x="10282" y="15297"/>
                  </a:cubicBezTo>
                  <a:cubicBezTo>
                    <a:pt x="10301" y="15284"/>
                    <a:pt x="10289" y="15259"/>
                    <a:pt x="10269" y="15252"/>
                  </a:cubicBezTo>
                  <a:cubicBezTo>
                    <a:pt x="10276" y="15246"/>
                    <a:pt x="10269" y="15233"/>
                    <a:pt x="10263" y="15227"/>
                  </a:cubicBezTo>
                  <a:cubicBezTo>
                    <a:pt x="10231" y="15195"/>
                    <a:pt x="10200" y="15176"/>
                    <a:pt x="10161" y="15151"/>
                  </a:cubicBezTo>
                  <a:lnTo>
                    <a:pt x="10053" y="15094"/>
                  </a:lnTo>
                  <a:lnTo>
                    <a:pt x="9850" y="14979"/>
                  </a:lnTo>
                  <a:cubicBezTo>
                    <a:pt x="9704" y="14897"/>
                    <a:pt x="9558" y="14820"/>
                    <a:pt x="9412" y="14744"/>
                  </a:cubicBezTo>
                  <a:cubicBezTo>
                    <a:pt x="9164" y="14623"/>
                    <a:pt x="8916" y="14496"/>
                    <a:pt x="8668" y="14376"/>
                  </a:cubicBezTo>
                  <a:lnTo>
                    <a:pt x="8878" y="14376"/>
                  </a:lnTo>
                  <a:cubicBezTo>
                    <a:pt x="8929" y="14376"/>
                    <a:pt x="8979" y="14388"/>
                    <a:pt x="9037" y="14395"/>
                  </a:cubicBezTo>
                  <a:cubicBezTo>
                    <a:pt x="9087" y="14407"/>
                    <a:pt x="9138" y="14414"/>
                    <a:pt x="9196" y="14414"/>
                  </a:cubicBezTo>
                  <a:cubicBezTo>
                    <a:pt x="9265" y="14407"/>
                    <a:pt x="9323" y="14356"/>
                    <a:pt x="9335" y="14287"/>
                  </a:cubicBezTo>
                  <a:cubicBezTo>
                    <a:pt x="9329" y="14248"/>
                    <a:pt x="9304" y="14210"/>
                    <a:pt x="9272" y="14191"/>
                  </a:cubicBezTo>
                  <a:cubicBezTo>
                    <a:pt x="9278" y="14179"/>
                    <a:pt x="9278" y="14159"/>
                    <a:pt x="9259" y="14153"/>
                  </a:cubicBezTo>
                  <a:cubicBezTo>
                    <a:pt x="9201" y="14132"/>
                    <a:pt x="9139" y="14120"/>
                    <a:pt x="9072" y="14120"/>
                  </a:cubicBezTo>
                  <a:cubicBezTo>
                    <a:pt x="9058" y="14120"/>
                    <a:pt x="9044" y="14120"/>
                    <a:pt x="9030" y="14121"/>
                  </a:cubicBezTo>
                  <a:lnTo>
                    <a:pt x="8802" y="14121"/>
                  </a:lnTo>
                  <a:cubicBezTo>
                    <a:pt x="8725" y="14121"/>
                    <a:pt x="8643" y="14128"/>
                    <a:pt x="8560" y="14134"/>
                  </a:cubicBezTo>
                  <a:cubicBezTo>
                    <a:pt x="8484" y="14134"/>
                    <a:pt x="8414" y="14147"/>
                    <a:pt x="8338" y="14166"/>
                  </a:cubicBezTo>
                  <a:lnTo>
                    <a:pt x="8331" y="14166"/>
                  </a:lnTo>
                  <a:cubicBezTo>
                    <a:pt x="8293" y="14153"/>
                    <a:pt x="8255" y="14140"/>
                    <a:pt x="8217" y="14134"/>
                  </a:cubicBezTo>
                  <a:cubicBezTo>
                    <a:pt x="8153" y="14115"/>
                    <a:pt x="8096" y="14096"/>
                    <a:pt x="8033" y="14083"/>
                  </a:cubicBezTo>
                  <a:cubicBezTo>
                    <a:pt x="7937" y="14058"/>
                    <a:pt x="7829" y="14039"/>
                    <a:pt x="7728" y="14020"/>
                  </a:cubicBezTo>
                  <a:cubicBezTo>
                    <a:pt x="7524" y="13988"/>
                    <a:pt x="7321" y="13969"/>
                    <a:pt x="7117" y="13956"/>
                  </a:cubicBezTo>
                  <a:cubicBezTo>
                    <a:pt x="6927" y="13931"/>
                    <a:pt x="6730" y="13905"/>
                    <a:pt x="6533" y="13886"/>
                  </a:cubicBezTo>
                  <a:cubicBezTo>
                    <a:pt x="6330" y="13867"/>
                    <a:pt x="6126" y="13848"/>
                    <a:pt x="5923" y="13829"/>
                  </a:cubicBezTo>
                  <a:cubicBezTo>
                    <a:pt x="5745" y="13816"/>
                    <a:pt x="5561" y="13797"/>
                    <a:pt x="5376" y="13797"/>
                  </a:cubicBezTo>
                  <a:cubicBezTo>
                    <a:pt x="5414" y="13721"/>
                    <a:pt x="5453" y="13651"/>
                    <a:pt x="5503" y="13581"/>
                  </a:cubicBezTo>
                  <a:lnTo>
                    <a:pt x="5688" y="13289"/>
                  </a:lnTo>
                  <a:cubicBezTo>
                    <a:pt x="5815" y="13086"/>
                    <a:pt x="5942" y="12882"/>
                    <a:pt x="6069" y="12685"/>
                  </a:cubicBezTo>
                  <a:cubicBezTo>
                    <a:pt x="6133" y="12583"/>
                    <a:pt x="6190" y="12488"/>
                    <a:pt x="6253" y="12386"/>
                  </a:cubicBezTo>
                  <a:cubicBezTo>
                    <a:pt x="6285" y="12342"/>
                    <a:pt x="6317" y="12291"/>
                    <a:pt x="6342" y="12247"/>
                  </a:cubicBezTo>
                  <a:cubicBezTo>
                    <a:pt x="6361" y="12215"/>
                    <a:pt x="6380" y="12189"/>
                    <a:pt x="6399" y="12158"/>
                  </a:cubicBezTo>
                  <a:cubicBezTo>
                    <a:pt x="6450" y="12139"/>
                    <a:pt x="6501" y="12107"/>
                    <a:pt x="6546" y="12069"/>
                  </a:cubicBezTo>
                  <a:cubicBezTo>
                    <a:pt x="6622" y="11999"/>
                    <a:pt x="6692" y="11929"/>
                    <a:pt x="6762" y="11859"/>
                  </a:cubicBezTo>
                  <a:cubicBezTo>
                    <a:pt x="6838" y="11789"/>
                    <a:pt x="6901" y="11726"/>
                    <a:pt x="6965" y="11656"/>
                  </a:cubicBezTo>
                  <a:cubicBezTo>
                    <a:pt x="7016" y="11598"/>
                    <a:pt x="7067" y="11541"/>
                    <a:pt x="7111" y="11484"/>
                  </a:cubicBezTo>
                  <a:cubicBezTo>
                    <a:pt x="7162" y="11484"/>
                    <a:pt x="7219" y="11484"/>
                    <a:pt x="7270" y="11490"/>
                  </a:cubicBezTo>
                  <a:cubicBezTo>
                    <a:pt x="7326" y="11492"/>
                    <a:pt x="7383" y="11493"/>
                    <a:pt x="7439" y="11493"/>
                  </a:cubicBezTo>
                  <a:cubicBezTo>
                    <a:pt x="7834" y="11493"/>
                    <a:pt x="8228" y="11454"/>
                    <a:pt x="8617" y="11376"/>
                  </a:cubicBezTo>
                  <a:cubicBezTo>
                    <a:pt x="9126" y="11268"/>
                    <a:pt x="9621" y="11109"/>
                    <a:pt x="10130" y="10976"/>
                  </a:cubicBezTo>
                  <a:cubicBezTo>
                    <a:pt x="10206" y="10995"/>
                    <a:pt x="10289" y="11014"/>
                    <a:pt x="10365" y="11027"/>
                  </a:cubicBezTo>
                  <a:lnTo>
                    <a:pt x="10378" y="11027"/>
                  </a:lnTo>
                  <a:lnTo>
                    <a:pt x="10721" y="11109"/>
                  </a:lnTo>
                  <a:cubicBezTo>
                    <a:pt x="10835" y="11135"/>
                    <a:pt x="10956" y="11154"/>
                    <a:pt x="11070" y="11179"/>
                  </a:cubicBezTo>
                  <a:cubicBezTo>
                    <a:pt x="11185" y="11204"/>
                    <a:pt x="11299" y="11224"/>
                    <a:pt x="11420" y="11224"/>
                  </a:cubicBezTo>
                  <a:lnTo>
                    <a:pt x="11426" y="11224"/>
                  </a:lnTo>
                  <a:cubicBezTo>
                    <a:pt x="11737" y="11376"/>
                    <a:pt x="12055" y="11516"/>
                    <a:pt x="12373" y="11656"/>
                  </a:cubicBezTo>
                  <a:cubicBezTo>
                    <a:pt x="13193" y="12005"/>
                    <a:pt x="14032" y="12317"/>
                    <a:pt x="14883" y="12596"/>
                  </a:cubicBezTo>
                  <a:cubicBezTo>
                    <a:pt x="14890" y="12599"/>
                    <a:pt x="14898" y="12601"/>
                    <a:pt x="14905" y="12601"/>
                  </a:cubicBezTo>
                  <a:cubicBezTo>
                    <a:pt x="14952" y="12601"/>
                    <a:pt x="14985" y="12533"/>
                    <a:pt x="14940" y="12495"/>
                  </a:cubicBezTo>
                  <a:cubicBezTo>
                    <a:pt x="14711" y="12298"/>
                    <a:pt x="14470" y="12113"/>
                    <a:pt x="14229" y="11935"/>
                  </a:cubicBezTo>
                  <a:cubicBezTo>
                    <a:pt x="13796" y="11618"/>
                    <a:pt x="13345" y="11332"/>
                    <a:pt x="12881" y="11058"/>
                  </a:cubicBezTo>
                  <a:cubicBezTo>
                    <a:pt x="12487" y="10823"/>
                    <a:pt x="12081" y="10601"/>
                    <a:pt x="11668" y="10385"/>
                  </a:cubicBezTo>
                  <a:lnTo>
                    <a:pt x="11668" y="10385"/>
                  </a:lnTo>
                  <a:cubicBezTo>
                    <a:pt x="11795" y="10410"/>
                    <a:pt x="11915" y="10442"/>
                    <a:pt x="12042" y="10474"/>
                  </a:cubicBezTo>
                  <a:cubicBezTo>
                    <a:pt x="12087" y="10474"/>
                    <a:pt x="12119" y="10423"/>
                    <a:pt x="12093" y="10385"/>
                  </a:cubicBezTo>
                  <a:cubicBezTo>
                    <a:pt x="11954" y="10213"/>
                    <a:pt x="11795" y="10054"/>
                    <a:pt x="11623" y="9914"/>
                  </a:cubicBezTo>
                  <a:cubicBezTo>
                    <a:pt x="11394" y="9730"/>
                    <a:pt x="11146" y="9565"/>
                    <a:pt x="10886" y="9431"/>
                  </a:cubicBezTo>
                  <a:cubicBezTo>
                    <a:pt x="10803" y="9228"/>
                    <a:pt x="10581" y="9088"/>
                    <a:pt x="10403" y="8987"/>
                  </a:cubicBezTo>
                  <a:cubicBezTo>
                    <a:pt x="10358" y="8961"/>
                    <a:pt x="10320" y="8936"/>
                    <a:pt x="10276" y="8917"/>
                  </a:cubicBezTo>
                  <a:cubicBezTo>
                    <a:pt x="10301" y="8898"/>
                    <a:pt x="10308" y="8866"/>
                    <a:pt x="10282" y="8847"/>
                  </a:cubicBezTo>
                  <a:cubicBezTo>
                    <a:pt x="10085" y="8663"/>
                    <a:pt x="9875" y="8491"/>
                    <a:pt x="9659" y="8332"/>
                  </a:cubicBezTo>
                  <a:cubicBezTo>
                    <a:pt x="9583" y="8269"/>
                    <a:pt x="9501" y="8211"/>
                    <a:pt x="9412" y="8154"/>
                  </a:cubicBezTo>
                  <a:cubicBezTo>
                    <a:pt x="9265" y="7983"/>
                    <a:pt x="9100" y="7824"/>
                    <a:pt x="8922" y="7684"/>
                  </a:cubicBezTo>
                  <a:cubicBezTo>
                    <a:pt x="8598" y="7417"/>
                    <a:pt x="8242" y="7182"/>
                    <a:pt x="7867" y="6979"/>
                  </a:cubicBezTo>
                  <a:cubicBezTo>
                    <a:pt x="7817" y="6953"/>
                    <a:pt x="7772" y="6928"/>
                    <a:pt x="7721" y="6902"/>
                  </a:cubicBezTo>
                  <a:cubicBezTo>
                    <a:pt x="7721" y="6896"/>
                    <a:pt x="7728" y="6883"/>
                    <a:pt x="7728" y="6877"/>
                  </a:cubicBezTo>
                  <a:cubicBezTo>
                    <a:pt x="7715" y="6756"/>
                    <a:pt x="7677" y="6642"/>
                    <a:pt x="7613" y="6540"/>
                  </a:cubicBezTo>
                  <a:cubicBezTo>
                    <a:pt x="7562" y="6432"/>
                    <a:pt x="7505" y="6337"/>
                    <a:pt x="7442" y="6241"/>
                  </a:cubicBezTo>
                  <a:cubicBezTo>
                    <a:pt x="7206" y="5879"/>
                    <a:pt x="6882" y="5580"/>
                    <a:pt x="6552" y="5307"/>
                  </a:cubicBezTo>
                  <a:cubicBezTo>
                    <a:pt x="6457" y="5225"/>
                    <a:pt x="6361" y="5142"/>
                    <a:pt x="6260" y="5059"/>
                  </a:cubicBezTo>
                  <a:cubicBezTo>
                    <a:pt x="6241" y="5021"/>
                    <a:pt x="6209" y="4989"/>
                    <a:pt x="6177" y="4964"/>
                  </a:cubicBezTo>
                  <a:cubicBezTo>
                    <a:pt x="6139" y="4932"/>
                    <a:pt x="6107" y="4907"/>
                    <a:pt x="6075" y="4875"/>
                  </a:cubicBezTo>
                  <a:cubicBezTo>
                    <a:pt x="6012" y="4812"/>
                    <a:pt x="5955" y="4742"/>
                    <a:pt x="5904" y="4672"/>
                  </a:cubicBezTo>
                  <a:cubicBezTo>
                    <a:pt x="5821" y="4551"/>
                    <a:pt x="5758" y="4424"/>
                    <a:pt x="5713" y="4290"/>
                  </a:cubicBezTo>
                  <a:cubicBezTo>
                    <a:pt x="5694" y="4214"/>
                    <a:pt x="5675" y="4138"/>
                    <a:pt x="5650" y="4068"/>
                  </a:cubicBezTo>
                  <a:cubicBezTo>
                    <a:pt x="5605" y="3928"/>
                    <a:pt x="5554" y="3795"/>
                    <a:pt x="5491" y="3661"/>
                  </a:cubicBezTo>
                  <a:cubicBezTo>
                    <a:pt x="5478" y="3636"/>
                    <a:pt x="5465" y="3604"/>
                    <a:pt x="5446" y="3579"/>
                  </a:cubicBezTo>
                  <a:cubicBezTo>
                    <a:pt x="5433" y="3490"/>
                    <a:pt x="5402" y="3407"/>
                    <a:pt x="5370" y="3331"/>
                  </a:cubicBezTo>
                  <a:cubicBezTo>
                    <a:pt x="5319" y="3204"/>
                    <a:pt x="5256" y="3083"/>
                    <a:pt x="5179" y="2975"/>
                  </a:cubicBezTo>
                  <a:lnTo>
                    <a:pt x="5160" y="2943"/>
                  </a:lnTo>
                  <a:cubicBezTo>
                    <a:pt x="5154" y="2911"/>
                    <a:pt x="5141" y="2886"/>
                    <a:pt x="5128" y="2854"/>
                  </a:cubicBezTo>
                  <a:cubicBezTo>
                    <a:pt x="5103" y="2797"/>
                    <a:pt x="5071" y="2740"/>
                    <a:pt x="5039" y="2689"/>
                  </a:cubicBezTo>
                  <a:cubicBezTo>
                    <a:pt x="5027" y="2638"/>
                    <a:pt x="5008" y="2587"/>
                    <a:pt x="4995" y="2543"/>
                  </a:cubicBezTo>
                  <a:cubicBezTo>
                    <a:pt x="4881" y="2231"/>
                    <a:pt x="4665" y="1965"/>
                    <a:pt x="4372" y="1793"/>
                  </a:cubicBezTo>
                  <a:cubicBezTo>
                    <a:pt x="4166" y="1666"/>
                    <a:pt x="3924" y="1601"/>
                    <a:pt x="3681" y="1601"/>
                  </a:cubicBezTo>
                  <a:cubicBezTo>
                    <a:pt x="3632" y="1601"/>
                    <a:pt x="3582" y="1603"/>
                    <a:pt x="3533" y="1609"/>
                  </a:cubicBezTo>
                  <a:cubicBezTo>
                    <a:pt x="3660" y="1507"/>
                    <a:pt x="3762" y="1380"/>
                    <a:pt x="3838" y="1234"/>
                  </a:cubicBezTo>
                  <a:cubicBezTo>
                    <a:pt x="3883" y="1158"/>
                    <a:pt x="3908" y="1069"/>
                    <a:pt x="3927" y="980"/>
                  </a:cubicBezTo>
                  <a:cubicBezTo>
                    <a:pt x="3953" y="910"/>
                    <a:pt x="3953" y="827"/>
                    <a:pt x="3921" y="751"/>
                  </a:cubicBezTo>
                  <a:cubicBezTo>
                    <a:pt x="3896" y="714"/>
                    <a:pt x="3851" y="693"/>
                    <a:pt x="3806" y="693"/>
                  </a:cubicBezTo>
                  <a:cubicBezTo>
                    <a:pt x="3781" y="693"/>
                    <a:pt x="3757" y="699"/>
                    <a:pt x="3737" y="713"/>
                  </a:cubicBezTo>
                  <a:cubicBezTo>
                    <a:pt x="3699" y="732"/>
                    <a:pt x="3673" y="757"/>
                    <a:pt x="3641" y="783"/>
                  </a:cubicBezTo>
                  <a:cubicBezTo>
                    <a:pt x="3660" y="751"/>
                    <a:pt x="3673" y="725"/>
                    <a:pt x="3686" y="694"/>
                  </a:cubicBezTo>
                  <a:cubicBezTo>
                    <a:pt x="3718" y="605"/>
                    <a:pt x="3743" y="516"/>
                    <a:pt x="3762" y="420"/>
                  </a:cubicBezTo>
                  <a:cubicBezTo>
                    <a:pt x="3781" y="331"/>
                    <a:pt x="3781" y="242"/>
                    <a:pt x="3762" y="153"/>
                  </a:cubicBezTo>
                  <a:cubicBezTo>
                    <a:pt x="3749" y="90"/>
                    <a:pt x="3699" y="33"/>
                    <a:pt x="3635" y="20"/>
                  </a:cubicBezTo>
                  <a:cubicBezTo>
                    <a:pt x="3622" y="17"/>
                    <a:pt x="3610" y="15"/>
                    <a:pt x="3597" y="15"/>
                  </a:cubicBezTo>
                  <a:cubicBezTo>
                    <a:pt x="3584" y="15"/>
                    <a:pt x="3572" y="17"/>
                    <a:pt x="3559" y="20"/>
                  </a:cubicBezTo>
                  <a:cubicBezTo>
                    <a:pt x="3546" y="20"/>
                    <a:pt x="3527" y="26"/>
                    <a:pt x="3521" y="39"/>
                  </a:cubicBezTo>
                  <a:lnTo>
                    <a:pt x="3514" y="52"/>
                  </a:lnTo>
                  <a:cubicBezTo>
                    <a:pt x="3508" y="64"/>
                    <a:pt x="3502" y="71"/>
                    <a:pt x="3495" y="84"/>
                  </a:cubicBezTo>
                  <a:cubicBezTo>
                    <a:pt x="3495" y="90"/>
                    <a:pt x="3495" y="96"/>
                    <a:pt x="3495" y="103"/>
                  </a:cubicBezTo>
                  <a:cubicBezTo>
                    <a:pt x="3470" y="179"/>
                    <a:pt x="3438" y="255"/>
                    <a:pt x="3406" y="325"/>
                  </a:cubicBezTo>
                  <a:lnTo>
                    <a:pt x="3406" y="306"/>
                  </a:lnTo>
                  <a:cubicBezTo>
                    <a:pt x="3406" y="211"/>
                    <a:pt x="3381" y="122"/>
                    <a:pt x="3330" y="39"/>
                  </a:cubicBezTo>
                  <a:cubicBezTo>
                    <a:pt x="3310" y="13"/>
                    <a:pt x="3282" y="0"/>
                    <a:pt x="32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5" name="Google Shape;1435;p94"/>
            <p:cNvGrpSpPr/>
            <p:nvPr/>
          </p:nvGrpSpPr>
          <p:grpSpPr>
            <a:xfrm>
              <a:off x="6045400" y="1377600"/>
              <a:ext cx="2067214" cy="2116207"/>
              <a:chOff x="6045400" y="1377600"/>
              <a:chExt cx="2067214" cy="2116207"/>
            </a:xfrm>
          </p:grpSpPr>
          <p:sp>
            <p:nvSpPr>
              <p:cNvPr id="1436" name="Google Shape;1436;p94"/>
              <p:cNvSpPr/>
              <p:nvPr/>
            </p:nvSpPr>
            <p:spPr>
              <a:xfrm>
                <a:off x="6534770" y="2346132"/>
                <a:ext cx="41402" cy="69970"/>
              </a:xfrm>
              <a:custGeom>
                <a:rect b="b" l="l" r="r" t="t"/>
                <a:pathLst>
                  <a:path extrusionOk="0" h="507" w="300">
                    <a:moveTo>
                      <a:pt x="41" y="1"/>
                    </a:moveTo>
                    <a:cubicBezTo>
                      <a:pt x="23" y="1"/>
                      <a:pt x="1" y="19"/>
                      <a:pt x="1" y="37"/>
                    </a:cubicBezTo>
                    <a:cubicBezTo>
                      <a:pt x="14" y="119"/>
                      <a:pt x="45" y="202"/>
                      <a:pt x="90" y="278"/>
                    </a:cubicBezTo>
                    <a:cubicBezTo>
                      <a:pt x="134" y="355"/>
                      <a:pt x="179" y="424"/>
                      <a:pt x="230" y="494"/>
                    </a:cubicBezTo>
                    <a:cubicBezTo>
                      <a:pt x="236" y="503"/>
                      <a:pt x="245" y="506"/>
                      <a:pt x="253" y="506"/>
                    </a:cubicBezTo>
                    <a:cubicBezTo>
                      <a:pt x="277" y="506"/>
                      <a:pt x="299" y="480"/>
                      <a:pt x="280" y="456"/>
                    </a:cubicBezTo>
                    <a:cubicBezTo>
                      <a:pt x="236" y="386"/>
                      <a:pt x="198" y="310"/>
                      <a:pt x="166" y="240"/>
                    </a:cubicBezTo>
                    <a:cubicBezTo>
                      <a:pt x="134" y="164"/>
                      <a:pt x="103" y="88"/>
                      <a:pt x="58" y="11"/>
                    </a:cubicBezTo>
                    <a:cubicBezTo>
                      <a:pt x="54" y="4"/>
                      <a:pt x="48" y="1"/>
                      <a:pt x="4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94"/>
              <p:cNvSpPr/>
              <p:nvPr/>
            </p:nvSpPr>
            <p:spPr>
              <a:xfrm>
                <a:off x="6648763" y="2305834"/>
                <a:ext cx="192934" cy="219156"/>
              </a:xfrm>
              <a:custGeom>
                <a:rect b="b" l="l" r="r" t="t"/>
                <a:pathLst>
                  <a:path extrusionOk="0" h="1588" w="1398">
                    <a:moveTo>
                      <a:pt x="85" y="1"/>
                    </a:moveTo>
                    <a:cubicBezTo>
                      <a:pt x="65" y="1"/>
                      <a:pt x="45" y="12"/>
                      <a:pt x="33" y="36"/>
                    </a:cubicBezTo>
                    <a:cubicBezTo>
                      <a:pt x="1" y="106"/>
                      <a:pt x="65" y="227"/>
                      <a:pt x="90" y="297"/>
                    </a:cubicBezTo>
                    <a:cubicBezTo>
                      <a:pt x="128" y="380"/>
                      <a:pt x="160" y="456"/>
                      <a:pt x="204" y="538"/>
                    </a:cubicBezTo>
                    <a:cubicBezTo>
                      <a:pt x="287" y="691"/>
                      <a:pt x="389" y="837"/>
                      <a:pt x="509" y="977"/>
                    </a:cubicBezTo>
                    <a:cubicBezTo>
                      <a:pt x="624" y="1110"/>
                      <a:pt x="751" y="1231"/>
                      <a:pt x="897" y="1339"/>
                    </a:cubicBezTo>
                    <a:cubicBezTo>
                      <a:pt x="1043" y="1441"/>
                      <a:pt x="1202" y="1523"/>
                      <a:pt x="1367" y="1587"/>
                    </a:cubicBezTo>
                    <a:cubicBezTo>
                      <a:pt x="1369" y="1588"/>
                      <a:pt x="1371" y="1588"/>
                      <a:pt x="1372" y="1588"/>
                    </a:cubicBezTo>
                    <a:cubicBezTo>
                      <a:pt x="1388" y="1588"/>
                      <a:pt x="1397" y="1561"/>
                      <a:pt x="1380" y="1555"/>
                    </a:cubicBezTo>
                    <a:cubicBezTo>
                      <a:pt x="1234" y="1466"/>
                      <a:pt x="1094" y="1365"/>
                      <a:pt x="967" y="1250"/>
                    </a:cubicBezTo>
                    <a:cubicBezTo>
                      <a:pt x="833" y="1136"/>
                      <a:pt x="713" y="1015"/>
                      <a:pt x="605" y="888"/>
                    </a:cubicBezTo>
                    <a:cubicBezTo>
                      <a:pt x="503" y="755"/>
                      <a:pt x="408" y="615"/>
                      <a:pt x="331" y="462"/>
                    </a:cubicBezTo>
                    <a:cubicBezTo>
                      <a:pt x="293" y="392"/>
                      <a:pt x="255" y="316"/>
                      <a:pt x="223" y="240"/>
                    </a:cubicBezTo>
                    <a:cubicBezTo>
                      <a:pt x="198" y="176"/>
                      <a:pt x="179" y="49"/>
                      <a:pt x="115" y="11"/>
                    </a:cubicBezTo>
                    <a:cubicBezTo>
                      <a:pt x="106" y="4"/>
                      <a:pt x="95" y="1"/>
                      <a:pt x="8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94"/>
              <p:cNvSpPr/>
              <p:nvPr/>
            </p:nvSpPr>
            <p:spPr>
              <a:xfrm>
                <a:off x="6361158" y="1841855"/>
                <a:ext cx="20977" cy="57549"/>
              </a:xfrm>
              <a:custGeom>
                <a:rect b="b" l="l" r="r" t="t"/>
                <a:pathLst>
                  <a:path extrusionOk="0" h="417" w="152">
                    <a:moveTo>
                      <a:pt x="128" y="1"/>
                    </a:moveTo>
                    <a:cubicBezTo>
                      <a:pt x="124" y="1"/>
                      <a:pt x="119" y="2"/>
                      <a:pt x="115" y="5"/>
                    </a:cubicBezTo>
                    <a:cubicBezTo>
                      <a:pt x="83" y="24"/>
                      <a:pt x="58" y="56"/>
                      <a:pt x="51" y="94"/>
                    </a:cubicBezTo>
                    <a:cubicBezTo>
                      <a:pt x="39" y="126"/>
                      <a:pt x="26" y="158"/>
                      <a:pt x="20" y="189"/>
                    </a:cubicBezTo>
                    <a:cubicBezTo>
                      <a:pt x="13" y="221"/>
                      <a:pt x="7" y="259"/>
                      <a:pt x="7" y="291"/>
                    </a:cubicBezTo>
                    <a:cubicBezTo>
                      <a:pt x="1" y="329"/>
                      <a:pt x="7" y="367"/>
                      <a:pt x="26" y="405"/>
                    </a:cubicBezTo>
                    <a:cubicBezTo>
                      <a:pt x="31" y="413"/>
                      <a:pt x="40" y="417"/>
                      <a:pt x="49" y="417"/>
                    </a:cubicBezTo>
                    <a:cubicBezTo>
                      <a:pt x="62" y="417"/>
                      <a:pt x="76" y="410"/>
                      <a:pt x="83" y="399"/>
                    </a:cubicBezTo>
                    <a:cubicBezTo>
                      <a:pt x="90" y="361"/>
                      <a:pt x="90" y="329"/>
                      <a:pt x="83" y="291"/>
                    </a:cubicBezTo>
                    <a:cubicBezTo>
                      <a:pt x="83" y="266"/>
                      <a:pt x="83" y="234"/>
                      <a:pt x="90" y="208"/>
                    </a:cubicBezTo>
                    <a:cubicBezTo>
                      <a:pt x="96" y="177"/>
                      <a:pt x="102" y="151"/>
                      <a:pt x="115" y="119"/>
                    </a:cubicBezTo>
                    <a:cubicBezTo>
                      <a:pt x="128" y="94"/>
                      <a:pt x="140" y="62"/>
                      <a:pt x="147" y="30"/>
                    </a:cubicBezTo>
                    <a:cubicBezTo>
                      <a:pt x="152" y="16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94"/>
              <p:cNvSpPr/>
              <p:nvPr/>
            </p:nvSpPr>
            <p:spPr>
              <a:xfrm>
                <a:off x="6352464" y="1861176"/>
                <a:ext cx="9385" cy="31052"/>
              </a:xfrm>
              <a:custGeom>
                <a:rect b="b" l="l" r="r" t="t"/>
                <a:pathLst>
                  <a:path extrusionOk="0" h="225" w="68">
                    <a:moveTo>
                      <a:pt x="43" y="0"/>
                    </a:moveTo>
                    <a:cubicBezTo>
                      <a:pt x="35" y="0"/>
                      <a:pt x="28" y="4"/>
                      <a:pt x="25" y="11"/>
                    </a:cubicBezTo>
                    <a:cubicBezTo>
                      <a:pt x="13" y="43"/>
                      <a:pt x="6" y="81"/>
                      <a:pt x="0" y="113"/>
                    </a:cubicBezTo>
                    <a:cubicBezTo>
                      <a:pt x="0" y="145"/>
                      <a:pt x="0" y="183"/>
                      <a:pt x="13" y="215"/>
                    </a:cubicBezTo>
                    <a:cubicBezTo>
                      <a:pt x="16" y="221"/>
                      <a:pt x="22" y="224"/>
                      <a:pt x="29" y="224"/>
                    </a:cubicBezTo>
                    <a:cubicBezTo>
                      <a:pt x="35" y="224"/>
                      <a:pt x="41" y="221"/>
                      <a:pt x="45" y="215"/>
                    </a:cubicBezTo>
                    <a:cubicBezTo>
                      <a:pt x="51" y="183"/>
                      <a:pt x="51" y="151"/>
                      <a:pt x="51" y="119"/>
                    </a:cubicBezTo>
                    <a:cubicBezTo>
                      <a:pt x="51" y="87"/>
                      <a:pt x="57" y="56"/>
                      <a:pt x="64" y="24"/>
                    </a:cubicBezTo>
                    <a:cubicBezTo>
                      <a:pt x="67" y="8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94"/>
              <p:cNvSpPr/>
              <p:nvPr/>
            </p:nvSpPr>
            <p:spPr>
              <a:xfrm>
                <a:off x="6475427" y="1846547"/>
                <a:ext cx="15733" cy="54099"/>
              </a:xfrm>
              <a:custGeom>
                <a:rect b="b" l="l" r="r" t="t"/>
                <a:pathLst>
                  <a:path extrusionOk="0" h="392" w="114">
                    <a:moveTo>
                      <a:pt x="45" y="1"/>
                    </a:moveTo>
                    <a:cubicBezTo>
                      <a:pt x="27" y="1"/>
                      <a:pt x="11" y="19"/>
                      <a:pt x="24" y="41"/>
                    </a:cubicBezTo>
                    <a:cubicBezTo>
                      <a:pt x="50" y="117"/>
                      <a:pt x="56" y="200"/>
                      <a:pt x="37" y="276"/>
                    </a:cubicBezTo>
                    <a:cubicBezTo>
                      <a:pt x="24" y="301"/>
                      <a:pt x="11" y="327"/>
                      <a:pt x="5" y="359"/>
                    </a:cubicBezTo>
                    <a:cubicBezTo>
                      <a:pt x="1" y="377"/>
                      <a:pt x="16" y="392"/>
                      <a:pt x="34" y="392"/>
                    </a:cubicBezTo>
                    <a:cubicBezTo>
                      <a:pt x="41" y="392"/>
                      <a:pt x="49" y="389"/>
                      <a:pt x="56" y="384"/>
                    </a:cubicBezTo>
                    <a:cubicBezTo>
                      <a:pt x="81" y="359"/>
                      <a:pt x="94" y="327"/>
                      <a:pt x="100" y="289"/>
                    </a:cubicBezTo>
                    <a:cubicBezTo>
                      <a:pt x="107" y="263"/>
                      <a:pt x="113" y="232"/>
                      <a:pt x="113" y="200"/>
                    </a:cubicBezTo>
                    <a:cubicBezTo>
                      <a:pt x="113" y="136"/>
                      <a:pt x="100" y="73"/>
                      <a:pt x="69" y="15"/>
                    </a:cubicBezTo>
                    <a:cubicBezTo>
                      <a:pt x="62" y="5"/>
                      <a:pt x="54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94"/>
              <p:cNvSpPr/>
              <p:nvPr/>
            </p:nvSpPr>
            <p:spPr>
              <a:xfrm>
                <a:off x="6492678" y="1869594"/>
                <a:ext cx="11593" cy="30362"/>
              </a:xfrm>
              <a:custGeom>
                <a:rect b="b" l="l" r="r" t="t"/>
                <a:pathLst>
                  <a:path extrusionOk="0" h="220" w="84">
                    <a:moveTo>
                      <a:pt x="64" y="1"/>
                    </a:moveTo>
                    <a:cubicBezTo>
                      <a:pt x="55" y="1"/>
                      <a:pt x="45" y="7"/>
                      <a:pt x="45" y="20"/>
                    </a:cubicBezTo>
                    <a:cubicBezTo>
                      <a:pt x="45" y="52"/>
                      <a:pt x="39" y="84"/>
                      <a:pt x="33" y="109"/>
                    </a:cubicBezTo>
                    <a:cubicBezTo>
                      <a:pt x="26" y="122"/>
                      <a:pt x="20" y="147"/>
                      <a:pt x="14" y="154"/>
                    </a:cubicBezTo>
                    <a:cubicBezTo>
                      <a:pt x="14" y="160"/>
                      <a:pt x="7" y="166"/>
                      <a:pt x="7" y="179"/>
                    </a:cubicBezTo>
                    <a:cubicBezTo>
                      <a:pt x="1" y="185"/>
                      <a:pt x="1" y="192"/>
                      <a:pt x="1" y="204"/>
                    </a:cubicBezTo>
                    <a:cubicBezTo>
                      <a:pt x="1" y="214"/>
                      <a:pt x="8" y="220"/>
                      <a:pt x="16" y="220"/>
                    </a:cubicBezTo>
                    <a:cubicBezTo>
                      <a:pt x="19" y="220"/>
                      <a:pt x="23" y="219"/>
                      <a:pt x="26" y="217"/>
                    </a:cubicBezTo>
                    <a:cubicBezTo>
                      <a:pt x="33" y="211"/>
                      <a:pt x="39" y="204"/>
                      <a:pt x="45" y="198"/>
                    </a:cubicBezTo>
                    <a:cubicBezTo>
                      <a:pt x="45" y="192"/>
                      <a:pt x="52" y="179"/>
                      <a:pt x="58" y="173"/>
                    </a:cubicBezTo>
                    <a:cubicBezTo>
                      <a:pt x="64" y="154"/>
                      <a:pt x="64" y="141"/>
                      <a:pt x="71" y="122"/>
                    </a:cubicBezTo>
                    <a:cubicBezTo>
                      <a:pt x="77" y="90"/>
                      <a:pt x="83" y="52"/>
                      <a:pt x="83" y="20"/>
                    </a:cubicBezTo>
                    <a:cubicBezTo>
                      <a:pt x="83" y="7"/>
                      <a:pt x="74" y="1"/>
                      <a:pt x="6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94"/>
              <p:cNvSpPr/>
              <p:nvPr/>
            </p:nvSpPr>
            <p:spPr>
              <a:xfrm>
                <a:off x="6553539" y="1844201"/>
                <a:ext cx="60309" cy="14215"/>
              </a:xfrm>
              <a:custGeom>
                <a:rect b="b" l="l" r="r" t="t"/>
                <a:pathLst>
                  <a:path extrusionOk="0" h="103" w="437">
                    <a:moveTo>
                      <a:pt x="233" y="1"/>
                    </a:moveTo>
                    <a:cubicBezTo>
                      <a:pt x="164" y="1"/>
                      <a:pt x="94" y="13"/>
                      <a:pt x="30" y="39"/>
                    </a:cubicBezTo>
                    <a:cubicBezTo>
                      <a:pt x="0" y="51"/>
                      <a:pt x="15" y="90"/>
                      <a:pt x="43" y="90"/>
                    </a:cubicBezTo>
                    <a:cubicBezTo>
                      <a:pt x="45" y="90"/>
                      <a:pt x="47" y="90"/>
                      <a:pt x="49" y="90"/>
                    </a:cubicBezTo>
                    <a:cubicBezTo>
                      <a:pt x="92" y="75"/>
                      <a:pt x="138" y="68"/>
                      <a:pt x="183" y="68"/>
                    </a:cubicBezTo>
                    <a:cubicBezTo>
                      <a:pt x="198" y="68"/>
                      <a:pt x="213" y="69"/>
                      <a:pt x="227" y="71"/>
                    </a:cubicBezTo>
                    <a:cubicBezTo>
                      <a:pt x="259" y="71"/>
                      <a:pt x="291" y="77"/>
                      <a:pt x="316" y="83"/>
                    </a:cubicBezTo>
                    <a:cubicBezTo>
                      <a:pt x="348" y="90"/>
                      <a:pt x="380" y="96"/>
                      <a:pt x="411" y="102"/>
                    </a:cubicBezTo>
                    <a:cubicBezTo>
                      <a:pt x="430" y="102"/>
                      <a:pt x="437" y="77"/>
                      <a:pt x="424" y="64"/>
                    </a:cubicBezTo>
                    <a:cubicBezTo>
                      <a:pt x="367" y="26"/>
                      <a:pt x="303" y="1"/>
                      <a:pt x="23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94"/>
              <p:cNvSpPr/>
              <p:nvPr/>
            </p:nvSpPr>
            <p:spPr>
              <a:xfrm>
                <a:off x="6527593" y="1801281"/>
                <a:ext cx="51201" cy="23599"/>
              </a:xfrm>
              <a:custGeom>
                <a:rect b="b" l="l" r="r" t="t"/>
                <a:pathLst>
                  <a:path extrusionOk="0" h="171" w="371">
                    <a:moveTo>
                      <a:pt x="301" y="0"/>
                    </a:moveTo>
                    <a:lnTo>
                      <a:pt x="256" y="7"/>
                    </a:lnTo>
                    <a:cubicBezTo>
                      <a:pt x="231" y="13"/>
                      <a:pt x="199" y="26"/>
                      <a:pt x="174" y="32"/>
                    </a:cubicBezTo>
                    <a:cubicBezTo>
                      <a:pt x="116" y="58"/>
                      <a:pt x="66" y="89"/>
                      <a:pt x="21" y="121"/>
                    </a:cubicBezTo>
                    <a:cubicBezTo>
                      <a:pt x="0" y="142"/>
                      <a:pt x="17" y="171"/>
                      <a:pt x="38" y="171"/>
                    </a:cubicBezTo>
                    <a:cubicBezTo>
                      <a:pt x="43" y="171"/>
                      <a:pt x="48" y="169"/>
                      <a:pt x="53" y="166"/>
                    </a:cubicBezTo>
                    <a:cubicBezTo>
                      <a:pt x="97" y="134"/>
                      <a:pt x="142" y="108"/>
                      <a:pt x="199" y="89"/>
                    </a:cubicBezTo>
                    <a:cubicBezTo>
                      <a:pt x="224" y="77"/>
                      <a:pt x="250" y="70"/>
                      <a:pt x="275" y="64"/>
                    </a:cubicBezTo>
                    <a:cubicBezTo>
                      <a:pt x="288" y="58"/>
                      <a:pt x="301" y="51"/>
                      <a:pt x="313" y="51"/>
                    </a:cubicBezTo>
                    <a:cubicBezTo>
                      <a:pt x="326" y="51"/>
                      <a:pt x="339" y="45"/>
                      <a:pt x="352" y="38"/>
                    </a:cubicBezTo>
                    <a:cubicBezTo>
                      <a:pt x="371" y="26"/>
                      <a:pt x="364" y="7"/>
                      <a:pt x="34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94"/>
              <p:cNvSpPr/>
              <p:nvPr/>
            </p:nvSpPr>
            <p:spPr>
              <a:xfrm>
                <a:off x="6519037" y="1823224"/>
                <a:ext cx="152498" cy="25531"/>
              </a:xfrm>
              <a:custGeom>
                <a:rect b="b" l="l" r="r" t="t"/>
                <a:pathLst>
                  <a:path extrusionOk="0" h="185" w="1105">
                    <a:moveTo>
                      <a:pt x="547" y="0"/>
                    </a:moveTo>
                    <a:cubicBezTo>
                      <a:pt x="452" y="0"/>
                      <a:pt x="356" y="13"/>
                      <a:pt x="267" y="38"/>
                    </a:cubicBezTo>
                    <a:cubicBezTo>
                      <a:pt x="178" y="57"/>
                      <a:pt x="89" y="89"/>
                      <a:pt x="20" y="140"/>
                    </a:cubicBezTo>
                    <a:cubicBezTo>
                      <a:pt x="0" y="159"/>
                      <a:pt x="13" y="184"/>
                      <a:pt x="32" y="184"/>
                    </a:cubicBezTo>
                    <a:cubicBezTo>
                      <a:pt x="121" y="172"/>
                      <a:pt x="197" y="134"/>
                      <a:pt x="286" y="115"/>
                    </a:cubicBezTo>
                    <a:cubicBezTo>
                      <a:pt x="369" y="102"/>
                      <a:pt x="452" y="89"/>
                      <a:pt x="541" y="89"/>
                    </a:cubicBezTo>
                    <a:cubicBezTo>
                      <a:pt x="630" y="89"/>
                      <a:pt x="712" y="96"/>
                      <a:pt x="801" y="108"/>
                    </a:cubicBezTo>
                    <a:cubicBezTo>
                      <a:pt x="839" y="121"/>
                      <a:pt x="877" y="127"/>
                      <a:pt x="922" y="140"/>
                    </a:cubicBezTo>
                    <a:cubicBezTo>
                      <a:pt x="966" y="153"/>
                      <a:pt x="1011" y="165"/>
                      <a:pt x="1055" y="172"/>
                    </a:cubicBezTo>
                    <a:cubicBezTo>
                      <a:pt x="1057" y="172"/>
                      <a:pt x="1059" y="172"/>
                      <a:pt x="1061" y="172"/>
                    </a:cubicBezTo>
                    <a:cubicBezTo>
                      <a:pt x="1089" y="172"/>
                      <a:pt x="1105" y="132"/>
                      <a:pt x="1081" y="115"/>
                    </a:cubicBezTo>
                    <a:cubicBezTo>
                      <a:pt x="998" y="70"/>
                      <a:pt x="916" y="38"/>
                      <a:pt x="820" y="26"/>
                    </a:cubicBezTo>
                    <a:cubicBezTo>
                      <a:pt x="731" y="7"/>
                      <a:pt x="636" y="0"/>
                      <a:pt x="54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94"/>
              <p:cNvSpPr/>
              <p:nvPr/>
            </p:nvSpPr>
            <p:spPr>
              <a:xfrm>
                <a:off x="6390139" y="1642987"/>
                <a:ext cx="19459" cy="17251"/>
              </a:xfrm>
              <a:custGeom>
                <a:rect b="b" l="l" r="r" t="t"/>
                <a:pathLst>
                  <a:path extrusionOk="0" h="125" w="141">
                    <a:moveTo>
                      <a:pt x="115" y="1"/>
                    </a:moveTo>
                    <a:cubicBezTo>
                      <a:pt x="113" y="1"/>
                      <a:pt x="110" y="2"/>
                      <a:pt x="108" y="3"/>
                    </a:cubicBezTo>
                    <a:lnTo>
                      <a:pt x="51" y="48"/>
                    </a:lnTo>
                    <a:lnTo>
                      <a:pt x="26" y="73"/>
                    </a:lnTo>
                    <a:lnTo>
                      <a:pt x="13" y="86"/>
                    </a:lnTo>
                    <a:cubicBezTo>
                      <a:pt x="13" y="92"/>
                      <a:pt x="7" y="99"/>
                      <a:pt x="7" y="105"/>
                    </a:cubicBezTo>
                    <a:cubicBezTo>
                      <a:pt x="0" y="118"/>
                      <a:pt x="13" y="124"/>
                      <a:pt x="26" y="124"/>
                    </a:cubicBezTo>
                    <a:cubicBezTo>
                      <a:pt x="32" y="118"/>
                      <a:pt x="38" y="118"/>
                      <a:pt x="45" y="111"/>
                    </a:cubicBezTo>
                    <a:lnTo>
                      <a:pt x="57" y="105"/>
                    </a:lnTo>
                    <a:lnTo>
                      <a:pt x="83" y="86"/>
                    </a:lnTo>
                    <a:lnTo>
                      <a:pt x="134" y="42"/>
                    </a:lnTo>
                    <a:cubicBezTo>
                      <a:pt x="140" y="29"/>
                      <a:pt x="140" y="16"/>
                      <a:pt x="134" y="10"/>
                    </a:cubicBezTo>
                    <a:cubicBezTo>
                      <a:pt x="129" y="5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94"/>
              <p:cNvSpPr/>
              <p:nvPr/>
            </p:nvSpPr>
            <p:spPr>
              <a:xfrm>
                <a:off x="6384895" y="1629325"/>
                <a:ext cx="10627" cy="8970"/>
              </a:xfrm>
              <a:custGeom>
                <a:rect b="b" l="l" r="r" t="t"/>
                <a:pathLst>
                  <a:path extrusionOk="0" h="65" w="77">
                    <a:moveTo>
                      <a:pt x="57" y="1"/>
                    </a:moveTo>
                    <a:lnTo>
                      <a:pt x="32" y="26"/>
                    </a:lnTo>
                    <a:lnTo>
                      <a:pt x="13" y="39"/>
                    </a:lnTo>
                    <a:cubicBezTo>
                      <a:pt x="7" y="45"/>
                      <a:pt x="7" y="45"/>
                      <a:pt x="0" y="52"/>
                    </a:cubicBezTo>
                    <a:lnTo>
                      <a:pt x="0" y="64"/>
                    </a:lnTo>
                    <a:lnTo>
                      <a:pt x="13" y="64"/>
                    </a:lnTo>
                    <a:lnTo>
                      <a:pt x="26" y="52"/>
                    </a:lnTo>
                    <a:lnTo>
                      <a:pt x="45" y="39"/>
                    </a:lnTo>
                    <a:lnTo>
                      <a:pt x="70" y="13"/>
                    </a:lnTo>
                    <a:cubicBezTo>
                      <a:pt x="76" y="13"/>
                      <a:pt x="76" y="7"/>
                      <a:pt x="7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94"/>
              <p:cNvSpPr/>
              <p:nvPr/>
            </p:nvSpPr>
            <p:spPr>
              <a:xfrm>
                <a:off x="6336593" y="1691014"/>
                <a:ext cx="23875" cy="19183"/>
              </a:xfrm>
              <a:custGeom>
                <a:rect b="b" l="l" r="r" t="t"/>
                <a:pathLst>
                  <a:path extrusionOk="0" h="139" w="173">
                    <a:moveTo>
                      <a:pt x="149" y="1"/>
                    </a:moveTo>
                    <a:cubicBezTo>
                      <a:pt x="145" y="1"/>
                      <a:pt x="139" y="2"/>
                      <a:pt x="134" y="5"/>
                    </a:cubicBezTo>
                    <a:cubicBezTo>
                      <a:pt x="121" y="5"/>
                      <a:pt x="109" y="11"/>
                      <a:pt x="102" y="18"/>
                    </a:cubicBezTo>
                    <a:lnTo>
                      <a:pt x="71" y="37"/>
                    </a:lnTo>
                    <a:lnTo>
                      <a:pt x="45" y="49"/>
                    </a:lnTo>
                    <a:cubicBezTo>
                      <a:pt x="32" y="56"/>
                      <a:pt x="20" y="69"/>
                      <a:pt x="13" y="81"/>
                    </a:cubicBezTo>
                    <a:cubicBezTo>
                      <a:pt x="1" y="113"/>
                      <a:pt x="26" y="138"/>
                      <a:pt x="58" y="138"/>
                    </a:cubicBezTo>
                    <a:cubicBezTo>
                      <a:pt x="71" y="132"/>
                      <a:pt x="83" y="126"/>
                      <a:pt x="96" y="113"/>
                    </a:cubicBezTo>
                    <a:lnTo>
                      <a:pt x="121" y="94"/>
                    </a:lnTo>
                    <a:lnTo>
                      <a:pt x="140" y="75"/>
                    </a:lnTo>
                    <a:cubicBezTo>
                      <a:pt x="153" y="62"/>
                      <a:pt x="160" y="56"/>
                      <a:pt x="166" y="43"/>
                    </a:cubicBezTo>
                    <a:cubicBezTo>
                      <a:pt x="172" y="37"/>
                      <a:pt x="172" y="24"/>
                      <a:pt x="166" y="11"/>
                    </a:cubicBezTo>
                    <a:cubicBezTo>
                      <a:pt x="162" y="4"/>
                      <a:pt x="156" y="1"/>
                      <a:pt x="14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94"/>
              <p:cNvSpPr/>
              <p:nvPr/>
            </p:nvSpPr>
            <p:spPr>
              <a:xfrm>
                <a:off x="6335765" y="1671969"/>
                <a:ext cx="24703" cy="14353"/>
              </a:xfrm>
              <a:custGeom>
                <a:rect b="b" l="l" r="r" t="t"/>
                <a:pathLst>
                  <a:path extrusionOk="0" h="104" w="179">
                    <a:moveTo>
                      <a:pt x="150" y="1"/>
                    </a:moveTo>
                    <a:cubicBezTo>
                      <a:pt x="147" y="1"/>
                      <a:pt x="144" y="1"/>
                      <a:pt x="140" y="3"/>
                    </a:cubicBezTo>
                    <a:cubicBezTo>
                      <a:pt x="115" y="10"/>
                      <a:pt x="89" y="16"/>
                      <a:pt x="70" y="29"/>
                    </a:cubicBezTo>
                    <a:cubicBezTo>
                      <a:pt x="57" y="29"/>
                      <a:pt x="45" y="35"/>
                      <a:pt x="32" y="41"/>
                    </a:cubicBezTo>
                    <a:lnTo>
                      <a:pt x="19" y="54"/>
                    </a:lnTo>
                    <a:cubicBezTo>
                      <a:pt x="13" y="60"/>
                      <a:pt x="7" y="67"/>
                      <a:pt x="7" y="73"/>
                    </a:cubicBezTo>
                    <a:cubicBezTo>
                      <a:pt x="0" y="86"/>
                      <a:pt x="7" y="92"/>
                      <a:pt x="13" y="98"/>
                    </a:cubicBezTo>
                    <a:lnTo>
                      <a:pt x="19" y="98"/>
                    </a:lnTo>
                    <a:cubicBezTo>
                      <a:pt x="23" y="102"/>
                      <a:pt x="27" y="103"/>
                      <a:pt x="32" y="103"/>
                    </a:cubicBezTo>
                    <a:cubicBezTo>
                      <a:pt x="37" y="103"/>
                      <a:pt x="42" y="102"/>
                      <a:pt x="45" y="98"/>
                    </a:cubicBezTo>
                    <a:lnTo>
                      <a:pt x="64" y="98"/>
                    </a:lnTo>
                    <a:cubicBezTo>
                      <a:pt x="77" y="92"/>
                      <a:pt x="70" y="92"/>
                      <a:pt x="96" y="86"/>
                    </a:cubicBezTo>
                    <a:cubicBezTo>
                      <a:pt x="115" y="73"/>
                      <a:pt x="140" y="60"/>
                      <a:pt x="159" y="48"/>
                    </a:cubicBezTo>
                    <a:cubicBezTo>
                      <a:pt x="172" y="41"/>
                      <a:pt x="178" y="29"/>
                      <a:pt x="172" y="16"/>
                    </a:cubicBezTo>
                    <a:cubicBezTo>
                      <a:pt x="167" y="7"/>
                      <a:pt x="159" y="1"/>
                      <a:pt x="15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94"/>
              <p:cNvSpPr/>
              <p:nvPr/>
            </p:nvSpPr>
            <p:spPr>
              <a:xfrm>
                <a:off x="6062099" y="3207157"/>
                <a:ext cx="526361" cy="118410"/>
              </a:xfrm>
              <a:custGeom>
                <a:rect b="b" l="l" r="r" t="t"/>
                <a:pathLst>
                  <a:path extrusionOk="0" h="858" w="3814">
                    <a:moveTo>
                      <a:pt x="776" y="0"/>
                    </a:moveTo>
                    <a:lnTo>
                      <a:pt x="776" y="0"/>
                    </a:lnTo>
                    <a:cubicBezTo>
                      <a:pt x="763" y="32"/>
                      <a:pt x="763" y="70"/>
                      <a:pt x="782" y="102"/>
                    </a:cubicBezTo>
                    <a:cubicBezTo>
                      <a:pt x="808" y="153"/>
                      <a:pt x="846" y="203"/>
                      <a:pt x="890" y="242"/>
                    </a:cubicBezTo>
                    <a:cubicBezTo>
                      <a:pt x="935" y="292"/>
                      <a:pt x="979" y="337"/>
                      <a:pt x="1030" y="388"/>
                    </a:cubicBezTo>
                    <a:lnTo>
                      <a:pt x="1094" y="464"/>
                    </a:lnTo>
                    <a:cubicBezTo>
                      <a:pt x="1106" y="477"/>
                      <a:pt x="1119" y="489"/>
                      <a:pt x="1132" y="508"/>
                    </a:cubicBezTo>
                    <a:cubicBezTo>
                      <a:pt x="1151" y="508"/>
                      <a:pt x="1170" y="515"/>
                      <a:pt x="1189" y="515"/>
                    </a:cubicBezTo>
                    <a:cubicBezTo>
                      <a:pt x="1233" y="528"/>
                      <a:pt x="1221" y="610"/>
                      <a:pt x="1176" y="610"/>
                    </a:cubicBezTo>
                    <a:cubicBezTo>
                      <a:pt x="1081" y="610"/>
                      <a:pt x="986" y="597"/>
                      <a:pt x="890" y="585"/>
                    </a:cubicBezTo>
                    <a:cubicBezTo>
                      <a:pt x="789" y="578"/>
                      <a:pt x="687" y="566"/>
                      <a:pt x="579" y="559"/>
                    </a:cubicBezTo>
                    <a:cubicBezTo>
                      <a:pt x="484" y="556"/>
                      <a:pt x="387" y="555"/>
                      <a:pt x="290" y="555"/>
                    </a:cubicBezTo>
                    <a:cubicBezTo>
                      <a:pt x="193" y="555"/>
                      <a:pt x="96" y="556"/>
                      <a:pt x="1" y="559"/>
                    </a:cubicBezTo>
                    <a:cubicBezTo>
                      <a:pt x="13" y="661"/>
                      <a:pt x="172" y="667"/>
                      <a:pt x="255" y="667"/>
                    </a:cubicBezTo>
                    <a:lnTo>
                      <a:pt x="636" y="686"/>
                    </a:lnTo>
                    <a:lnTo>
                      <a:pt x="1392" y="725"/>
                    </a:lnTo>
                    <a:cubicBezTo>
                      <a:pt x="1901" y="750"/>
                      <a:pt x="2409" y="775"/>
                      <a:pt x="2917" y="801"/>
                    </a:cubicBezTo>
                    <a:cubicBezTo>
                      <a:pt x="3197" y="820"/>
                      <a:pt x="3470" y="833"/>
                      <a:pt x="3750" y="858"/>
                    </a:cubicBezTo>
                    <a:cubicBezTo>
                      <a:pt x="3750" y="826"/>
                      <a:pt x="3763" y="788"/>
                      <a:pt x="3769" y="750"/>
                    </a:cubicBezTo>
                    <a:cubicBezTo>
                      <a:pt x="3775" y="718"/>
                      <a:pt x="3794" y="686"/>
                      <a:pt x="3813" y="661"/>
                    </a:cubicBezTo>
                    <a:cubicBezTo>
                      <a:pt x="3604" y="661"/>
                      <a:pt x="3407" y="636"/>
                      <a:pt x="3191" y="623"/>
                    </a:cubicBezTo>
                    <a:cubicBezTo>
                      <a:pt x="2975" y="610"/>
                      <a:pt x="2759" y="597"/>
                      <a:pt x="2543" y="578"/>
                    </a:cubicBezTo>
                    <a:cubicBezTo>
                      <a:pt x="2326" y="566"/>
                      <a:pt x="2110" y="553"/>
                      <a:pt x="1894" y="534"/>
                    </a:cubicBezTo>
                    <a:lnTo>
                      <a:pt x="1570" y="508"/>
                    </a:lnTo>
                    <a:cubicBezTo>
                      <a:pt x="1462" y="508"/>
                      <a:pt x="1354" y="496"/>
                      <a:pt x="1246" y="470"/>
                    </a:cubicBezTo>
                    <a:cubicBezTo>
                      <a:pt x="1227" y="470"/>
                      <a:pt x="1214" y="458"/>
                      <a:pt x="1202" y="445"/>
                    </a:cubicBezTo>
                    <a:cubicBezTo>
                      <a:pt x="1183" y="426"/>
                      <a:pt x="1164" y="400"/>
                      <a:pt x="1144" y="375"/>
                    </a:cubicBezTo>
                    <a:lnTo>
                      <a:pt x="1011" y="235"/>
                    </a:lnTo>
                    <a:lnTo>
                      <a:pt x="77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94"/>
              <p:cNvSpPr/>
              <p:nvPr/>
            </p:nvSpPr>
            <p:spPr>
              <a:xfrm>
                <a:off x="6436647" y="1389193"/>
                <a:ext cx="68452" cy="132487"/>
              </a:xfrm>
              <a:custGeom>
                <a:rect b="b" l="l" r="r" t="t"/>
                <a:pathLst>
                  <a:path extrusionOk="0" h="960" w="496">
                    <a:moveTo>
                      <a:pt x="414" y="0"/>
                    </a:moveTo>
                    <a:cubicBezTo>
                      <a:pt x="386" y="0"/>
                      <a:pt x="372" y="78"/>
                      <a:pt x="362" y="108"/>
                    </a:cubicBezTo>
                    <a:cubicBezTo>
                      <a:pt x="311" y="292"/>
                      <a:pt x="248" y="470"/>
                      <a:pt x="172" y="648"/>
                    </a:cubicBezTo>
                    <a:cubicBezTo>
                      <a:pt x="121" y="756"/>
                      <a:pt x="64" y="857"/>
                      <a:pt x="0" y="959"/>
                    </a:cubicBezTo>
                    <a:cubicBezTo>
                      <a:pt x="76" y="896"/>
                      <a:pt x="146" y="826"/>
                      <a:pt x="216" y="756"/>
                    </a:cubicBezTo>
                    <a:cubicBezTo>
                      <a:pt x="318" y="648"/>
                      <a:pt x="413" y="527"/>
                      <a:pt x="489" y="406"/>
                    </a:cubicBezTo>
                    <a:cubicBezTo>
                      <a:pt x="496" y="324"/>
                      <a:pt x="496" y="247"/>
                      <a:pt x="483" y="171"/>
                    </a:cubicBezTo>
                    <a:cubicBezTo>
                      <a:pt x="477" y="120"/>
                      <a:pt x="464" y="69"/>
                      <a:pt x="445" y="25"/>
                    </a:cubicBezTo>
                    <a:cubicBezTo>
                      <a:pt x="433" y="7"/>
                      <a:pt x="423" y="0"/>
                      <a:pt x="41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94"/>
              <p:cNvSpPr/>
              <p:nvPr/>
            </p:nvSpPr>
            <p:spPr>
              <a:xfrm>
                <a:off x="6744401" y="1790793"/>
                <a:ext cx="6348" cy="8832"/>
              </a:xfrm>
              <a:custGeom>
                <a:rect b="b" l="l" r="r" t="t"/>
                <a:pathLst>
                  <a:path extrusionOk="0" h="64" w="46">
                    <a:moveTo>
                      <a:pt x="1" y="0"/>
                    </a:moveTo>
                    <a:cubicBezTo>
                      <a:pt x="1" y="6"/>
                      <a:pt x="1" y="6"/>
                      <a:pt x="1" y="13"/>
                    </a:cubicBezTo>
                    <a:lnTo>
                      <a:pt x="45" y="64"/>
                    </a:lnTo>
                    <a:lnTo>
                      <a:pt x="26" y="3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94"/>
              <p:cNvSpPr/>
              <p:nvPr/>
            </p:nvSpPr>
            <p:spPr>
              <a:xfrm>
                <a:off x="7260130" y="2708124"/>
                <a:ext cx="806102" cy="378969"/>
              </a:xfrm>
              <a:custGeom>
                <a:rect b="b" l="l" r="r" t="t"/>
                <a:pathLst>
                  <a:path extrusionOk="0" h="2746" w="5841">
                    <a:moveTo>
                      <a:pt x="0" y="0"/>
                    </a:moveTo>
                    <a:lnTo>
                      <a:pt x="0" y="0"/>
                    </a:lnTo>
                    <a:cubicBezTo>
                      <a:pt x="737" y="458"/>
                      <a:pt x="1487" y="884"/>
                      <a:pt x="2263" y="1271"/>
                    </a:cubicBezTo>
                    <a:cubicBezTo>
                      <a:pt x="3057" y="1672"/>
                      <a:pt x="3877" y="2027"/>
                      <a:pt x="4703" y="2345"/>
                    </a:cubicBezTo>
                    <a:cubicBezTo>
                      <a:pt x="5078" y="2485"/>
                      <a:pt x="5459" y="2618"/>
                      <a:pt x="5840" y="2745"/>
                    </a:cubicBezTo>
                    <a:cubicBezTo>
                      <a:pt x="5084" y="2135"/>
                      <a:pt x="4245" y="1621"/>
                      <a:pt x="3400" y="1144"/>
                    </a:cubicBezTo>
                    <a:cubicBezTo>
                      <a:pt x="3146" y="992"/>
                      <a:pt x="2879" y="845"/>
                      <a:pt x="2625" y="693"/>
                    </a:cubicBezTo>
                    <a:cubicBezTo>
                      <a:pt x="2618" y="687"/>
                      <a:pt x="2612" y="680"/>
                      <a:pt x="2612" y="674"/>
                    </a:cubicBezTo>
                    <a:cubicBezTo>
                      <a:pt x="1735" y="464"/>
                      <a:pt x="864" y="24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94"/>
              <p:cNvSpPr/>
              <p:nvPr/>
            </p:nvSpPr>
            <p:spPr>
              <a:xfrm>
                <a:off x="6873299" y="2939562"/>
                <a:ext cx="137041" cy="101159"/>
              </a:xfrm>
              <a:custGeom>
                <a:rect b="b" l="l" r="r" t="t"/>
                <a:pathLst>
                  <a:path extrusionOk="0" h="733" w="993">
                    <a:moveTo>
                      <a:pt x="1" y="1"/>
                    </a:moveTo>
                    <a:cubicBezTo>
                      <a:pt x="13" y="147"/>
                      <a:pt x="45" y="293"/>
                      <a:pt x="102" y="433"/>
                    </a:cubicBezTo>
                    <a:cubicBezTo>
                      <a:pt x="133" y="518"/>
                      <a:pt x="210" y="733"/>
                      <a:pt x="335" y="733"/>
                    </a:cubicBezTo>
                    <a:cubicBezTo>
                      <a:pt x="340" y="733"/>
                      <a:pt x="345" y="732"/>
                      <a:pt x="350" y="732"/>
                    </a:cubicBezTo>
                    <a:cubicBezTo>
                      <a:pt x="414" y="725"/>
                      <a:pt x="477" y="649"/>
                      <a:pt x="528" y="611"/>
                    </a:cubicBezTo>
                    <a:cubicBezTo>
                      <a:pt x="592" y="554"/>
                      <a:pt x="655" y="497"/>
                      <a:pt x="719" y="439"/>
                    </a:cubicBezTo>
                    <a:cubicBezTo>
                      <a:pt x="782" y="376"/>
                      <a:pt x="846" y="312"/>
                      <a:pt x="903" y="255"/>
                    </a:cubicBezTo>
                    <a:cubicBezTo>
                      <a:pt x="935" y="223"/>
                      <a:pt x="960" y="192"/>
                      <a:pt x="992" y="160"/>
                    </a:cubicBezTo>
                    <a:cubicBezTo>
                      <a:pt x="662" y="134"/>
                      <a:pt x="325" y="83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94"/>
              <p:cNvSpPr/>
              <p:nvPr/>
            </p:nvSpPr>
            <p:spPr>
              <a:xfrm>
                <a:off x="6778626" y="3292997"/>
                <a:ext cx="674581" cy="191416"/>
              </a:xfrm>
              <a:custGeom>
                <a:rect b="b" l="l" r="r" t="t"/>
                <a:pathLst>
                  <a:path extrusionOk="0" h="1387" w="4888">
                    <a:moveTo>
                      <a:pt x="26" y="1"/>
                    </a:moveTo>
                    <a:lnTo>
                      <a:pt x="26" y="20"/>
                    </a:lnTo>
                    <a:cubicBezTo>
                      <a:pt x="0" y="103"/>
                      <a:pt x="13" y="192"/>
                      <a:pt x="58" y="268"/>
                    </a:cubicBezTo>
                    <a:cubicBezTo>
                      <a:pt x="160" y="264"/>
                      <a:pt x="263" y="263"/>
                      <a:pt x="366" y="263"/>
                    </a:cubicBezTo>
                    <a:cubicBezTo>
                      <a:pt x="1577" y="263"/>
                      <a:pt x="2777" y="504"/>
                      <a:pt x="3896" y="967"/>
                    </a:cubicBezTo>
                    <a:cubicBezTo>
                      <a:pt x="4074" y="1037"/>
                      <a:pt x="4239" y="1113"/>
                      <a:pt x="4411" y="1196"/>
                    </a:cubicBezTo>
                    <a:cubicBezTo>
                      <a:pt x="4487" y="1240"/>
                      <a:pt x="4570" y="1278"/>
                      <a:pt x="4646" y="1316"/>
                    </a:cubicBezTo>
                    <a:cubicBezTo>
                      <a:pt x="4722" y="1361"/>
                      <a:pt x="4805" y="1386"/>
                      <a:pt x="4887" y="1386"/>
                    </a:cubicBezTo>
                    <a:cubicBezTo>
                      <a:pt x="4856" y="1373"/>
                      <a:pt x="4830" y="1361"/>
                      <a:pt x="4805" y="1348"/>
                    </a:cubicBezTo>
                    <a:cubicBezTo>
                      <a:pt x="4767" y="1329"/>
                      <a:pt x="4728" y="1310"/>
                      <a:pt x="4690" y="1291"/>
                    </a:cubicBezTo>
                    <a:lnTo>
                      <a:pt x="4474" y="1170"/>
                    </a:lnTo>
                    <a:cubicBezTo>
                      <a:pt x="4334" y="1094"/>
                      <a:pt x="4188" y="1018"/>
                      <a:pt x="4042" y="948"/>
                    </a:cubicBezTo>
                    <a:cubicBezTo>
                      <a:pt x="3756" y="795"/>
                      <a:pt x="3457" y="655"/>
                      <a:pt x="3165" y="516"/>
                    </a:cubicBezTo>
                    <a:cubicBezTo>
                      <a:pt x="3121" y="497"/>
                      <a:pt x="3133" y="439"/>
                      <a:pt x="3178" y="433"/>
                    </a:cubicBezTo>
                    <a:cubicBezTo>
                      <a:pt x="3264" y="421"/>
                      <a:pt x="3353" y="414"/>
                      <a:pt x="3443" y="414"/>
                    </a:cubicBezTo>
                    <a:cubicBezTo>
                      <a:pt x="3492" y="414"/>
                      <a:pt x="3541" y="416"/>
                      <a:pt x="3591" y="420"/>
                    </a:cubicBezTo>
                    <a:cubicBezTo>
                      <a:pt x="3654" y="427"/>
                      <a:pt x="3718" y="439"/>
                      <a:pt x="3782" y="452"/>
                    </a:cubicBezTo>
                    <a:cubicBezTo>
                      <a:pt x="3801" y="455"/>
                      <a:pt x="3820" y="457"/>
                      <a:pt x="3839" y="457"/>
                    </a:cubicBezTo>
                    <a:cubicBezTo>
                      <a:pt x="3858" y="457"/>
                      <a:pt x="3877" y="455"/>
                      <a:pt x="3896" y="452"/>
                    </a:cubicBezTo>
                    <a:cubicBezTo>
                      <a:pt x="3902" y="446"/>
                      <a:pt x="3921" y="439"/>
                      <a:pt x="3928" y="420"/>
                    </a:cubicBezTo>
                    <a:cubicBezTo>
                      <a:pt x="3934" y="401"/>
                      <a:pt x="3902" y="376"/>
                      <a:pt x="3883" y="369"/>
                    </a:cubicBezTo>
                    <a:cubicBezTo>
                      <a:pt x="3871" y="363"/>
                      <a:pt x="3871" y="350"/>
                      <a:pt x="3877" y="338"/>
                    </a:cubicBezTo>
                    <a:lnTo>
                      <a:pt x="3877" y="338"/>
                    </a:lnTo>
                    <a:cubicBezTo>
                      <a:pt x="3851" y="341"/>
                      <a:pt x="3824" y="342"/>
                      <a:pt x="3797" y="342"/>
                    </a:cubicBezTo>
                    <a:cubicBezTo>
                      <a:pt x="3770" y="342"/>
                      <a:pt x="3743" y="341"/>
                      <a:pt x="3718" y="338"/>
                    </a:cubicBezTo>
                    <a:lnTo>
                      <a:pt x="3477" y="338"/>
                    </a:lnTo>
                    <a:cubicBezTo>
                      <a:pt x="3400" y="338"/>
                      <a:pt x="3324" y="344"/>
                      <a:pt x="3241" y="344"/>
                    </a:cubicBezTo>
                    <a:cubicBezTo>
                      <a:pt x="3197" y="350"/>
                      <a:pt x="3146" y="357"/>
                      <a:pt x="3102" y="357"/>
                    </a:cubicBezTo>
                    <a:cubicBezTo>
                      <a:pt x="3095" y="357"/>
                      <a:pt x="3089" y="363"/>
                      <a:pt x="3083" y="363"/>
                    </a:cubicBezTo>
                    <a:cubicBezTo>
                      <a:pt x="2886" y="344"/>
                      <a:pt x="2682" y="319"/>
                      <a:pt x="2485" y="274"/>
                    </a:cubicBezTo>
                    <a:cubicBezTo>
                      <a:pt x="2288" y="242"/>
                      <a:pt x="2085" y="211"/>
                      <a:pt x="1881" y="185"/>
                    </a:cubicBezTo>
                    <a:cubicBezTo>
                      <a:pt x="1487" y="128"/>
                      <a:pt x="1087" y="83"/>
                      <a:pt x="693" y="52"/>
                    </a:cubicBezTo>
                    <a:cubicBezTo>
                      <a:pt x="471" y="33"/>
                      <a:pt x="248" y="26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94"/>
              <p:cNvSpPr/>
              <p:nvPr/>
            </p:nvSpPr>
            <p:spPr>
              <a:xfrm>
                <a:off x="6688232" y="3044861"/>
                <a:ext cx="227298" cy="376346"/>
              </a:xfrm>
              <a:custGeom>
                <a:rect b="b" l="l" r="r" t="t"/>
                <a:pathLst>
                  <a:path extrusionOk="0" h="2727" w="1647">
                    <a:moveTo>
                      <a:pt x="1488" y="0"/>
                    </a:moveTo>
                    <a:cubicBezTo>
                      <a:pt x="1291" y="274"/>
                      <a:pt x="1081" y="541"/>
                      <a:pt x="859" y="795"/>
                    </a:cubicBezTo>
                    <a:cubicBezTo>
                      <a:pt x="744" y="935"/>
                      <a:pt x="630" y="1074"/>
                      <a:pt x="509" y="1208"/>
                    </a:cubicBezTo>
                    <a:cubicBezTo>
                      <a:pt x="452" y="1278"/>
                      <a:pt x="389" y="1348"/>
                      <a:pt x="331" y="1411"/>
                    </a:cubicBezTo>
                    <a:cubicBezTo>
                      <a:pt x="287" y="1456"/>
                      <a:pt x="249" y="1513"/>
                      <a:pt x="198" y="1557"/>
                    </a:cubicBezTo>
                    <a:cubicBezTo>
                      <a:pt x="160" y="1615"/>
                      <a:pt x="122" y="1678"/>
                      <a:pt x="90" y="1735"/>
                    </a:cubicBezTo>
                    <a:cubicBezTo>
                      <a:pt x="20" y="1869"/>
                      <a:pt x="1" y="2015"/>
                      <a:pt x="26" y="2161"/>
                    </a:cubicBezTo>
                    <a:cubicBezTo>
                      <a:pt x="84" y="2428"/>
                      <a:pt x="281" y="2644"/>
                      <a:pt x="547" y="2727"/>
                    </a:cubicBezTo>
                    <a:cubicBezTo>
                      <a:pt x="414" y="2644"/>
                      <a:pt x="306" y="2530"/>
                      <a:pt x="249" y="2384"/>
                    </a:cubicBezTo>
                    <a:cubicBezTo>
                      <a:pt x="185" y="2244"/>
                      <a:pt x="172" y="2085"/>
                      <a:pt x="211" y="1939"/>
                    </a:cubicBezTo>
                    <a:cubicBezTo>
                      <a:pt x="214" y="1919"/>
                      <a:pt x="233" y="1908"/>
                      <a:pt x="250" y="1908"/>
                    </a:cubicBezTo>
                    <a:cubicBezTo>
                      <a:pt x="266" y="1908"/>
                      <a:pt x="281" y="1917"/>
                      <a:pt x="281" y="1939"/>
                    </a:cubicBezTo>
                    <a:cubicBezTo>
                      <a:pt x="281" y="2066"/>
                      <a:pt x="300" y="2193"/>
                      <a:pt x="338" y="2320"/>
                    </a:cubicBezTo>
                    <a:cubicBezTo>
                      <a:pt x="376" y="2441"/>
                      <a:pt x="458" y="2542"/>
                      <a:pt x="560" y="2612"/>
                    </a:cubicBezTo>
                    <a:cubicBezTo>
                      <a:pt x="647" y="2672"/>
                      <a:pt x="748" y="2704"/>
                      <a:pt x="851" y="2704"/>
                    </a:cubicBezTo>
                    <a:cubicBezTo>
                      <a:pt x="868" y="2704"/>
                      <a:pt x="886" y="2703"/>
                      <a:pt x="903" y="2701"/>
                    </a:cubicBezTo>
                    <a:cubicBezTo>
                      <a:pt x="960" y="2695"/>
                      <a:pt x="1024" y="2669"/>
                      <a:pt x="1062" y="2625"/>
                    </a:cubicBezTo>
                    <a:cubicBezTo>
                      <a:pt x="1081" y="2587"/>
                      <a:pt x="1075" y="2536"/>
                      <a:pt x="1037" y="2517"/>
                    </a:cubicBezTo>
                    <a:cubicBezTo>
                      <a:pt x="987" y="2542"/>
                      <a:pt x="932" y="2553"/>
                      <a:pt x="875" y="2553"/>
                    </a:cubicBezTo>
                    <a:cubicBezTo>
                      <a:pt x="732" y="2553"/>
                      <a:pt x="580" y="2481"/>
                      <a:pt x="484" y="2390"/>
                    </a:cubicBezTo>
                    <a:cubicBezTo>
                      <a:pt x="446" y="2345"/>
                      <a:pt x="408" y="2301"/>
                      <a:pt x="382" y="2250"/>
                    </a:cubicBezTo>
                    <a:cubicBezTo>
                      <a:pt x="350" y="2199"/>
                      <a:pt x="338" y="2142"/>
                      <a:pt x="344" y="2091"/>
                    </a:cubicBezTo>
                    <a:cubicBezTo>
                      <a:pt x="348" y="2074"/>
                      <a:pt x="364" y="2066"/>
                      <a:pt x="379" y="2066"/>
                    </a:cubicBezTo>
                    <a:cubicBezTo>
                      <a:pt x="387" y="2066"/>
                      <a:pt x="395" y="2068"/>
                      <a:pt x="401" y="2072"/>
                    </a:cubicBezTo>
                    <a:cubicBezTo>
                      <a:pt x="427" y="2110"/>
                      <a:pt x="452" y="2155"/>
                      <a:pt x="471" y="2199"/>
                    </a:cubicBezTo>
                    <a:cubicBezTo>
                      <a:pt x="497" y="2237"/>
                      <a:pt x="522" y="2275"/>
                      <a:pt x="554" y="2307"/>
                    </a:cubicBezTo>
                    <a:cubicBezTo>
                      <a:pt x="617" y="2371"/>
                      <a:pt x="700" y="2415"/>
                      <a:pt x="795" y="2441"/>
                    </a:cubicBezTo>
                    <a:cubicBezTo>
                      <a:pt x="819" y="2445"/>
                      <a:pt x="845" y="2448"/>
                      <a:pt x="870" y="2448"/>
                    </a:cubicBezTo>
                    <a:cubicBezTo>
                      <a:pt x="947" y="2448"/>
                      <a:pt x="1024" y="2423"/>
                      <a:pt x="1062" y="2352"/>
                    </a:cubicBezTo>
                    <a:cubicBezTo>
                      <a:pt x="1088" y="2314"/>
                      <a:pt x="1081" y="2269"/>
                      <a:pt x="1062" y="2231"/>
                    </a:cubicBezTo>
                    <a:cubicBezTo>
                      <a:pt x="1043" y="2212"/>
                      <a:pt x="1018" y="2199"/>
                      <a:pt x="992" y="2193"/>
                    </a:cubicBezTo>
                    <a:cubicBezTo>
                      <a:pt x="956" y="2229"/>
                      <a:pt x="909" y="2244"/>
                      <a:pt x="860" y="2244"/>
                    </a:cubicBezTo>
                    <a:cubicBezTo>
                      <a:pt x="787" y="2244"/>
                      <a:pt x="709" y="2210"/>
                      <a:pt x="655" y="2161"/>
                    </a:cubicBezTo>
                    <a:cubicBezTo>
                      <a:pt x="649" y="2155"/>
                      <a:pt x="636" y="2142"/>
                      <a:pt x="636" y="2136"/>
                    </a:cubicBezTo>
                    <a:cubicBezTo>
                      <a:pt x="528" y="1996"/>
                      <a:pt x="560" y="1812"/>
                      <a:pt x="636" y="1672"/>
                    </a:cubicBezTo>
                    <a:cubicBezTo>
                      <a:pt x="725" y="1494"/>
                      <a:pt x="852" y="1329"/>
                      <a:pt x="960" y="1157"/>
                    </a:cubicBezTo>
                    <a:cubicBezTo>
                      <a:pt x="1075" y="973"/>
                      <a:pt x="1196" y="788"/>
                      <a:pt x="1310" y="604"/>
                    </a:cubicBezTo>
                    <a:cubicBezTo>
                      <a:pt x="1374" y="502"/>
                      <a:pt x="1443" y="401"/>
                      <a:pt x="1507" y="299"/>
                    </a:cubicBezTo>
                    <a:cubicBezTo>
                      <a:pt x="1539" y="248"/>
                      <a:pt x="1571" y="197"/>
                      <a:pt x="1609" y="147"/>
                    </a:cubicBezTo>
                    <a:lnTo>
                      <a:pt x="1647" y="89"/>
                    </a:lnTo>
                    <a:cubicBezTo>
                      <a:pt x="1583" y="77"/>
                      <a:pt x="1526" y="51"/>
                      <a:pt x="14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94"/>
              <p:cNvSpPr/>
              <p:nvPr/>
            </p:nvSpPr>
            <p:spPr>
              <a:xfrm>
                <a:off x="6593560" y="3016846"/>
                <a:ext cx="294784" cy="385593"/>
              </a:xfrm>
              <a:custGeom>
                <a:rect b="b" l="l" r="r" t="t"/>
                <a:pathLst>
                  <a:path extrusionOk="0" h="2794" w="2136">
                    <a:moveTo>
                      <a:pt x="2053" y="0"/>
                    </a:moveTo>
                    <a:cubicBezTo>
                      <a:pt x="2040" y="13"/>
                      <a:pt x="2028" y="32"/>
                      <a:pt x="2015" y="45"/>
                    </a:cubicBezTo>
                    <a:cubicBezTo>
                      <a:pt x="1990" y="70"/>
                      <a:pt x="1958" y="89"/>
                      <a:pt x="1920" y="95"/>
                    </a:cubicBezTo>
                    <a:cubicBezTo>
                      <a:pt x="1850" y="235"/>
                      <a:pt x="1767" y="369"/>
                      <a:pt x="1672" y="489"/>
                    </a:cubicBezTo>
                    <a:cubicBezTo>
                      <a:pt x="1570" y="636"/>
                      <a:pt x="1462" y="775"/>
                      <a:pt x="1348" y="909"/>
                    </a:cubicBezTo>
                    <a:cubicBezTo>
                      <a:pt x="1119" y="1182"/>
                      <a:pt x="871" y="1443"/>
                      <a:pt x="630" y="1703"/>
                    </a:cubicBezTo>
                    <a:cubicBezTo>
                      <a:pt x="622" y="1715"/>
                      <a:pt x="605" y="1723"/>
                      <a:pt x="590" y="1723"/>
                    </a:cubicBezTo>
                    <a:cubicBezTo>
                      <a:pt x="581" y="1723"/>
                      <a:pt x="573" y="1720"/>
                      <a:pt x="566" y="1716"/>
                    </a:cubicBezTo>
                    <a:cubicBezTo>
                      <a:pt x="484" y="1786"/>
                      <a:pt x="395" y="1837"/>
                      <a:pt x="293" y="1881"/>
                    </a:cubicBezTo>
                    <a:cubicBezTo>
                      <a:pt x="191" y="1938"/>
                      <a:pt x="83" y="2021"/>
                      <a:pt x="58" y="2142"/>
                    </a:cubicBezTo>
                    <a:cubicBezTo>
                      <a:pt x="51" y="2154"/>
                      <a:pt x="45" y="2167"/>
                      <a:pt x="32" y="2180"/>
                    </a:cubicBezTo>
                    <a:cubicBezTo>
                      <a:pt x="26" y="2205"/>
                      <a:pt x="20" y="2231"/>
                      <a:pt x="13" y="2262"/>
                    </a:cubicBezTo>
                    <a:cubicBezTo>
                      <a:pt x="1" y="2339"/>
                      <a:pt x="7" y="2415"/>
                      <a:pt x="32" y="2485"/>
                    </a:cubicBezTo>
                    <a:cubicBezTo>
                      <a:pt x="77" y="2580"/>
                      <a:pt x="159" y="2650"/>
                      <a:pt x="261" y="2682"/>
                    </a:cubicBezTo>
                    <a:lnTo>
                      <a:pt x="242" y="2650"/>
                    </a:lnTo>
                    <a:cubicBezTo>
                      <a:pt x="185" y="2548"/>
                      <a:pt x="166" y="2434"/>
                      <a:pt x="185" y="2320"/>
                    </a:cubicBezTo>
                    <a:cubicBezTo>
                      <a:pt x="185" y="2275"/>
                      <a:pt x="204" y="2243"/>
                      <a:pt x="229" y="2218"/>
                    </a:cubicBezTo>
                    <a:cubicBezTo>
                      <a:pt x="233" y="2216"/>
                      <a:pt x="237" y="2215"/>
                      <a:pt x="241" y="2215"/>
                    </a:cubicBezTo>
                    <a:cubicBezTo>
                      <a:pt x="251" y="2215"/>
                      <a:pt x="263" y="2221"/>
                      <a:pt x="268" y="2231"/>
                    </a:cubicBezTo>
                    <a:cubicBezTo>
                      <a:pt x="274" y="2262"/>
                      <a:pt x="268" y="2294"/>
                      <a:pt x="261" y="2326"/>
                    </a:cubicBezTo>
                    <a:cubicBezTo>
                      <a:pt x="255" y="2351"/>
                      <a:pt x="255" y="2383"/>
                      <a:pt x="255" y="2415"/>
                    </a:cubicBezTo>
                    <a:cubicBezTo>
                      <a:pt x="255" y="2472"/>
                      <a:pt x="268" y="2536"/>
                      <a:pt x="299" y="2593"/>
                    </a:cubicBezTo>
                    <a:cubicBezTo>
                      <a:pt x="325" y="2644"/>
                      <a:pt x="356" y="2695"/>
                      <a:pt x="407" y="2733"/>
                    </a:cubicBezTo>
                    <a:cubicBezTo>
                      <a:pt x="444" y="2769"/>
                      <a:pt x="494" y="2793"/>
                      <a:pt x="546" y="2793"/>
                    </a:cubicBezTo>
                    <a:cubicBezTo>
                      <a:pt x="557" y="2793"/>
                      <a:pt x="568" y="2792"/>
                      <a:pt x="579" y="2790"/>
                    </a:cubicBezTo>
                    <a:cubicBezTo>
                      <a:pt x="560" y="2777"/>
                      <a:pt x="547" y="2758"/>
                      <a:pt x="534" y="2745"/>
                    </a:cubicBezTo>
                    <a:cubicBezTo>
                      <a:pt x="490" y="2695"/>
                      <a:pt x="458" y="2631"/>
                      <a:pt x="433" y="2567"/>
                    </a:cubicBezTo>
                    <a:cubicBezTo>
                      <a:pt x="420" y="2536"/>
                      <a:pt x="414" y="2504"/>
                      <a:pt x="407" y="2472"/>
                    </a:cubicBezTo>
                    <a:cubicBezTo>
                      <a:pt x="401" y="2434"/>
                      <a:pt x="407" y="2402"/>
                      <a:pt x="426" y="2370"/>
                    </a:cubicBezTo>
                    <a:cubicBezTo>
                      <a:pt x="430" y="2364"/>
                      <a:pt x="434" y="2361"/>
                      <a:pt x="440" y="2361"/>
                    </a:cubicBezTo>
                    <a:cubicBezTo>
                      <a:pt x="445" y="2361"/>
                      <a:pt x="452" y="2364"/>
                      <a:pt x="458" y="2370"/>
                    </a:cubicBezTo>
                    <a:cubicBezTo>
                      <a:pt x="477" y="2390"/>
                      <a:pt x="490" y="2415"/>
                      <a:pt x="496" y="2440"/>
                    </a:cubicBezTo>
                    <a:cubicBezTo>
                      <a:pt x="503" y="2466"/>
                      <a:pt x="509" y="2491"/>
                      <a:pt x="522" y="2517"/>
                    </a:cubicBezTo>
                    <a:cubicBezTo>
                      <a:pt x="534" y="2567"/>
                      <a:pt x="560" y="2618"/>
                      <a:pt x="592" y="2663"/>
                    </a:cubicBezTo>
                    <a:cubicBezTo>
                      <a:pt x="611" y="2701"/>
                      <a:pt x="649" y="2739"/>
                      <a:pt x="693" y="2758"/>
                    </a:cubicBezTo>
                    <a:cubicBezTo>
                      <a:pt x="706" y="2766"/>
                      <a:pt x="719" y="2769"/>
                      <a:pt x="733" y="2769"/>
                    </a:cubicBezTo>
                    <a:cubicBezTo>
                      <a:pt x="753" y="2769"/>
                      <a:pt x="773" y="2761"/>
                      <a:pt x="789" y="2745"/>
                    </a:cubicBezTo>
                    <a:cubicBezTo>
                      <a:pt x="795" y="2739"/>
                      <a:pt x="801" y="2739"/>
                      <a:pt x="808" y="2733"/>
                    </a:cubicBezTo>
                    <a:cubicBezTo>
                      <a:pt x="725" y="2637"/>
                      <a:pt x="661" y="2529"/>
                      <a:pt x="623" y="2409"/>
                    </a:cubicBezTo>
                    <a:cubicBezTo>
                      <a:pt x="579" y="2250"/>
                      <a:pt x="585" y="2084"/>
                      <a:pt x="655" y="1932"/>
                    </a:cubicBezTo>
                    <a:cubicBezTo>
                      <a:pt x="681" y="1868"/>
                      <a:pt x="712" y="1811"/>
                      <a:pt x="750" y="1754"/>
                    </a:cubicBezTo>
                    <a:cubicBezTo>
                      <a:pt x="744" y="1748"/>
                      <a:pt x="744" y="1735"/>
                      <a:pt x="750" y="1722"/>
                    </a:cubicBezTo>
                    <a:cubicBezTo>
                      <a:pt x="770" y="1684"/>
                      <a:pt x="801" y="1646"/>
                      <a:pt x="833" y="1621"/>
                    </a:cubicBezTo>
                    <a:cubicBezTo>
                      <a:pt x="871" y="1589"/>
                      <a:pt x="903" y="1551"/>
                      <a:pt x="935" y="1519"/>
                    </a:cubicBezTo>
                    <a:lnTo>
                      <a:pt x="1119" y="1328"/>
                    </a:lnTo>
                    <a:cubicBezTo>
                      <a:pt x="1240" y="1201"/>
                      <a:pt x="1367" y="1068"/>
                      <a:pt x="1488" y="934"/>
                    </a:cubicBezTo>
                    <a:cubicBezTo>
                      <a:pt x="1710" y="680"/>
                      <a:pt x="1913" y="413"/>
                      <a:pt x="2136" y="159"/>
                    </a:cubicBezTo>
                    <a:cubicBezTo>
                      <a:pt x="2104" y="108"/>
                      <a:pt x="2072" y="57"/>
                      <a:pt x="20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94"/>
              <p:cNvSpPr/>
              <p:nvPr/>
            </p:nvSpPr>
            <p:spPr>
              <a:xfrm>
                <a:off x="6799603" y="2918585"/>
                <a:ext cx="73006" cy="99227"/>
              </a:xfrm>
              <a:custGeom>
                <a:rect b="b" l="l" r="r" t="t"/>
                <a:pathLst>
                  <a:path extrusionOk="0" h="719" w="529">
                    <a:moveTo>
                      <a:pt x="1" y="0"/>
                    </a:moveTo>
                    <a:lnTo>
                      <a:pt x="1" y="0"/>
                    </a:lnTo>
                    <a:cubicBezTo>
                      <a:pt x="33" y="166"/>
                      <a:pt x="96" y="324"/>
                      <a:pt x="185" y="477"/>
                    </a:cubicBezTo>
                    <a:cubicBezTo>
                      <a:pt x="223" y="560"/>
                      <a:pt x="281" y="636"/>
                      <a:pt x="350" y="699"/>
                    </a:cubicBezTo>
                    <a:cubicBezTo>
                      <a:pt x="370" y="712"/>
                      <a:pt x="389" y="718"/>
                      <a:pt x="414" y="718"/>
                    </a:cubicBezTo>
                    <a:lnTo>
                      <a:pt x="433" y="718"/>
                    </a:lnTo>
                    <a:cubicBezTo>
                      <a:pt x="446" y="718"/>
                      <a:pt x="459" y="712"/>
                      <a:pt x="471" y="699"/>
                    </a:cubicBezTo>
                    <a:cubicBezTo>
                      <a:pt x="484" y="687"/>
                      <a:pt x="503" y="674"/>
                      <a:pt x="516" y="661"/>
                    </a:cubicBezTo>
                    <a:lnTo>
                      <a:pt x="528" y="642"/>
                    </a:lnTo>
                    <a:cubicBezTo>
                      <a:pt x="471" y="477"/>
                      <a:pt x="439" y="305"/>
                      <a:pt x="433" y="127"/>
                    </a:cubicBezTo>
                    <a:cubicBezTo>
                      <a:pt x="287" y="89"/>
                      <a:pt x="141" y="4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94"/>
              <p:cNvSpPr/>
              <p:nvPr/>
            </p:nvSpPr>
            <p:spPr>
              <a:xfrm>
                <a:off x="6190168" y="1389055"/>
                <a:ext cx="1497243" cy="1556035"/>
              </a:xfrm>
              <a:custGeom>
                <a:rect b="b" l="l" r="r" t="t"/>
                <a:pathLst>
                  <a:path extrusionOk="0" h="11275" w="10849">
                    <a:moveTo>
                      <a:pt x="2523" y="1"/>
                    </a:moveTo>
                    <a:cubicBezTo>
                      <a:pt x="2536" y="236"/>
                      <a:pt x="2383" y="484"/>
                      <a:pt x="2244" y="661"/>
                    </a:cubicBezTo>
                    <a:cubicBezTo>
                      <a:pt x="2059" y="884"/>
                      <a:pt x="1856" y="1081"/>
                      <a:pt x="1634" y="1259"/>
                    </a:cubicBezTo>
                    <a:lnTo>
                      <a:pt x="1411" y="1456"/>
                    </a:lnTo>
                    <a:cubicBezTo>
                      <a:pt x="1379" y="1500"/>
                      <a:pt x="1335" y="1538"/>
                      <a:pt x="1290" y="1564"/>
                    </a:cubicBezTo>
                    <a:cubicBezTo>
                      <a:pt x="985" y="1843"/>
                      <a:pt x="699" y="2142"/>
                      <a:pt x="439" y="2466"/>
                    </a:cubicBezTo>
                    <a:cubicBezTo>
                      <a:pt x="267" y="2689"/>
                      <a:pt x="0" y="3000"/>
                      <a:pt x="229" y="3267"/>
                    </a:cubicBezTo>
                    <a:cubicBezTo>
                      <a:pt x="242" y="3280"/>
                      <a:pt x="242" y="3292"/>
                      <a:pt x="236" y="3305"/>
                    </a:cubicBezTo>
                    <a:cubicBezTo>
                      <a:pt x="299" y="3470"/>
                      <a:pt x="331" y="3642"/>
                      <a:pt x="324" y="3820"/>
                    </a:cubicBezTo>
                    <a:cubicBezTo>
                      <a:pt x="324" y="3852"/>
                      <a:pt x="318" y="3883"/>
                      <a:pt x="312" y="3915"/>
                    </a:cubicBezTo>
                    <a:cubicBezTo>
                      <a:pt x="312" y="3921"/>
                      <a:pt x="312" y="3928"/>
                      <a:pt x="312" y="3934"/>
                    </a:cubicBezTo>
                    <a:cubicBezTo>
                      <a:pt x="312" y="3991"/>
                      <a:pt x="299" y="4049"/>
                      <a:pt x="280" y="4099"/>
                    </a:cubicBezTo>
                    <a:cubicBezTo>
                      <a:pt x="267" y="4131"/>
                      <a:pt x="261" y="4163"/>
                      <a:pt x="248" y="4188"/>
                    </a:cubicBezTo>
                    <a:cubicBezTo>
                      <a:pt x="248" y="4195"/>
                      <a:pt x="242" y="4201"/>
                      <a:pt x="242" y="4207"/>
                    </a:cubicBezTo>
                    <a:cubicBezTo>
                      <a:pt x="280" y="4303"/>
                      <a:pt x="299" y="4404"/>
                      <a:pt x="312" y="4506"/>
                    </a:cubicBezTo>
                    <a:cubicBezTo>
                      <a:pt x="331" y="4627"/>
                      <a:pt x="356" y="4754"/>
                      <a:pt x="382" y="4875"/>
                    </a:cubicBezTo>
                    <a:lnTo>
                      <a:pt x="420" y="5059"/>
                    </a:lnTo>
                    <a:lnTo>
                      <a:pt x="420" y="4970"/>
                    </a:lnTo>
                    <a:cubicBezTo>
                      <a:pt x="413" y="4887"/>
                      <a:pt x="426" y="4811"/>
                      <a:pt x="458" y="4735"/>
                    </a:cubicBezTo>
                    <a:cubicBezTo>
                      <a:pt x="464" y="4716"/>
                      <a:pt x="482" y="4706"/>
                      <a:pt x="499" y="4706"/>
                    </a:cubicBezTo>
                    <a:cubicBezTo>
                      <a:pt x="517" y="4706"/>
                      <a:pt x="534" y="4716"/>
                      <a:pt x="541" y="4735"/>
                    </a:cubicBezTo>
                    <a:cubicBezTo>
                      <a:pt x="560" y="4805"/>
                      <a:pt x="560" y="4881"/>
                      <a:pt x="553" y="4951"/>
                    </a:cubicBezTo>
                    <a:cubicBezTo>
                      <a:pt x="547" y="5034"/>
                      <a:pt x="547" y="5110"/>
                      <a:pt x="547" y="5192"/>
                    </a:cubicBezTo>
                    <a:cubicBezTo>
                      <a:pt x="547" y="5345"/>
                      <a:pt x="553" y="5497"/>
                      <a:pt x="560" y="5650"/>
                    </a:cubicBezTo>
                    <a:cubicBezTo>
                      <a:pt x="572" y="5822"/>
                      <a:pt x="591" y="6000"/>
                      <a:pt x="610" y="6171"/>
                    </a:cubicBezTo>
                    <a:cubicBezTo>
                      <a:pt x="617" y="5974"/>
                      <a:pt x="655" y="5783"/>
                      <a:pt x="725" y="5599"/>
                    </a:cubicBezTo>
                    <a:cubicBezTo>
                      <a:pt x="730" y="5581"/>
                      <a:pt x="743" y="5574"/>
                      <a:pt x="756" y="5574"/>
                    </a:cubicBezTo>
                    <a:cubicBezTo>
                      <a:pt x="777" y="5574"/>
                      <a:pt x="799" y="5591"/>
                      <a:pt x="795" y="5618"/>
                    </a:cubicBezTo>
                    <a:cubicBezTo>
                      <a:pt x="788" y="5911"/>
                      <a:pt x="738" y="6203"/>
                      <a:pt x="744" y="6489"/>
                    </a:cubicBezTo>
                    <a:cubicBezTo>
                      <a:pt x="744" y="7359"/>
                      <a:pt x="985" y="8211"/>
                      <a:pt x="1449" y="8954"/>
                    </a:cubicBezTo>
                    <a:cubicBezTo>
                      <a:pt x="1551" y="9113"/>
                      <a:pt x="1659" y="9272"/>
                      <a:pt x="1780" y="9431"/>
                    </a:cubicBezTo>
                    <a:cubicBezTo>
                      <a:pt x="1742" y="9368"/>
                      <a:pt x="1703" y="9304"/>
                      <a:pt x="1672" y="9240"/>
                    </a:cubicBezTo>
                    <a:cubicBezTo>
                      <a:pt x="1602" y="9120"/>
                      <a:pt x="1545" y="8993"/>
                      <a:pt x="1494" y="8866"/>
                    </a:cubicBezTo>
                    <a:cubicBezTo>
                      <a:pt x="1443" y="8738"/>
                      <a:pt x="1411" y="8605"/>
                      <a:pt x="1398" y="8472"/>
                    </a:cubicBezTo>
                    <a:cubicBezTo>
                      <a:pt x="1391" y="8445"/>
                      <a:pt x="1408" y="8430"/>
                      <a:pt x="1427" y="8430"/>
                    </a:cubicBezTo>
                    <a:cubicBezTo>
                      <a:pt x="1440" y="8430"/>
                      <a:pt x="1454" y="8437"/>
                      <a:pt x="1462" y="8452"/>
                    </a:cubicBezTo>
                    <a:cubicBezTo>
                      <a:pt x="1506" y="8560"/>
                      <a:pt x="1538" y="8675"/>
                      <a:pt x="1583" y="8789"/>
                    </a:cubicBezTo>
                    <a:cubicBezTo>
                      <a:pt x="1627" y="8897"/>
                      <a:pt x="1678" y="9005"/>
                      <a:pt x="1729" y="9113"/>
                    </a:cubicBezTo>
                    <a:cubicBezTo>
                      <a:pt x="1837" y="9323"/>
                      <a:pt x="1964" y="9514"/>
                      <a:pt x="2117" y="9698"/>
                    </a:cubicBezTo>
                    <a:cubicBezTo>
                      <a:pt x="2422" y="10060"/>
                      <a:pt x="2797" y="10359"/>
                      <a:pt x="3229" y="10562"/>
                    </a:cubicBezTo>
                    <a:cubicBezTo>
                      <a:pt x="3318" y="10607"/>
                      <a:pt x="3413" y="10651"/>
                      <a:pt x="3515" y="10683"/>
                    </a:cubicBezTo>
                    <a:cubicBezTo>
                      <a:pt x="3108" y="10467"/>
                      <a:pt x="2714" y="10206"/>
                      <a:pt x="2409" y="9870"/>
                    </a:cubicBezTo>
                    <a:cubicBezTo>
                      <a:pt x="2379" y="9839"/>
                      <a:pt x="2409" y="9805"/>
                      <a:pt x="2441" y="9805"/>
                    </a:cubicBezTo>
                    <a:cubicBezTo>
                      <a:pt x="2450" y="9805"/>
                      <a:pt x="2458" y="9807"/>
                      <a:pt x="2466" y="9812"/>
                    </a:cubicBezTo>
                    <a:cubicBezTo>
                      <a:pt x="2828" y="10067"/>
                      <a:pt x="3178" y="10333"/>
                      <a:pt x="3565" y="10543"/>
                    </a:cubicBezTo>
                    <a:cubicBezTo>
                      <a:pt x="3947" y="10753"/>
                      <a:pt x="4353" y="10918"/>
                      <a:pt x="4773" y="11039"/>
                    </a:cubicBezTo>
                    <a:cubicBezTo>
                      <a:pt x="5314" y="11196"/>
                      <a:pt x="5871" y="11274"/>
                      <a:pt x="6430" y="11274"/>
                    </a:cubicBezTo>
                    <a:cubicBezTo>
                      <a:pt x="6750" y="11274"/>
                      <a:pt x="7071" y="11249"/>
                      <a:pt x="7391" y="11198"/>
                    </a:cubicBezTo>
                    <a:cubicBezTo>
                      <a:pt x="7671" y="11153"/>
                      <a:pt x="7950" y="11083"/>
                      <a:pt x="8230" y="11007"/>
                    </a:cubicBezTo>
                    <a:lnTo>
                      <a:pt x="8465" y="10950"/>
                    </a:lnTo>
                    <a:cubicBezTo>
                      <a:pt x="8617" y="10912"/>
                      <a:pt x="8764" y="10874"/>
                      <a:pt x="8916" y="10855"/>
                    </a:cubicBezTo>
                    <a:lnTo>
                      <a:pt x="8783" y="10816"/>
                    </a:lnTo>
                    <a:cubicBezTo>
                      <a:pt x="8408" y="10708"/>
                      <a:pt x="8039" y="10556"/>
                      <a:pt x="7696" y="10365"/>
                    </a:cubicBezTo>
                    <a:cubicBezTo>
                      <a:pt x="7601" y="10314"/>
                      <a:pt x="7512" y="10257"/>
                      <a:pt x="7416" y="10200"/>
                    </a:cubicBezTo>
                    <a:cubicBezTo>
                      <a:pt x="7372" y="10168"/>
                      <a:pt x="7327" y="10136"/>
                      <a:pt x="7289" y="10105"/>
                    </a:cubicBezTo>
                    <a:cubicBezTo>
                      <a:pt x="7239" y="10073"/>
                      <a:pt x="7200" y="10035"/>
                      <a:pt x="7162" y="9997"/>
                    </a:cubicBezTo>
                    <a:cubicBezTo>
                      <a:pt x="7150" y="9978"/>
                      <a:pt x="7169" y="9959"/>
                      <a:pt x="7188" y="9959"/>
                    </a:cubicBezTo>
                    <a:cubicBezTo>
                      <a:pt x="7277" y="9997"/>
                      <a:pt x="7359" y="10041"/>
                      <a:pt x="7436" y="10092"/>
                    </a:cubicBezTo>
                    <a:cubicBezTo>
                      <a:pt x="7518" y="10136"/>
                      <a:pt x="7607" y="10187"/>
                      <a:pt x="7690" y="10232"/>
                    </a:cubicBezTo>
                    <a:cubicBezTo>
                      <a:pt x="7861" y="10321"/>
                      <a:pt x="8033" y="10410"/>
                      <a:pt x="8211" y="10480"/>
                    </a:cubicBezTo>
                    <a:cubicBezTo>
                      <a:pt x="8484" y="10600"/>
                      <a:pt x="8770" y="10696"/>
                      <a:pt x="9062" y="10766"/>
                    </a:cubicBezTo>
                    <a:cubicBezTo>
                      <a:pt x="9100" y="10766"/>
                      <a:pt x="9139" y="10778"/>
                      <a:pt x="9183" y="10778"/>
                    </a:cubicBezTo>
                    <a:cubicBezTo>
                      <a:pt x="9247" y="10785"/>
                      <a:pt x="9304" y="10797"/>
                      <a:pt x="9367" y="10810"/>
                    </a:cubicBezTo>
                    <a:cubicBezTo>
                      <a:pt x="9475" y="10836"/>
                      <a:pt x="9590" y="10861"/>
                      <a:pt x="9698" y="10886"/>
                    </a:cubicBezTo>
                    <a:lnTo>
                      <a:pt x="9761" y="10905"/>
                    </a:lnTo>
                    <a:lnTo>
                      <a:pt x="9946" y="10937"/>
                    </a:lnTo>
                    <a:cubicBezTo>
                      <a:pt x="9965" y="10937"/>
                      <a:pt x="9971" y="10950"/>
                      <a:pt x="9977" y="10963"/>
                    </a:cubicBezTo>
                    <a:lnTo>
                      <a:pt x="10035" y="10982"/>
                    </a:lnTo>
                    <a:lnTo>
                      <a:pt x="10079" y="10988"/>
                    </a:lnTo>
                    <a:cubicBezTo>
                      <a:pt x="9685" y="10797"/>
                      <a:pt x="9297" y="10594"/>
                      <a:pt x="8916" y="10384"/>
                    </a:cubicBezTo>
                    <a:cubicBezTo>
                      <a:pt x="8478" y="10136"/>
                      <a:pt x="8046" y="9882"/>
                      <a:pt x="7620" y="9615"/>
                    </a:cubicBezTo>
                    <a:cubicBezTo>
                      <a:pt x="7582" y="9596"/>
                      <a:pt x="7582" y="9539"/>
                      <a:pt x="7620" y="9520"/>
                    </a:cubicBezTo>
                    <a:cubicBezTo>
                      <a:pt x="7391" y="9457"/>
                      <a:pt x="7156" y="9387"/>
                      <a:pt x="6927" y="9323"/>
                    </a:cubicBezTo>
                    <a:cubicBezTo>
                      <a:pt x="6279" y="9132"/>
                      <a:pt x="5624" y="8948"/>
                      <a:pt x="4995" y="8719"/>
                    </a:cubicBezTo>
                    <a:cubicBezTo>
                      <a:pt x="4589" y="8586"/>
                      <a:pt x="4207" y="8395"/>
                      <a:pt x="3851" y="8160"/>
                    </a:cubicBezTo>
                    <a:cubicBezTo>
                      <a:pt x="3724" y="8065"/>
                      <a:pt x="3597" y="7969"/>
                      <a:pt x="3483" y="7855"/>
                    </a:cubicBezTo>
                    <a:lnTo>
                      <a:pt x="3470" y="7855"/>
                    </a:lnTo>
                    <a:cubicBezTo>
                      <a:pt x="3445" y="7849"/>
                      <a:pt x="3419" y="7836"/>
                      <a:pt x="3394" y="7823"/>
                    </a:cubicBezTo>
                    <a:cubicBezTo>
                      <a:pt x="3299" y="7779"/>
                      <a:pt x="3216" y="7722"/>
                      <a:pt x="3140" y="7658"/>
                    </a:cubicBezTo>
                    <a:cubicBezTo>
                      <a:pt x="3038" y="7575"/>
                      <a:pt x="2949" y="7480"/>
                      <a:pt x="2879" y="7372"/>
                    </a:cubicBezTo>
                    <a:cubicBezTo>
                      <a:pt x="2803" y="7270"/>
                      <a:pt x="2733" y="7156"/>
                      <a:pt x="2682" y="7042"/>
                    </a:cubicBezTo>
                    <a:cubicBezTo>
                      <a:pt x="2657" y="6978"/>
                      <a:pt x="2638" y="6921"/>
                      <a:pt x="2619" y="6857"/>
                    </a:cubicBezTo>
                    <a:cubicBezTo>
                      <a:pt x="2593" y="6794"/>
                      <a:pt x="2580" y="6730"/>
                      <a:pt x="2593" y="6660"/>
                    </a:cubicBezTo>
                    <a:cubicBezTo>
                      <a:pt x="2597" y="6640"/>
                      <a:pt x="2614" y="6628"/>
                      <a:pt x="2632" y="6628"/>
                    </a:cubicBezTo>
                    <a:cubicBezTo>
                      <a:pt x="2643" y="6628"/>
                      <a:pt x="2654" y="6632"/>
                      <a:pt x="2663" y="6641"/>
                    </a:cubicBezTo>
                    <a:cubicBezTo>
                      <a:pt x="2695" y="6692"/>
                      <a:pt x="2714" y="6743"/>
                      <a:pt x="2727" y="6800"/>
                    </a:cubicBezTo>
                    <a:cubicBezTo>
                      <a:pt x="2746" y="6864"/>
                      <a:pt x="2765" y="6921"/>
                      <a:pt x="2790" y="6972"/>
                    </a:cubicBezTo>
                    <a:cubicBezTo>
                      <a:pt x="2841" y="7086"/>
                      <a:pt x="2898" y="7194"/>
                      <a:pt x="2974" y="7290"/>
                    </a:cubicBezTo>
                    <a:cubicBezTo>
                      <a:pt x="2987" y="7315"/>
                      <a:pt x="3006" y="7340"/>
                      <a:pt x="3025" y="7366"/>
                    </a:cubicBezTo>
                    <a:cubicBezTo>
                      <a:pt x="3082" y="7436"/>
                      <a:pt x="3146" y="7499"/>
                      <a:pt x="3210" y="7563"/>
                    </a:cubicBezTo>
                    <a:cubicBezTo>
                      <a:pt x="3229" y="7582"/>
                      <a:pt x="3248" y="7595"/>
                      <a:pt x="3267" y="7614"/>
                    </a:cubicBezTo>
                    <a:cubicBezTo>
                      <a:pt x="3095" y="7404"/>
                      <a:pt x="2962" y="7162"/>
                      <a:pt x="2873" y="6908"/>
                    </a:cubicBezTo>
                    <a:cubicBezTo>
                      <a:pt x="2777" y="6641"/>
                      <a:pt x="2752" y="6355"/>
                      <a:pt x="2809" y="6082"/>
                    </a:cubicBezTo>
                    <a:cubicBezTo>
                      <a:pt x="2815" y="6046"/>
                      <a:pt x="2843" y="6029"/>
                      <a:pt x="2871" y="6029"/>
                    </a:cubicBezTo>
                    <a:cubicBezTo>
                      <a:pt x="2907" y="6029"/>
                      <a:pt x="2943" y="6055"/>
                      <a:pt x="2936" y="6101"/>
                    </a:cubicBezTo>
                    <a:cubicBezTo>
                      <a:pt x="2936" y="6146"/>
                      <a:pt x="2930" y="6196"/>
                      <a:pt x="2930" y="6247"/>
                    </a:cubicBezTo>
                    <a:cubicBezTo>
                      <a:pt x="2930" y="6470"/>
                      <a:pt x="2968" y="6686"/>
                      <a:pt x="3044" y="6896"/>
                    </a:cubicBezTo>
                    <a:cubicBezTo>
                      <a:pt x="3140" y="7156"/>
                      <a:pt x="3286" y="7398"/>
                      <a:pt x="3476" y="7607"/>
                    </a:cubicBezTo>
                    <a:cubicBezTo>
                      <a:pt x="3864" y="8052"/>
                      <a:pt x="4404" y="8332"/>
                      <a:pt x="4951" y="8541"/>
                    </a:cubicBezTo>
                    <a:cubicBezTo>
                      <a:pt x="5554" y="8777"/>
                      <a:pt x="6184" y="8954"/>
                      <a:pt x="6806" y="9145"/>
                    </a:cubicBezTo>
                    <a:cubicBezTo>
                      <a:pt x="7461" y="9342"/>
                      <a:pt x="8122" y="9526"/>
                      <a:pt x="8783" y="9704"/>
                    </a:cubicBezTo>
                    <a:cubicBezTo>
                      <a:pt x="9208" y="9819"/>
                      <a:pt x="9641" y="9933"/>
                      <a:pt x="10073" y="10041"/>
                    </a:cubicBezTo>
                    <a:cubicBezTo>
                      <a:pt x="10327" y="10105"/>
                      <a:pt x="10587" y="10168"/>
                      <a:pt x="10848" y="10232"/>
                    </a:cubicBezTo>
                    <a:lnTo>
                      <a:pt x="10823" y="10206"/>
                    </a:lnTo>
                    <a:cubicBezTo>
                      <a:pt x="10340" y="9685"/>
                      <a:pt x="9691" y="9348"/>
                      <a:pt x="9043" y="9069"/>
                    </a:cubicBezTo>
                    <a:cubicBezTo>
                      <a:pt x="8840" y="8980"/>
                      <a:pt x="8637" y="8897"/>
                      <a:pt x="8433" y="8808"/>
                    </a:cubicBezTo>
                    <a:cubicBezTo>
                      <a:pt x="8399" y="8797"/>
                      <a:pt x="8416" y="8749"/>
                      <a:pt x="8448" y="8749"/>
                    </a:cubicBezTo>
                    <a:cubicBezTo>
                      <a:pt x="8451" y="8749"/>
                      <a:pt x="8455" y="8750"/>
                      <a:pt x="8459" y="8751"/>
                    </a:cubicBezTo>
                    <a:cubicBezTo>
                      <a:pt x="8840" y="8885"/>
                      <a:pt x="9208" y="9031"/>
                      <a:pt x="9571" y="9209"/>
                    </a:cubicBezTo>
                    <a:lnTo>
                      <a:pt x="9666" y="9260"/>
                    </a:lnTo>
                    <a:cubicBezTo>
                      <a:pt x="9634" y="9221"/>
                      <a:pt x="9602" y="9190"/>
                      <a:pt x="9564" y="9158"/>
                    </a:cubicBezTo>
                    <a:cubicBezTo>
                      <a:pt x="9488" y="9094"/>
                      <a:pt x="9399" y="9037"/>
                      <a:pt x="9310" y="8993"/>
                    </a:cubicBezTo>
                    <a:cubicBezTo>
                      <a:pt x="9100" y="8878"/>
                      <a:pt x="8884" y="8770"/>
                      <a:pt x="8668" y="8669"/>
                    </a:cubicBezTo>
                    <a:cubicBezTo>
                      <a:pt x="8211" y="8440"/>
                      <a:pt x="7760" y="8211"/>
                      <a:pt x="7308" y="7989"/>
                    </a:cubicBezTo>
                    <a:lnTo>
                      <a:pt x="6914" y="7798"/>
                    </a:lnTo>
                    <a:cubicBezTo>
                      <a:pt x="6787" y="7734"/>
                      <a:pt x="6660" y="7664"/>
                      <a:pt x="6546" y="7588"/>
                    </a:cubicBezTo>
                    <a:cubicBezTo>
                      <a:pt x="6523" y="7571"/>
                      <a:pt x="6536" y="7523"/>
                      <a:pt x="6562" y="7523"/>
                    </a:cubicBezTo>
                    <a:cubicBezTo>
                      <a:pt x="6565" y="7523"/>
                      <a:pt x="6568" y="7523"/>
                      <a:pt x="6571" y="7525"/>
                    </a:cubicBezTo>
                    <a:cubicBezTo>
                      <a:pt x="6692" y="7556"/>
                      <a:pt x="6813" y="7607"/>
                      <a:pt x="6927" y="7664"/>
                    </a:cubicBezTo>
                    <a:cubicBezTo>
                      <a:pt x="7048" y="7722"/>
                      <a:pt x="7169" y="7785"/>
                      <a:pt x="7289" y="7842"/>
                    </a:cubicBezTo>
                    <a:cubicBezTo>
                      <a:pt x="7524" y="7957"/>
                      <a:pt x="7766" y="8078"/>
                      <a:pt x="8001" y="8198"/>
                    </a:cubicBezTo>
                    <a:cubicBezTo>
                      <a:pt x="8357" y="8376"/>
                      <a:pt x="8713" y="8548"/>
                      <a:pt x="9069" y="8738"/>
                    </a:cubicBezTo>
                    <a:lnTo>
                      <a:pt x="9069" y="8732"/>
                    </a:lnTo>
                    <a:cubicBezTo>
                      <a:pt x="8732" y="8465"/>
                      <a:pt x="8389" y="8224"/>
                      <a:pt x="8027" y="8001"/>
                    </a:cubicBezTo>
                    <a:cubicBezTo>
                      <a:pt x="7620" y="7753"/>
                      <a:pt x="7194" y="7544"/>
                      <a:pt x="6756" y="7366"/>
                    </a:cubicBezTo>
                    <a:cubicBezTo>
                      <a:pt x="6635" y="7315"/>
                      <a:pt x="6508" y="7264"/>
                      <a:pt x="6381" y="7220"/>
                    </a:cubicBezTo>
                    <a:cubicBezTo>
                      <a:pt x="6260" y="7188"/>
                      <a:pt x="6133" y="7137"/>
                      <a:pt x="6018" y="7080"/>
                    </a:cubicBezTo>
                    <a:cubicBezTo>
                      <a:pt x="5974" y="7048"/>
                      <a:pt x="6018" y="6991"/>
                      <a:pt x="6057" y="6991"/>
                    </a:cubicBezTo>
                    <a:cubicBezTo>
                      <a:pt x="6171" y="7010"/>
                      <a:pt x="6292" y="7035"/>
                      <a:pt x="6400" y="7080"/>
                    </a:cubicBezTo>
                    <a:cubicBezTo>
                      <a:pt x="6514" y="7118"/>
                      <a:pt x="6622" y="7162"/>
                      <a:pt x="6736" y="7207"/>
                    </a:cubicBezTo>
                    <a:cubicBezTo>
                      <a:pt x="6959" y="7296"/>
                      <a:pt x="7175" y="7391"/>
                      <a:pt x="7391" y="7499"/>
                    </a:cubicBezTo>
                    <a:cubicBezTo>
                      <a:pt x="7569" y="7588"/>
                      <a:pt x="7747" y="7684"/>
                      <a:pt x="7918" y="7785"/>
                    </a:cubicBezTo>
                    <a:cubicBezTo>
                      <a:pt x="7899" y="7766"/>
                      <a:pt x="7880" y="7753"/>
                      <a:pt x="7855" y="7734"/>
                    </a:cubicBezTo>
                    <a:cubicBezTo>
                      <a:pt x="7696" y="7607"/>
                      <a:pt x="7524" y="7487"/>
                      <a:pt x="7353" y="7372"/>
                    </a:cubicBezTo>
                    <a:cubicBezTo>
                      <a:pt x="7003" y="7143"/>
                      <a:pt x="6641" y="6940"/>
                      <a:pt x="6260" y="6781"/>
                    </a:cubicBezTo>
                    <a:cubicBezTo>
                      <a:pt x="6044" y="6686"/>
                      <a:pt x="5815" y="6622"/>
                      <a:pt x="5612" y="6508"/>
                    </a:cubicBezTo>
                    <a:cubicBezTo>
                      <a:pt x="5576" y="6490"/>
                      <a:pt x="5591" y="6437"/>
                      <a:pt x="5625" y="6437"/>
                    </a:cubicBezTo>
                    <a:cubicBezTo>
                      <a:pt x="5627" y="6437"/>
                      <a:pt x="5629" y="6438"/>
                      <a:pt x="5631" y="6438"/>
                    </a:cubicBezTo>
                    <a:cubicBezTo>
                      <a:pt x="5840" y="6470"/>
                      <a:pt x="6050" y="6527"/>
                      <a:pt x="6241" y="6622"/>
                    </a:cubicBezTo>
                    <a:cubicBezTo>
                      <a:pt x="6336" y="6660"/>
                      <a:pt x="6431" y="6699"/>
                      <a:pt x="6527" y="6743"/>
                    </a:cubicBezTo>
                    <a:cubicBezTo>
                      <a:pt x="6495" y="6673"/>
                      <a:pt x="6476" y="6597"/>
                      <a:pt x="6444" y="6527"/>
                    </a:cubicBezTo>
                    <a:cubicBezTo>
                      <a:pt x="6406" y="6432"/>
                      <a:pt x="6362" y="6343"/>
                      <a:pt x="6304" y="6260"/>
                    </a:cubicBezTo>
                    <a:cubicBezTo>
                      <a:pt x="6190" y="6082"/>
                      <a:pt x="6063" y="5923"/>
                      <a:pt x="5917" y="5771"/>
                    </a:cubicBezTo>
                    <a:cubicBezTo>
                      <a:pt x="5612" y="5453"/>
                      <a:pt x="5249" y="5186"/>
                      <a:pt x="4919" y="4887"/>
                    </a:cubicBezTo>
                    <a:cubicBezTo>
                      <a:pt x="4830" y="4805"/>
                      <a:pt x="4741" y="4716"/>
                      <a:pt x="4652" y="4627"/>
                    </a:cubicBezTo>
                    <a:lnTo>
                      <a:pt x="4589" y="4563"/>
                    </a:lnTo>
                    <a:cubicBezTo>
                      <a:pt x="4519" y="4493"/>
                      <a:pt x="4468" y="4417"/>
                      <a:pt x="4423" y="4335"/>
                    </a:cubicBezTo>
                    <a:cubicBezTo>
                      <a:pt x="4414" y="4310"/>
                      <a:pt x="4433" y="4290"/>
                      <a:pt x="4455" y="4290"/>
                    </a:cubicBezTo>
                    <a:cubicBezTo>
                      <a:pt x="4461" y="4290"/>
                      <a:pt x="4468" y="4292"/>
                      <a:pt x="4474" y="4296"/>
                    </a:cubicBezTo>
                    <a:cubicBezTo>
                      <a:pt x="4512" y="4328"/>
                      <a:pt x="4550" y="4366"/>
                      <a:pt x="4589" y="4404"/>
                    </a:cubicBezTo>
                    <a:lnTo>
                      <a:pt x="4614" y="4430"/>
                    </a:lnTo>
                    <a:cubicBezTo>
                      <a:pt x="4614" y="4424"/>
                      <a:pt x="4608" y="4417"/>
                      <a:pt x="4608" y="4411"/>
                    </a:cubicBezTo>
                    <a:cubicBezTo>
                      <a:pt x="4601" y="4404"/>
                      <a:pt x="4595" y="4404"/>
                      <a:pt x="4595" y="4398"/>
                    </a:cubicBezTo>
                    <a:cubicBezTo>
                      <a:pt x="4544" y="4271"/>
                      <a:pt x="4506" y="4138"/>
                      <a:pt x="4474" y="4004"/>
                    </a:cubicBezTo>
                    <a:cubicBezTo>
                      <a:pt x="4442" y="3890"/>
                      <a:pt x="4398" y="3782"/>
                      <a:pt x="4353" y="3674"/>
                    </a:cubicBezTo>
                    <a:cubicBezTo>
                      <a:pt x="4347" y="3674"/>
                      <a:pt x="4334" y="3667"/>
                      <a:pt x="4334" y="3661"/>
                    </a:cubicBezTo>
                    <a:cubicBezTo>
                      <a:pt x="4296" y="3597"/>
                      <a:pt x="4271" y="3534"/>
                      <a:pt x="4252" y="3464"/>
                    </a:cubicBezTo>
                    <a:cubicBezTo>
                      <a:pt x="4175" y="3305"/>
                      <a:pt x="4087" y="3159"/>
                      <a:pt x="3991" y="3013"/>
                    </a:cubicBezTo>
                    <a:cubicBezTo>
                      <a:pt x="3983" y="3023"/>
                      <a:pt x="3973" y="3028"/>
                      <a:pt x="3963" y="3028"/>
                    </a:cubicBezTo>
                    <a:cubicBezTo>
                      <a:pt x="3950" y="3028"/>
                      <a:pt x="3938" y="3019"/>
                      <a:pt x="3934" y="3000"/>
                    </a:cubicBezTo>
                    <a:cubicBezTo>
                      <a:pt x="3928" y="2975"/>
                      <a:pt x="3928" y="2949"/>
                      <a:pt x="3921" y="2924"/>
                    </a:cubicBezTo>
                    <a:lnTo>
                      <a:pt x="3909" y="2898"/>
                    </a:lnTo>
                    <a:cubicBezTo>
                      <a:pt x="3896" y="2886"/>
                      <a:pt x="3902" y="2860"/>
                      <a:pt x="3915" y="2854"/>
                    </a:cubicBezTo>
                    <a:cubicBezTo>
                      <a:pt x="3915" y="2822"/>
                      <a:pt x="3909" y="2790"/>
                      <a:pt x="3909" y="2765"/>
                    </a:cubicBezTo>
                    <a:cubicBezTo>
                      <a:pt x="3788" y="2619"/>
                      <a:pt x="3654" y="2485"/>
                      <a:pt x="3502" y="2371"/>
                    </a:cubicBezTo>
                    <a:cubicBezTo>
                      <a:pt x="3485" y="2360"/>
                      <a:pt x="3497" y="2330"/>
                      <a:pt x="3517" y="2330"/>
                    </a:cubicBezTo>
                    <a:cubicBezTo>
                      <a:pt x="3520" y="2330"/>
                      <a:pt x="3524" y="2331"/>
                      <a:pt x="3527" y="2333"/>
                    </a:cubicBezTo>
                    <a:cubicBezTo>
                      <a:pt x="3604" y="2377"/>
                      <a:pt x="3680" y="2428"/>
                      <a:pt x="3750" y="2485"/>
                    </a:cubicBezTo>
                    <a:cubicBezTo>
                      <a:pt x="3712" y="2441"/>
                      <a:pt x="3673" y="2403"/>
                      <a:pt x="3635" y="2358"/>
                    </a:cubicBezTo>
                    <a:cubicBezTo>
                      <a:pt x="3438" y="2187"/>
                      <a:pt x="3210" y="2060"/>
                      <a:pt x="2955" y="2002"/>
                    </a:cubicBezTo>
                    <a:cubicBezTo>
                      <a:pt x="2919" y="1996"/>
                      <a:pt x="2923" y="1945"/>
                      <a:pt x="2956" y="1945"/>
                    </a:cubicBezTo>
                    <a:cubicBezTo>
                      <a:pt x="2958" y="1945"/>
                      <a:pt x="2960" y="1945"/>
                      <a:pt x="2962" y="1945"/>
                    </a:cubicBezTo>
                    <a:cubicBezTo>
                      <a:pt x="3235" y="1983"/>
                      <a:pt x="3489" y="2098"/>
                      <a:pt x="3699" y="2276"/>
                    </a:cubicBezTo>
                    <a:cubicBezTo>
                      <a:pt x="3724" y="2301"/>
                      <a:pt x="3750" y="2326"/>
                      <a:pt x="3775" y="2352"/>
                    </a:cubicBezTo>
                    <a:cubicBezTo>
                      <a:pt x="3705" y="2206"/>
                      <a:pt x="3604" y="2066"/>
                      <a:pt x="3476" y="1958"/>
                    </a:cubicBezTo>
                    <a:cubicBezTo>
                      <a:pt x="3330" y="1824"/>
                      <a:pt x="3159" y="1723"/>
                      <a:pt x="2968" y="1666"/>
                    </a:cubicBezTo>
                    <a:cubicBezTo>
                      <a:pt x="2810" y="1625"/>
                      <a:pt x="2649" y="1605"/>
                      <a:pt x="2490" y="1605"/>
                    </a:cubicBezTo>
                    <a:cubicBezTo>
                      <a:pt x="2450" y="1605"/>
                      <a:pt x="2410" y="1606"/>
                      <a:pt x="2371" y="1608"/>
                    </a:cubicBezTo>
                    <a:cubicBezTo>
                      <a:pt x="2307" y="1646"/>
                      <a:pt x="2250" y="1685"/>
                      <a:pt x="2186" y="1723"/>
                    </a:cubicBezTo>
                    <a:cubicBezTo>
                      <a:pt x="2136" y="1748"/>
                      <a:pt x="2091" y="1774"/>
                      <a:pt x="2047" y="1793"/>
                    </a:cubicBezTo>
                    <a:cubicBezTo>
                      <a:pt x="2002" y="1812"/>
                      <a:pt x="1951" y="1831"/>
                      <a:pt x="1907" y="1837"/>
                    </a:cubicBezTo>
                    <a:cubicBezTo>
                      <a:pt x="1869" y="1837"/>
                      <a:pt x="1850" y="1793"/>
                      <a:pt x="1875" y="1774"/>
                    </a:cubicBezTo>
                    <a:cubicBezTo>
                      <a:pt x="1939" y="1723"/>
                      <a:pt x="2009" y="1685"/>
                      <a:pt x="2085" y="1653"/>
                    </a:cubicBezTo>
                    <a:cubicBezTo>
                      <a:pt x="2155" y="1615"/>
                      <a:pt x="2225" y="1570"/>
                      <a:pt x="2294" y="1526"/>
                    </a:cubicBezTo>
                    <a:cubicBezTo>
                      <a:pt x="2422" y="1437"/>
                      <a:pt x="2536" y="1329"/>
                      <a:pt x="2631" y="1202"/>
                    </a:cubicBezTo>
                    <a:cubicBezTo>
                      <a:pt x="2720" y="1075"/>
                      <a:pt x="2777" y="928"/>
                      <a:pt x="2797" y="776"/>
                    </a:cubicBezTo>
                    <a:cubicBezTo>
                      <a:pt x="2797" y="738"/>
                      <a:pt x="2797" y="687"/>
                      <a:pt x="2746" y="687"/>
                    </a:cubicBezTo>
                    <a:cubicBezTo>
                      <a:pt x="2708" y="700"/>
                      <a:pt x="2669" y="719"/>
                      <a:pt x="2644" y="744"/>
                    </a:cubicBezTo>
                    <a:cubicBezTo>
                      <a:pt x="2620" y="768"/>
                      <a:pt x="2575" y="802"/>
                      <a:pt x="2538" y="802"/>
                    </a:cubicBezTo>
                    <a:cubicBezTo>
                      <a:pt x="2535" y="802"/>
                      <a:pt x="2532" y="802"/>
                      <a:pt x="2530" y="801"/>
                    </a:cubicBezTo>
                    <a:cubicBezTo>
                      <a:pt x="2466" y="909"/>
                      <a:pt x="2390" y="1011"/>
                      <a:pt x="2307" y="1106"/>
                    </a:cubicBezTo>
                    <a:cubicBezTo>
                      <a:pt x="2244" y="1183"/>
                      <a:pt x="2174" y="1259"/>
                      <a:pt x="2104" y="1329"/>
                    </a:cubicBezTo>
                    <a:cubicBezTo>
                      <a:pt x="2034" y="1399"/>
                      <a:pt x="1958" y="1462"/>
                      <a:pt x="1875" y="1513"/>
                    </a:cubicBezTo>
                    <a:cubicBezTo>
                      <a:pt x="1872" y="1515"/>
                      <a:pt x="1868" y="1516"/>
                      <a:pt x="1865" y="1516"/>
                    </a:cubicBezTo>
                    <a:cubicBezTo>
                      <a:pt x="1845" y="1516"/>
                      <a:pt x="1832" y="1485"/>
                      <a:pt x="1843" y="1469"/>
                    </a:cubicBezTo>
                    <a:cubicBezTo>
                      <a:pt x="1888" y="1405"/>
                      <a:pt x="1939" y="1348"/>
                      <a:pt x="2002" y="1297"/>
                    </a:cubicBezTo>
                    <a:cubicBezTo>
                      <a:pt x="2053" y="1240"/>
                      <a:pt x="2110" y="1183"/>
                      <a:pt x="2167" y="1125"/>
                    </a:cubicBezTo>
                    <a:cubicBezTo>
                      <a:pt x="2275" y="1011"/>
                      <a:pt x="2377" y="878"/>
                      <a:pt x="2460" y="738"/>
                    </a:cubicBezTo>
                    <a:cubicBezTo>
                      <a:pt x="2536" y="604"/>
                      <a:pt x="2587" y="464"/>
                      <a:pt x="2619" y="312"/>
                    </a:cubicBezTo>
                    <a:cubicBezTo>
                      <a:pt x="2631" y="242"/>
                      <a:pt x="2638" y="166"/>
                      <a:pt x="2625" y="96"/>
                    </a:cubicBezTo>
                    <a:cubicBezTo>
                      <a:pt x="2625" y="58"/>
                      <a:pt x="2600" y="26"/>
                      <a:pt x="2568" y="7"/>
                    </a:cubicBezTo>
                    <a:cubicBezTo>
                      <a:pt x="2555" y="1"/>
                      <a:pt x="2542" y="1"/>
                      <a:pt x="25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94"/>
              <p:cNvSpPr/>
              <p:nvPr/>
            </p:nvSpPr>
            <p:spPr>
              <a:xfrm>
                <a:off x="6089286" y="1927557"/>
                <a:ext cx="133453" cy="37814"/>
              </a:xfrm>
              <a:custGeom>
                <a:rect b="b" l="l" r="r" t="t"/>
                <a:pathLst>
                  <a:path extrusionOk="0" h="274" w="967">
                    <a:moveTo>
                      <a:pt x="1" y="0"/>
                    </a:moveTo>
                    <a:cubicBezTo>
                      <a:pt x="128" y="39"/>
                      <a:pt x="248" y="83"/>
                      <a:pt x="376" y="121"/>
                    </a:cubicBezTo>
                    <a:cubicBezTo>
                      <a:pt x="471" y="153"/>
                      <a:pt x="566" y="185"/>
                      <a:pt x="661" y="210"/>
                    </a:cubicBezTo>
                    <a:cubicBezTo>
                      <a:pt x="731" y="229"/>
                      <a:pt x="808" y="248"/>
                      <a:pt x="878" y="274"/>
                    </a:cubicBezTo>
                    <a:lnTo>
                      <a:pt x="890" y="255"/>
                    </a:lnTo>
                    <a:cubicBezTo>
                      <a:pt x="903" y="229"/>
                      <a:pt x="909" y="197"/>
                      <a:pt x="922" y="172"/>
                    </a:cubicBezTo>
                    <a:cubicBezTo>
                      <a:pt x="935" y="140"/>
                      <a:pt x="941" y="115"/>
                      <a:pt x="954" y="83"/>
                    </a:cubicBezTo>
                    <a:cubicBezTo>
                      <a:pt x="954" y="70"/>
                      <a:pt x="960" y="58"/>
                      <a:pt x="967" y="45"/>
                    </a:cubicBezTo>
                    <a:cubicBezTo>
                      <a:pt x="954" y="39"/>
                      <a:pt x="947" y="32"/>
                      <a:pt x="947" y="19"/>
                    </a:cubicBezTo>
                    <a:cubicBezTo>
                      <a:pt x="750" y="7"/>
                      <a:pt x="553" y="0"/>
                      <a:pt x="3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94"/>
              <p:cNvSpPr/>
              <p:nvPr/>
            </p:nvSpPr>
            <p:spPr>
              <a:xfrm>
                <a:off x="6070931" y="1853034"/>
                <a:ext cx="151808" cy="70246"/>
              </a:xfrm>
              <a:custGeom>
                <a:rect b="b" l="l" r="r" t="t"/>
                <a:pathLst>
                  <a:path extrusionOk="0" h="509" w="1100">
                    <a:moveTo>
                      <a:pt x="1011" y="0"/>
                    </a:moveTo>
                    <a:cubicBezTo>
                      <a:pt x="807" y="45"/>
                      <a:pt x="604" y="115"/>
                      <a:pt x="413" y="204"/>
                    </a:cubicBezTo>
                    <a:cubicBezTo>
                      <a:pt x="318" y="248"/>
                      <a:pt x="223" y="299"/>
                      <a:pt x="127" y="356"/>
                    </a:cubicBezTo>
                    <a:cubicBezTo>
                      <a:pt x="83" y="382"/>
                      <a:pt x="38" y="407"/>
                      <a:pt x="0" y="432"/>
                    </a:cubicBezTo>
                    <a:lnTo>
                      <a:pt x="184" y="432"/>
                    </a:lnTo>
                    <a:cubicBezTo>
                      <a:pt x="292" y="432"/>
                      <a:pt x="394" y="432"/>
                      <a:pt x="496" y="439"/>
                    </a:cubicBezTo>
                    <a:cubicBezTo>
                      <a:pt x="693" y="451"/>
                      <a:pt x="890" y="477"/>
                      <a:pt x="1080" y="509"/>
                    </a:cubicBezTo>
                    <a:cubicBezTo>
                      <a:pt x="1100" y="337"/>
                      <a:pt x="1074" y="165"/>
                      <a:pt x="10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94"/>
              <p:cNvSpPr/>
              <p:nvPr/>
            </p:nvSpPr>
            <p:spPr>
              <a:xfrm>
                <a:off x="6331487" y="1705642"/>
                <a:ext cx="41264" cy="35606"/>
              </a:xfrm>
              <a:custGeom>
                <a:rect b="b" l="l" r="r" t="t"/>
                <a:pathLst>
                  <a:path extrusionOk="0" h="258" w="299">
                    <a:moveTo>
                      <a:pt x="262" y="0"/>
                    </a:moveTo>
                    <a:cubicBezTo>
                      <a:pt x="257" y="0"/>
                      <a:pt x="252" y="2"/>
                      <a:pt x="247" y="7"/>
                    </a:cubicBezTo>
                    <a:cubicBezTo>
                      <a:pt x="209" y="32"/>
                      <a:pt x="171" y="58"/>
                      <a:pt x="139" y="83"/>
                    </a:cubicBezTo>
                    <a:cubicBezTo>
                      <a:pt x="101" y="115"/>
                      <a:pt x="63" y="147"/>
                      <a:pt x="31" y="179"/>
                    </a:cubicBezTo>
                    <a:cubicBezTo>
                      <a:pt x="1" y="214"/>
                      <a:pt x="31" y="258"/>
                      <a:pt x="67" y="258"/>
                    </a:cubicBezTo>
                    <a:cubicBezTo>
                      <a:pt x="76" y="258"/>
                      <a:pt x="86" y="255"/>
                      <a:pt x="95" y="248"/>
                    </a:cubicBezTo>
                    <a:cubicBezTo>
                      <a:pt x="114" y="236"/>
                      <a:pt x="133" y="217"/>
                      <a:pt x="146" y="198"/>
                    </a:cubicBezTo>
                    <a:lnTo>
                      <a:pt x="197" y="153"/>
                    </a:lnTo>
                    <a:cubicBezTo>
                      <a:pt x="228" y="121"/>
                      <a:pt x="260" y="90"/>
                      <a:pt x="285" y="51"/>
                    </a:cubicBezTo>
                    <a:cubicBezTo>
                      <a:pt x="298" y="39"/>
                      <a:pt x="298" y="20"/>
                      <a:pt x="285" y="13"/>
                    </a:cubicBezTo>
                    <a:cubicBezTo>
                      <a:pt x="278" y="5"/>
                      <a:pt x="270" y="0"/>
                      <a:pt x="26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94"/>
              <p:cNvSpPr/>
              <p:nvPr/>
            </p:nvSpPr>
            <p:spPr>
              <a:xfrm>
                <a:off x="6385723" y="1649060"/>
                <a:ext cx="48993" cy="38504"/>
              </a:xfrm>
              <a:custGeom>
                <a:rect b="b" l="l" r="r" t="t"/>
                <a:pathLst>
                  <a:path extrusionOk="0" h="279" w="355">
                    <a:moveTo>
                      <a:pt x="326" y="1"/>
                    </a:moveTo>
                    <a:cubicBezTo>
                      <a:pt x="322" y="1"/>
                      <a:pt x="317" y="2"/>
                      <a:pt x="312" y="4"/>
                    </a:cubicBezTo>
                    <a:cubicBezTo>
                      <a:pt x="255" y="36"/>
                      <a:pt x="198" y="67"/>
                      <a:pt x="140" y="112"/>
                    </a:cubicBezTo>
                    <a:cubicBezTo>
                      <a:pt x="115" y="131"/>
                      <a:pt x="89" y="156"/>
                      <a:pt x="64" y="182"/>
                    </a:cubicBezTo>
                    <a:cubicBezTo>
                      <a:pt x="45" y="188"/>
                      <a:pt x="32" y="201"/>
                      <a:pt x="26" y="214"/>
                    </a:cubicBezTo>
                    <a:cubicBezTo>
                      <a:pt x="13" y="226"/>
                      <a:pt x="7" y="245"/>
                      <a:pt x="1" y="258"/>
                    </a:cubicBezTo>
                    <a:cubicBezTo>
                      <a:pt x="1" y="269"/>
                      <a:pt x="5" y="279"/>
                      <a:pt x="13" y="279"/>
                    </a:cubicBezTo>
                    <a:cubicBezTo>
                      <a:pt x="15" y="279"/>
                      <a:pt x="17" y="278"/>
                      <a:pt x="20" y="277"/>
                    </a:cubicBezTo>
                    <a:cubicBezTo>
                      <a:pt x="39" y="277"/>
                      <a:pt x="51" y="271"/>
                      <a:pt x="64" y="258"/>
                    </a:cubicBezTo>
                    <a:cubicBezTo>
                      <a:pt x="77" y="245"/>
                      <a:pt x="89" y="239"/>
                      <a:pt x="102" y="226"/>
                    </a:cubicBezTo>
                    <a:cubicBezTo>
                      <a:pt x="134" y="201"/>
                      <a:pt x="159" y="182"/>
                      <a:pt x="185" y="163"/>
                    </a:cubicBezTo>
                    <a:cubicBezTo>
                      <a:pt x="236" y="112"/>
                      <a:pt x="286" y="74"/>
                      <a:pt x="344" y="36"/>
                    </a:cubicBezTo>
                    <a:cubicBezTo>
                      <a:pt x="354" y="25"/>
                      <a:pt x="347" y="1"/>
                      <a:pt x="3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94"/>
              <p:cNvSpPr/>
              <p:nvPr/>
            </p:nvSpPr>
            <p:spPr>
              <a:xfrm>
                <a:off x="6380479" y="1823500"/>
                <a:ext cx="94811" cy="98537"/>
              </a:xfrm>
              <a:custGeom>
                <a:rect b="b" l="l" r="r" t="t"/>
                <a:pathLst>
                  <a:path extrusionOk="0" h="714" w="687">
                    <a:moveTo>
                      <a:pt x="325" y="239"/>
                    </a:moveTo>
                    <a:cubicBezTo>
                      <a:pt x="364" y="239"/>
                      <a:pt x="396" y="263"/>
                      <a:pt x="413" y="297"/>
                    </a:cubicBezTo>
                    <a:lnTo>
                      <a:pt x="420" y="297"/>
                    </a:lnTo>
                    <a:cubicBezTo>
                      <a:pt x="415" y="358"/>
                      <a:pt x="362" y="399"/>
                      <a:pt x="309" y="399"/>
                    </a:cubicBezTo>
                    <a:cubicBezTo>
                      <a:pt x="285" y="399"/>
                      <a:pt x="261" y="391"/>
                      <a:pt x="242" y="373"/>
                    </a:cubicBezTo>
                    <a:cubicBezTo>
                      <a:pt x="236" y="360"/>
                      <a:pt x="229" y="348"/>
                      <a:pt x="229" y="329"/>
                    </a:cubicBezTo>
                    <a:cubicBezTo>
                      <a:pt x="229" y="284"/>
                      <a:pt x="267" y="246"/>
                      <a:pt x="312" y="240"/>
                    </a:cubicBezTo>
                    <a:cubicBezTo>
                      <a:pt x="316" y="239"/>
                      <a:pt x="321" y="239"/>
                      <a:pt x="325" y="239"/>
                    </a:cubicBezTo>
                    <a:close/>
                    <a:moveTo>
                      <a:pt x="314" y="1"/>
                    </a:moveTo>
                    <a:cubicBezTo>
                      <a:pt x="300" y="1"/>
                      <a:pt x="287" y="2"/>
                      <a:pt x="274" y="5"/>
                    </a:cubicBezTo>
                    <a:cubicBezTo>
                      <a:pt x="210" y="11"/>
                      <a:pt x="153" y="36"/>
                      <a:pt x="115" y="87"/>
                    </a:cubicBezTo>
                    <a:cubicBezTo>
                      <a:pt x="89" y="106"/>
                      <a:pt x="70" y="138"/>
                      <a:pt x="58" y="163"/>
                    </a:cubicBezTo>
                    <a:cubicBezTo>
                      <a:pt x="39" y="189"/>
                      <a:pt x="32" y="214"/>
                      <a:pt x="26" y="240"/>
                    </a:cubicBezTo>
                    <a:lnTo>
                      <a:pt x="26" y="246"/>
                    </a:lnTo>
                    <a:cubicBezTo>
                      <a:pt x="13" y="284"/>
                      <a:pt x="7" y="322"/>
                      <a:pt x="0" y="360"/>
                    </a:cubicBezTo>
                    <a:cubicBezTo>
                      <a:pt x="0" y="462"/>
                      <a:pt x="39" y="557"/>
                      <a:pt x="115" y="627"/>
                    </a:cubicBezTo>
                    <a:cubicBezTo>
                      <a:pt x="173" y="686"/>
                      <a:pt x="249" y="713"/>
                      <a:pt x="328" y="713"/>
                    </a:cubicBezTo>
                    <a:cubicBezTo>
                      <a:pt x="344" y="713"/>
                      <a:pt x="360" y="712"/>
                      <a:pt x="375" y="710"/>
                    </a:cubicBezTo>
                    <a:cubicBezTo>
                      <a:pt x="572" y="659"/>
                      <a:pt x="687" y="456"/>
                      <a:pt x="630" y="259"/>
                    </a:cubicBezTo>
                    <a:cubicBezTo>
                      <a:pt x="604" y="195"/>
                      <a:pt x="566" y="144"/>
                      <a:pt x="509" y="106"/>
                    </a:cubicBezTo>
                    <a:cubicBezTo>
                      <a:pt x="496" y="87"/>
                      <a:pt x="477" y="74"/>
                      <a:pt x="464" y="55"/>
                    </a:cubicBezTo>
                    <a:cubicBezTo>
                      <a:pt x="424" y="20"/>
                      <a:pt x="367" y="1"/>
                      <a:pt x="31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94"/>
              <p:cNvSpPr/>
              <p:nvPr/>
            </p:nvSpPr>
            <p:spPr>
              <a:xfrm>
                <a:off x="6298365" y="2079365"/>
                <a:ext cx="21391" cy="41678"/>
              </a:xfrm>
              <a:custGeom>
                <a:rect b="b" l="l" r="r" t="t"/>
                <a:pathLst>
                  <a:path extrusionOk="0" h="302" w="155">
                    <a:moveTo>
                      <a:pt x="125" y="1"/>
                    </a:moveTo>
                    <a:cubicBezTo>
                      <a:pt x="117" y="1"/>
                      <a:pt x="110" y="4"/>
                      <a:pt x="106" y="13"/>
                    </a:cubicBezTo>
                    <a:cubicBezTo>
                      <a:pt x="87" y="57"/>
                      <a:pt x="68" y="95"/>
                      <a:pt x="49" y="140"/>
                    </a:cubicBezTo>
                    <a:cubicBezTo>
                      <a:pt x="43" y="165"/>
                      <a:pt x="30" y="184"/>
                      <a:pt x="23" y="210"/>
                    </a:cubicBezTo>
                    <a:cubicBezTo>
                      <a:pt x="17" y="229"/>
                      <a:pt x="4" y="254"/>
                      <a:pt x="4" y="279"/>
                    </a:cubicBezTo>
                    <a:cubicBezTo>
                      <a:pt x="0" y="292"/>
                      <a:pt x="10" y="302"/>
                      <a:pt x="22" y="302"/>
                    </a:cubicBezTo>
                    <a:cubicBezTo>
                      <a:pt x="28" y="302"/>
                      <a:pt x="36" y="299"/>
                      <a:pt x="43" y="292"/>
                    </a:cubicBezTo>
                    <a:cubicBezTo>
                      <a:pt x="55" y="273"/>
                      <a:pt x="62" y="248"/>
                      <a:pt x="74" y="229"/>
                    </a:cubicBezTo>
                    <a:cubicBezTo>
                      <a:pt x="81" y="203"/>
                      <a:pt x="93" y="184"/>
                      <a:pt x="100" y="165"/>
                    </a:cubicBezTo>
                    <a:lnTo>
                      <a:pt x="151" y="32"/>
                    </a:lnTo>
                    <a:cubicBezTo>
                      <a:pt x="155" y="15"/>
                      <a:pt x="139" y="1"/>
                      <a:pt x="12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94"/>
              <p:cNvSpPr/>
              <p:nvPr/>
            </p:nvSpPr>
            <p:spPr>
              <a:xfrm>
                <a:off x="6275180" y="2018918"/>
                <a:ext cx="26497" cy="121309"/>
              </a:xfrm>
              <a:custGeom>
                <a:rect b="b" l="l" r="r" t="t"/>
                <a:pathLst>
                  <a:path extrusionOk="0" h="879" w="192">
                    <a:moveTo>
                      <a:pt x="157" y="1"/>
                    </a:moveTo>
                    <a:cubicBezTo>
                      <a:pt x="142" y="1"/>
                      <a:pt x="128" y="9"/>
                      <a:pt x="128" y="25"/>
                    </a:cubicBezTo>
                    <a:cubicBezTo>
                      <a:pt x="122" y="171"/>
                      <a:pt x="102" y="311"/>
                      <a:pt x="77" y="457"/>
                    </a:cubicBezTo>
                    <a:cubicBezTo>
                      <a:pt x="71" y="527"/>
                      <a:pt x="58" y="597"/>
                      <a:pt x="39" y="667"/>
                    </a:cubicBezTo>
                    <a:cubicBezTo>
                      <a:pt x="33" y="698"/>
                      <a:pt x="20" y="736"/>
                      <a:pt x="14" y="768"/>
                    </a:cubicBezTo>
                    <a:cubicBezTo>
                      <a:pt x="1" y="800"/>
                      <a:pt x="1" y="832"/>
                      <a:pt x="7" y="864"/>
                    </a:cubicBezTo>
                    <a:cubicBezTo>
                      <a:pt x="12" y="873"/>
                      <a:pt x="23" y="879"/>
                      <a:pt x="37" y="879"/>
                    </a:cubicBezTo>
                    <a:cubicBezTo>
                      <a:pt x="41" y="879"/>
                      <a:pt x="47" y="878"/>
                      <a:pt x="52" y="876"/>
                    </a:cubicBezTo>
                    <a:cubicBezTo>
                      <a:pt x="71" y="851"/>
                      <a:pt x="90" y="819"/>
                      <a:pt x="96" y="787"/>
                    </a:cubicBezTo>
                    <a:cubicBezTo>
                      <a:pt x="102" y="749"/>
                      <a:pt x="115" y="717"/>
                      <a:pt x="122" y="686"/>
                    </a:cubicBezTo>
                    <a:cubicBezTo>
                      <a:pt x="134" y="609"/>
                      <a:pt x="153" y="539"/>
                      <a:pt x="160" y="470"/>
                    </a:cubicBezTo>
                    <a:cubicBezTo>
                      <a:pt x="179" y="323"/>
                      <a:pt x="191" y="171"/>
                      <a:pt x="185" y="25"/>
                    </a:cubicBezTo>
                    <a:cubicBezTo>
                      <a:pt x="185" y="9"/>
                      <a:pt x="171" y="1"/>
                      <a:pt x="15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94"/>
              <p:cNvSpPr/>
              <p:nvPr/>
            </p:nvSpPr>
            <p:spPr>
              <a:xfrm>
                <a:off x="6243715" y="1995457"/>
                <a:ext cx="19045" cy="49269"/>
              </a:xfrm>
              <a:custGeom>
                <a:rect b="b" l="l" r="r" t="t"/>
                <a:pathLst>
                  <a:path extrusionOk="0" h="357" w="138">
                    <a:moveTo>
                      <a:pt x="105" y="0"/>
                    </a:moveTo>
                    <a:cubicBezTo>
                      <a:pt x="96" y="0"/>
                      <a:pt x="87" y="5"/>
                      <a:pt x="83" y="17"/>
                    </a:cubicBezTo>
                    <a:cubicBezTo>
                      <a:pt x="51" y="68"/>
                      <a:pt x="32" y="118"/>
                      <a:pt x="19" y="176"/>
                    </a:cubicBezTo>
                    <a:cubicBezTo>
                      <a:pt x="13" y="201"/>
                      <a:pt x="6" y="227"/>
                      <a:pt x="6" y="252"/>
                    </a:cubicBezTo>
                    <a:cubicBezTo>
                      <a:pt x="0" y="284"/>
                      <a:pt x="0" y="315"/>
                      <a:pt x="19" y="347"/>
                    </a:cubicBezTo>
                    <a:cubicBezTo>
                      <a:pt x="25" y="354"/>
                      <a:pt x="33" y="357"/>
                      <a:pt x="41" y="357"/>
                    </a:cubicBezTo>
                    <a:cubicBezTo>
                      <a:pt x="49" y="357"/>
                      <a:pt x="57" y="354"/>
                      <a:pt x="64" y="347"/>
                    </a:cubicBezTo>
                    <a:cubicBezTo>
                      <a:pt x="76" y="322"/>
                      <a:pt x="83" y="290"/>
                      <a:pt x="83" y="265"/>
                    </a:cubicBezTo>
                    <a:cubicBezTo>
                      <a:pt x="83" y="239"/>
                      <a:pt x="83" y="214"/>
                      <a:pt x="89" y="188"/>
                    </a:cubicBezTo>
                    <a:cubicBezTo>
                      <a:pt x="95" y="138"/>
                      <a:pt x="114" y="87"/>
                      <a:pt x="133" y="36"/>
                    </a:cubicBezTo>
                    <a:cubicBezTo>
                      <a:pt x="138" y="16"/>
                      <a:pt x="121" y="0"/>
                      <a:pt x="10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94"/>
              <p:cNvSpPr/>
              <p:nvPr/>
            </p:nvSpPr>
            <p:spPr>
              <a:xfrm>
                <a:off x="6334385" y="2208677"/>
                <a:ext cx="33122" cy="51063"/>
              </a:xfrm>
              <a:custGeom>
                <a:rect b="b" l="l" r="r" t="t"/>
                <a:pathLst>
                  <a:path extrusionOk="0" h="370" w="240">
                    <a:moveTo>
                      <a:pt x="204" y="1"/>
                    </a:moveTo>
                    <a:cubicBezTo>
                      <a:pt x="195" y="1"/>
                      <a:pt x="187" y="7"/>
                      <a:pt x="182" y="16"/>
                    </a:cubicBezTo>
                    <a:cubicBezTo>
                      <a:pt x="156" y="73"/>
                      <a:pt x="131" y="130"/>
                      <a:pt x="99" y="181"/>
                    </a:cubicBezTo>
                    <a:cubicBezTo>
                      <a:pt x="67" y="232"/>
                      <a:pt x="36" y="283"/>
                      <a:pt x="10" y="340"/>
                    </a:cubicBezTo>
                    <a:cubicBezTo>
                      <a:pt x="0" y="355"/>
                      <a:pt x="13" y="370"/>
                      <a:pt x="29" y="370"/>
                    </a:cubicBezTo>
                    <a:cubicBezTo>
                      <a:pt x="33" y="370"/>
                      <a:pt x="38" y="368"/>
                      <a:pt x="42" y="366"/>
                    </a:cubicBezTo>
                    <a:cubicBezTo>
                      <a:pt x="93" y="321"/>
                      <a:pt x="131" y="270"/>
                      <a:pt x="163" y="207"/>
                    </a:cubicBezTo>
                    <a:cubicBezTo>
                      <a:pt x="182" y="181"/>
                      <a:pt x="195" y="149"/>
                      <a:pt x="207" y="124"/>
                    </a:cubicBezTo>
                    <a:cubicBezTo>
                      <a:pt x="220" y="92"/>
                      <a:pt x="226" y="61"/>
                      <a:pt x="233" y="35"/>
                    </a:cubicBezTo>
                    <a:cubicBezTo>
                      <a:pt x="239" y="16"/>
                      <a:pt x="233" y="3"/>
                      <a:pt x="214" y="3"/>
                    </a:cubicBezTo>
                    <a:cubicBezTo>
                      <a:pt x="210" y="2"/>
                      <a:pt x="207" y="1"/>
                      <a:pt x="20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94"/>
              <p:cNvSpPr/>
              <p:nvPr/>
            </p:nvSpPr>
            <p:spPr>
              <a:xfrm>
                <a:off x="6322240" y="2076467"/>
                <a:ext cx="54789" cy="160365"/>
              </a:xfrm>
              <a:custGeom>
                <a:rect b="b" l="l" r="r" t="t"/>
                <a:pathLst>
                  <a:path extrusionOk="0" h="1162" w="397">
                    <a:moveTo>
                      <a:pt x="300" y="1"/>
                    </a:moveTo>
                    <a:cubicBezTo>
                      <a:pt x="284" y="1"/>
                      <a:pt x="266" y="11"/>
                      <a:pt x="270" y="27"/>
                    </a:cubicBezTo>
                    <a:cubicBezTo>
                      <a:pt x="308" y="218"/>
                      <a:pt x="289" y="415"/>
                      <a:pt x="219" y="599"/>
                    </a:cubicBezTo>
                    <a:cubicBezTo>
                      <a:pt x="162" y="777"/>
                      <a:pt x="54" y="936"/>
                      <a:pt x="9" y="1114"/>
                    </a:cubicBezTo>
                    <a:cubicBezTo>
                      <a:pt x="1" y="1143"/>
                      <a:pt x="26" y="1161"/>
                      <a:pt x="49" y="1161"/>
                    </a:cubicBezTo>
                    <a:cubicBezTo>
                      <a:pt x="61" y="1161"/>
                      <a:pt x="73" y="1156"/>
                      <a:pt x="79" y="1146"/>
                    </a:cubicBezTo>
                    <a:cubicBezTo>
                      <a:pt x="206" y="987"/>
                      <a:pt x="295" y="802"/>
                      <a:pt x="340" y="599"/>
                    </a:cubicBezTo>
                    <a:cubicBezTo>
                      <a:pt x="397" y="408"/>
                      <a:pt x="391" y="205"/>
                      <a:pt x="321" y="14"/>
                    </a:cubicBezTo>
                    <a:cubicBezTo>
                      <a:pt x="318" y="5"/>
                      <a:pt x="309" y="1"/>
                      <a:pt x="30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94"/>
              <p:cNvSpPr/>
              <p:nvPr/>
            </p:nvSpPr>
            <p:spPr>
              <a:xfrm>
                <a:off x="6304161" y="2263190"/>
                <a:ext cx="14215" cy="25255"/>
              </a:xfrm>
              <a:custGeom>
                <a:rect b="b" l="l" r="r" t="t"/>
                <a:pathLst>
                  <a:path extrusionOk="0" h="183" w="103">
                    <a:moveTo>
                      <a:pt x="73" y="1"/>
                    </a:moveTo>
                    <a:cubicBezTo>
                      <a:pt x="60" y="1"/>
                      <a:pt x="50" y="11"/>
                      <a:pt x="45" y="21"/>
                    </a:cubicBezTo>
                    <a:lnTo>
                      <a:pt x="26" y="85"/>
                    </a:lnTo>
                    <a:cubicBezTo>
                      <a:pt x="13" y="104"/>
                      <a:pt x="13" y="129"/>
                      <a:pt x="7" y="155"/>
                    </a:cubicBezTo>
                    <a:cubicBezTo>
                      <a:pt x="1" y="168"/>
                      <a:pt x="13" y="180"/>
                      <a:pt x="26" y="180"/>
                    </a:cubicBezTo>
                    <a:cubicBezTo>
                      <a:pt x="28" y="182"/>
                      <a:pt x="30" y="183"/>
                      <a:pt x="33" y="183"/>
                    </a:cubicBezTo>
                    <a:cubicBezTo>
                      <a:pt x="41" y="183"/>
                      <a:pt x="51" y="177"/>
                      <a:pt x="51" y="168"/>
                    </a:cubicBezTo>
                    <a:cubicBezTo>
                      <a:pt x="64" y="148"/>
                      <a:pt x="70" y="129"/>
                      <a:pt x="77" y="104"/>
                    </a:cubicBezTo>
                    <a:lnTo>
                      <a:pt x="96" y="40"/>
                    </a:lnTo>
                    <a:cubicBezTo>
                      <a:pt x="102" y="28"/>
                      <a:pt x="96" y="9"/>
                      <a:pt x="83" y="2"/>
                    </a:cubicBezTo>
                    <a:cubicBezTo>
                      <a:pt x="80" y="1"/>
                      <a:pt x="76" y="1"/>
                      <a:pt x="7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94"/>
              <p:cNvSpPr/>
              <p:nvPr/>
            </p:nvSpPr>
            <p:spPr>
              <a:xfrm>
                <a:off x="6776832" y="2019470"/>
                <a:ext cx="29120" cy="27878"/>
              </a:xfrm>
              <a:custGeom>
                <a:rect b="b" l="l" r="r" t="t"/>
                <a:pathLst>
                  <a:path extrusionOk="0" h="202" w="211">
                    <a:moveTo>
                      <a:pt x="19" y="0"/>
                    </a:moveTo>
                    <a:cubicBezTo>
                      <a:pt x="9" y="0"/>
                      <a:pt x="1" y="11"/>
                      <a:pt x="1" y="27"/>
                    </a:cubicBezTo>
                    <a:cubicBezTo>
                      <a:pt x="7" y="33"/>
                      <a:pt x="13" y="46"/>
                      <a:pt x="20" y="53"/>
                    </a:cubicBezTo>
                    <a:lnTo>
                      <a:pt x="39" y="72"/>
                    </a:lnTo>
                    <a:cubicBezTo>
                      <a:pt x="52" y="84"/>
                      <a:pt x="64" y="103"/>
                      <a:pt x="77" y="116"/>
                    </a:cubicBezTo>
                    <a:lnTo>
                      <a:pt x="160" y="192"/>
                    </a:lnTo>
                    <a:cubicBezTo>
                      <a:pt x="163" y="199"/>
                      <a:pt x="169" y="202"/>
                      <a:pt x="176" y="202"/>
                    </a:cubicBezTo>
                    <a:cubicBezTo>
                      <a:pt x="183" y="202"/>
                      <a:pt x="191" y="199"/>
                      <a:pt x="198" y="192"/>
                    </a:cubicBezTo>
                    <a:cubicBezTo>
                      <a:pt x="210" y="180"/>
                      <a:pt x="210" y="167"/>
                      <a:pt x="198" y="154"/>
                    </a:cubicBezTo>
                    <a:lnTo>
                      <a:pt x="115" y="72"/>
                    </a:lnTo>
                    <a:cubicBezTo>
                      <a:pt x="102" y="59"/>
                      <a:pt x="90" y="46"/>
                      <a:pt x="77" y="33"/>
                    </a:cubicBezTo>
                    <a:lnTo>
                      <a:pt x="52" y="14"/>
                    </a:lnTo>
                    <a:cubicBezTo>
                      <a:pt x="45" y="8"/>
                      <a:pt x="39" y="2"/>
                      <a:pt x="26" y="2"/>
                    </a:cubicBezTo>
                    <a:cubicBezTo>
                      <a:pt x="24" y="1"/>
                      <a:pt x="22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94"/>
              <p:cNvSpPr/>
              <p:nvPr/>
            </p:nvSpPr>
            <p:spPr>
              <a:xfrm>
                <a:off x="6764826" y="1988832"/>
                <a:ext cx="110682" cy="96743"/>
              </a:xfrm>
              <a:custGeom>
                <a:rect b="b" l="l" r="r" t="t"/>
                <a:pathLst>
                  <a:path extrusionOk="0" h="701" w="802">
                    <a:moveTo>
                      <a:pt x="68" y="1"/>
                    </a:moveTo>
                    <a:cubicBezTo>
                      <a:pt x="32" y="1"/>
                      <a:pt x="0" y="41"/>
                      <a:pt x="18" y="71"/>
                    </a:cubicBezTo>
                    <a:cubicBezTo>
                      <a:pt x="37" y="109"/>
                      <a:pt x="69" y="141"/>
                      <a:pt x="107" y="160"/>
                    </a:cubicBezTo>
                    <a:lnTo>
                      <a:pt x="202" y="230"/>
                    </a:lnTo>
                    <a:cubicBezTo>
                      <a:pt x="266" y="275"/>
                      <a:pt x="323" y="325"/>
                      <a:pt x="386" y="376"/>
                    </a:cubicBezTo>
                    <a:cubicBezTo>
                      <a:pt x="514" y="472"/>
                      <a:pt x="634" y="580"/>
                      <a:pt x="742" y="694"/>
                    </a:cubicBezTo>
                    <a:cubicBezTo>
                      <a:pt x="749" y="699"/>
                      <a:pt x="755" y="701"/>
                      <a:pt x="762" y="701"/>
                    </a:cubicBezTo>
                    <a:cubicBezTo>
                      <a:pt x="783" y="701"/>
                      <a:pt x="801" y="681"/>
                      <a:pt x="787" y="662"/>
                    </a:cubicBezTo>
                    <a:cubicBezTo>
                      <a:pt x="685" y="541"/>
                      <a:pt x="577" y="414"/>
                      <a:pt x="463" y="300"/>
                    </a:cubicBezTo>
                    <a:cubicBezTo>
                      <a:pt x="399" y="243"/>
                      <a:pt x="342" y="186"/>
                      <a:pt x="278" y="135"/>
                    </a:cubicBezTo>
                    <a:lnTo>
                      <a:pt x="183" y="65"/>
                    </a:lnTo>
                    <a:cubicBezTo>
                      <a:pt x="151" y="33"/>
                      <a:pt x="113" y="14"/>
                      <a:pt x="75" y="1"/>
                    </a:cubicBezTo>
                    <a:cubicBezTo>
                      <a:pt x="73" y="1"/>
                      <a:pt x="70" y="1"/>
                      <a:pt x="6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94"/>
              <p:cNvSpPr/>
              <p:nvPr/>
            </p:nvSpPr>
            <p:spPr>
              <a:xfrm>
                <a:off x="6774210" y="1948534"/>
                <a:ext cx="18631" cy="21253"/>
              </a:xfrm>
              <a:custGeom>
                <a:rect b="b" l="l" r="r" t="t"/>
                <a:pathLst>
                  <a:path extrusionOk="0" h="154" w="135">
                    <a:moveTo>
                      <a:pt x="39" y="1"/>
                    </a:moveTo>
                    <a:cubicBezTo>
                      <a:pt x="26" y="1"/>
                      <a:pt x="20" y="1"/>
                      <a:pt x="13" y="7"/>
                    </a:cubicBezTo>
                    <a:cubicBezTo>
                      <a:pt x="7" y="14"/>
                      <a:pt x="7" y="20"/>
                      <a:pt x="7" y="26"/>
                    </a:cubicBezTo>
                    <a:cubicBezTo>
                      <a:pt x="1" y="33"/>
                      <a:pt x="1" y="39"/>
                      <a:pt x="7" y="45"/>
                    </a:cubicBezTo>
                    <a:cubicBezTo>
                      <a:pt x="7" y="52"/>
                      <a:pt x="7" y="58"/>
                      <a:pt x="13" y="58"/>
                    </a:cubicBezTo>
                    <a:lnTo>
                      <a:pt x="20" y="77"/>
                    </a:lnTo>
                    <a:cubicBezTo>
                      <a:pt x="26" y="77"/>
                      <a:pt x="26" y="84"/>
                      <a:pt x="32" y="90"/>
                    </a:cubicBezTo>
                    <a:lnTo>
                      <a:pt x="45" y="103"/>
                    </a:lnTo>
                    <a:cubicBezTo>
                      <a:pt x="52" y="109"/>
                      <a:pt x="58" y="122"/>
                      <a:pt x="71" y="134"/>
                    </a:cubicBezTo>
                    <a:lnTo>
                      <a:pt x="83" y="141"/>
                    </a:lnTo>
                    <a:cubicBezTo>
                      <a:pt x="83" y="147"/>
                      <a:pt x="90" y="153"/>
                      <a:pt x="96" y="153"/>
                    </a:cubicBezTo>
                    <a:cubicBezTo>
                      <a:pt x="109" y="153"/>
                      <a:pt x="115" y="153"/>
                      <a:pt x="121" y="147"/>
                    </a:cubicBezTo>
                    <a:cubicBezTo>
                      <a:pt x="128" y="141"/>
                      <a:pt x="134" y="134"/>
                      <a:pt x="134" y="122"/>
                    </a:cubicBezTo>
                    <a:lnTo>
                      <a:pt x="134" y="115"/>
                    </a:lnTo>
                    <a:cubicBezTo>
                      <a:pt x="134" y="109"/>
                      <a:pt x="128" y="103"/>
                      <a:pt x="128" y="96"/>
                    </a:cubicBezTo>
                    <a:lnTo>
                      <a:pt x="115" y="84"/>
                    </a:lnTo>
                    <a:cubicBezTo>
                      <a:pt x="109" y="71"/>
                      <a:pt x="102" y="64"/>
                      <a:pt x="96" y="58"/>
                    </a:cubicBezTo>
                    <a:lnTo>
                      <a:pt x="90" y="39"/>
                    </a:lnTo>
                    <a:cubicBezTo>
                      <a:pt x="83" y="39"/>
                      <a:pt x="77" y="33"/>
                      <a:pt x="77" y="26"/>
                    </a:cubicBezTo>
                    <a:lnTo>
                      <a:pt x="64" y="20"/>
                    </a:lnTo>
                    <a:cubicBezTo>
                      <a:pt x="64" y="14"/>
                      <a:pt x="58" y="7"/>
                      <a:pt x="5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94"/>
              <p:cNvSpPr/>
              <p:nvPr/>
            </p:nvSpPr>
            <p:spPr>
              <a:xfrm>
                <a:off x="6624336" y="1897058"/>
                <a:ext cx="79906" cy="114822"/>
              </a:xfrm>
              <a:custGeom>
                <a:rect b="b" l="l" r="r" t="t"/>
                <a:pathLst>
                  <a:path extrusionOk="0" h="832" w="579">
                    <a:moveTo>
                      <a:pt x="543" y="1"/>
                    </a:moveTo>
                    <a:cubicBezTo>
                      <a:pt x="529" y="1"/>
                      <a:pt x="515" y="9"/>
                      <a:pt x="515" y="24"/>
                    </a:cubicBezTo>
                    <a:cubicBezTo>
                      <a:pt x="496" y="183"/>
                      <a:pt x="438" y="336"/>
                      <a:pt x="343" y="463"/>
                    </a:cubicBezTo>
                    <a:cubicBezTo>
                      <a:pt x="299" y="526"/>
                      <a:pt x="248" y="590"/>
                      <a:pt x="191" y="641"/>
                    </a:cubicBezTo>
                    <a:cubicBezTo>
                      <a:pt x="121" y="679"/>
                      <a:pt x="64" y="730"/>
                      <a:pt x="13" y="793"/>
                    </a:cubicBezTo>
                    <a:cubicBezTo>
                      <a:pt x="0" y="806"/>
                      <a:pt x="6" y="831"/>
                      <a:pt x="25" y="831"/>
                    </a:cubicBezTo>
                    <a:cubicBezTo>
                      <a:pt x="114" y="831"/>
                      <a:pt x="197" y="793"/>
                      <a:pt x="254" y="723"/>
                    </a:cubicBezTo>
                    <a:cubicBezTo>
                      <a:pt x="324" y="666"/>
                      <a:pt x="381" y="596"/>
                      <a:pt x="432" y="526"/>
                    </a:cubicBezTo>
                    <a:cubicBezTo>
                      <a:pt x="527" y="374"/>
                      <a:pt x="578" y="202"/>
                      <a:pt x="572" y="24"/>
                    </a:cubicBezTo>
                    <a:cubicBezTo>
                      <a:pt x="572" y="9"/>
                      <a:pt x="558" y="1"/>
                      <a:pt x="54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94"/>
              <p:cNvSpPr/>
              <p:nvPr/>
            </p:nvSpPr>
            <p:spPr>
              <a:xfrm>
                <a:off x="6627786" y="2016296"/>
                <a:ext cx="34364" cy="20149"/>
              </a:xfrm>
              <a:custGeom>
                <a:rect b="b" l="l" r="r" t="t"/>
                <a:pathLst>
                  <a:path extrusionOk="0" h="146" w="249">
                    <a:moveTo>
                      <a:pt x="226" y="1"/>
                    </a:moveTo>
                    <a:cubicBezTo>
                      <a:pt x="220" y="1"/>
                      <a:pt x="213" y="2"/>
                      <a:pt x="210" y="6"/>
                    </a:cubicBezTo>
                    <a:cubicBezTo>
                      <a:pt x="178" y="25"/>
                      <a:pt x="147" y="44"/>
                      <a:pt x="115" y="63"/>
                    </a:cubicBezTo>
                    <a:cubicBezTo>
                      <a:pt x="96" y="69"/>
                      <a:pt x="77" y="76"/>
                      <a:pt x="58" y="82"/>
                    </a:cubicBezTo>
                    <a:lnTo>
                      <a:pt x="32" y="88"/>
                    </a:lnTo>
                    <a:cubicBezTo>
                      <a:pt x="26" y="95"/>
                      <a:pt x="20" y="95"/>
                      <a:pt x="13" y="101"/>
                    </a:cubicBezTo>
                    <a:lnTo>
                      <a:pt x="7" y="107"/>
                    </a:lnTo>
                    <a:cubicBezTo>
                      <a:pt x="0" y="114"/>
                      <a:pt x="0" y="126"/>
                      <a:pt x="7" y="133"/>
                    </a:cubicBezTo>
                    <a:cubicBezTo>
                      <a:pt x="13" y="139"/>
                      <a:pt x="13" y="139"/>
                      <a:pt x="26" y="145"/>
                    </a:cubicBezTo>
                    <a:lnTo>
                      <a:pt x="70" y="145"/>
                    </a:lnTo>
                    <a:cubicBezTo>
                      <a:pt x="96" y="133"/>
                      <a:pt x="115" y="126"/>
                      <a:pt x="134" y="114"/>
                    </a:cubicBezTo>
                    <a:cubicBezTo>
                      <a:pt x="172" y="95"/>
                      <a:pt x="210" y="69"/>
                      <a:pt x="242" y="37"/>
                    </a:cubicBezTo>
                    <a:cubicBezTo>
                      <a:pt x="248" y="25"/>
                      <a:pt x="248" y="12"/>
                      <a:pt x="242" y="6"/>
                    </a:cubicBezTo>
                    <a:cubicBezTo>
                      <a:pt x="239" y="2"/>
                      <a:pt x="232" y="1"/>
                      <a:pt x="2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94"/>
              <p:cNvSpPr/>
              <p:nvPr/>
            </p:nvSpPr>
            <p:spPr>
              <a:xfrm>
                <a:off x="6582106" y="2022920"/>
                <a:ext cx="24703" cy="7314"/>
              </a:xfrm>
              <a:custGeom>
                <a:rect b="b" l="l" r="r" t="t"/>
                <a:pathLst>
                  <a:path extrusionOk="0" h="53" w="179">
                    <a:moveTo>
                      <a:pt x="154" y="0"/>
                    </a:moveTo>
                    <a:cubicBezTo>
                      <a:pt x="152" y="0"/>
                      <a:pt x="149" y="1"/>
                      <a:pt x="147" y="2"/>
                    </a:cubicBezTo>
                    <a:lnTo>
                      <a:pt x="39" y="2"/>
                    </a:lnTo>
                    <a:cubicBezTo>
                      <a:pt x="26" y="2"/>
                      <a:pt x="20" y="8"/>
                      <a:pt x="14" y="8"/>
                    </a:cubicBezTo>
                    <a:cubicBezTo>
                      <a:pt x="7" y="15"/>
                      <a:pt x="1" y="21"/>
                      <a:pt x="1" y="34"/>
                    </a:cubicBezTo>
                    <a:cubicBezTo>
                      <a:pt x="1" y="40"/>
                      <a:pt x="7" y="47"/>
                      <a:pt x="14" y="53"/>
                    </a:cubicBezTo>
                    <a:lnTo>
                      <a:pt x="154" y="53"/>
                    </a:lnTo>
                    <a:cubicBezTo>
                      <a:pt x="166" y="47"/>
                      <a:pt x="179" y="34"/>
                      <a:pt x="179" y="21"/>
                    </a:cubicBezTo>
                    <a:cubicBezTo>
                      <a:pt x="174" y="11"/>
                      <a:pt x="164" y="0"/>
                      <a:pt x="15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94"/>
              <p:cNvSpPr/>
              <p:nvPr/>
            </p:nvSpPr>
            <p:spPr>
              <a:xfrm>
                <a:off x="6874265" y="2609035"/>
                <a:ext cx="198317" cy="61551"/>
              </a:xfrm>
              <a:custGeom>
                <a:rect b="b" l="l" r="r" t="t"/>
                <a:pathLst>
                  <a:path extrusionOk="0" h="446" w="1437">
                    <a:moveTo>
                      <a:pt x="19" y="0"/>
                    </a:moveTo>
                    <a:cubicBezTo>
                      <a:pt x="6" y="0"/>
                      <a:pt x="0" y="19"/>
                      <a:pt x="6" y="26"/>
                    </a:cubicBezTo>
                    <a:cubicBezTo>
                      <a:pt x="115" y="89"/>
                      <a:pt x="229" y="134"/>
                      <a:pt x="350" y="165"/>
                    </a:cubicBezTo>
                    <a:cubicBezTo>
                      <a:pt x="464" y="203"/>
                      <a:pt x="585" y="242"/>
                      <a:pt x="699" y="273"/>
                    </a:cubicBezTo>
                    <a:cubicBezTo>
                      <a:pt x="934" y="343"/>
                      <a:pt x="1176" y="400"/>
                      <a:pt x="1417" y="445"/>
                    </a:cubicBezTo>
                    <a:cubicBezTo>
                      <a:pt x="1419" y="446"/>
                      <a:pt x="1421" y="446"/>
                      <a:pt x="1422" y="446"/>
                    </a:cubicBezTo>
                    <a:cubicBezTo>
                      <a:pt x="1436" y="446"/>
                      <a:pt x="1435" y="419"/>
                      <a:pt x="1417" y="413"/>
                    </a:cubicBezTo>
                    <a:cubicBezTo>
                      <a:pt x="1176" y="350"/>
                      <a:pt x="941" y="286"/>
                      <a:pt x="699" y="216"/>
                    </a:cubicBezTo>
                    <a:cubicBezTo>
                      <a:pt x="585" y="184"/>
                      <a:pt x="470" y="146"/>
                      <a:pt x="356" y="102"/>
                    </a:cubicBezTo>
                    <a:cubicBezTo>
                      <a:pt x="248" y="57"/>
                      <a:pt x="134" y="26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94"/>
              <p:cNvSpPr/>
              <p:nvPr/>
            </p:nvSpPr>
            <p:spPr>
              <a:xfrm>
                <a:off x="6777798" y="2566253"/>
                <a:ext cx="15871" cy="12007"/>
              </a:xfrm>
              <a:custGeom>
                <a:rect b="b" l="l" r="r" t="t"/>
                <a:pathLst>
                  <a:path extrusionOk="0" h="87" w="115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1"/>
                      <a:pt x="0" y="24"/>
                      <a:pt x="6" y="30"/>
                    </a:cubicBezTo>
                    <a:cubicBezTo>
                      <a:pt x="32" y="50"/>
                      <a:pt x="57" y="62"/>
                      <a:pt x="76" y="81"/>
                    </a:cubicBezTo>
                    <a:cubicBezTo>
                      <a:pt x="83" y="85"/>
                      <a:pt x="89" y="86"/>
                      <a:pt x="95" y="86"/>
                    </a:cubicBezTo>
                    <a:cubicBezTo>
                      <a:pt x="100" y="86"/>
                      <a:pt x="105" y="85"/>
                      <a:pt x="108" y="81"/>
                    </a:cubicBezTo>
                    <a:cubicBezTo>
                      <a:pt x="114" y="75"/>
                      <a:pt x="114" y="69"/>
                      <a:pt x="114" y="62"/>
                    </a:cubicBezTo>
                    <a:cubicBezTo>
                      <a:pt x="114" y="56"/>
                      <a:pt x="108" y="56"/>
                      <a:pt x="108" y="50"/>
                    </a:cubicBez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94"/>
              <p:cNvSpPr/>
              <p:nvPr/>
            </p:nvSpPr>
            <p:spPr>
              <a:xfrm>
                <a:off x="6405872" y="2549278"/>
                <a:ext cx="71764" cy="130279"/>
              </a:xfrm>
              <a:custGeom>
                <a:rect b="b" l="l" r="r" t="t"/>
                <a:pathLst>
                  <a:path extrusionOk="0" h="944" w="520">
                    <a:moveTo>
                      <a:pt x="55" y="1"/>
                    </a:moveTo>
                    <a:cubicBezTo>
                      <a:pt x="42" y="1"/>
                      <a:pt x="30" y="8"/>
                      <a:pt x="26" y="20"/>
                    </a:cubicBezTo>
                    <a:cubicBezTo>
                      <a:pt x="1" y="103"/>
                      <a:pt x="52" y="179"/>
                      <a:pt x="90" y="262"/>
                    </a:cubicBezTo>
                    <a:cubicBezTo>
                      <a:pt x="121" y="338"/>
                      <a:pt x="160" y="420"/>
                      <a:pt x="204" y="497"/>
                    </a:cubicBezTo>
                    <a:cubicBezTo>
                      <a:pt x="287" y="649"/>
                      <a:pt x="376" y="795"/>
                      <a:pt x="484" y="935"/>
                    </a:cubicBezTo>
                    <a:cubicBezTo>
                      <a:pt x="487" y="941"/>
                      <a:pt x="492" y="943"/>
                      <a:pt x="497" y="943"/>
                    </a:cubicBezTo>
                    <a:cubicBezTo>
                      <a:pt x="509" y="943"/>
                      <a:pt x="520" y="930"/>
                      <a:pt x="515" y="916"/>
                    </a:cubicBezTo>
                    <a:cubicBezTo>
                      <a:pt x="433" y="770"/>
                      <a:pt x="357" y="617"/>
                      <a:pt x="287" y="459"/>
                    </a:cubicBezTo>
                    <a:cubicBezTo>
                      <a:pt x="255" y="389"/>
                      <a:pt x="223" y="306"/>
                      <a:pt x="191" y="230"/>
                    </a:cubicBezTo>
                    <a:cubicBezTo>
                      <a:pt x="172" y="185"/>
                      <a:pt x="160" y="147"/>
                      <a:pt x="147" y="103"/>
                    </a:cubicBezTo>
                    <a:cubicBezTo>
                      <a:pt x="134" y="65"/>
                      <a:pt x="109" y="33"/>
                      <a:pt x="77" y="7"/>
                    </a:cubicBezTo>
                    <a:cubicBezTo>
                      <a:pt x="70" y="3"/>
                      <a:pt x="63" y="1"/>
                      <a:pt x="5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94"/>
              <p:cNvSpPr/>
              <p:nvPr/>
            </p:nvSpPr>
            <p:spPr>
              <a:xfrm>
                <a:off x="6407666" y="2518917"/>
                <a:ext cx="9799" cy="13939"/>
              </a:xfrm>
              <a:custGeom>
                <a:rect b="b" l="l" r="r" t="t"/>
                <a:pathLst>
                  <a:path extrusionOk="0" h="101" w="71">
                    <a:moveTo>
                      <a:pt x="19" y="0"/>
                    </a:moveTo>
                    <a:cubicBezTo>
                      <a:pt x="18" y="0"/>
                      <a:pt x="16" y="2"/>
                      <a:pt x="13" y="5"/>
                    </a:cubicBezTo>
                    <a:lnTo>
                      <a:pt x="7" y="11"/>
                    </a:lnTo>
                    <a:lnTo>
                      <a:pt x="0" y="18"/>
                    </a:lnTo>
                    <a:lnTo>
                      <a:pt x="0" y="24"/>
                    </a:lnTo>
                    <a:lnTo>
                      <a:pt x="0" y="43"/>
                    </a:lnTo>
                    <a:cubicBezTo>
                      <a:pt x="0" y="49"/>
                      <a:pt x="0" y="49"/>
                      <a:pt x="0" y="56"/>
                    </a:cubicBezTo>
                    <a:lnTo>
                      <a:pt x="0" y="62"/>
                    </a:lnTo>
                    <a:lnTo>
                      <a:pt x="7" y="81"/>
                    </a:lnTo>
                    <a:cubicBezTo>
                      <a:pt x="7" y="88"/>
                      <a:pt x="13" y="94"/>
                      <a:pt x="19" y="94"/>
                    </a:cubicBezTo>
                    <a:lnTo>
                      <a:pt x="26" y="100"/>
                    </a:lnTo>
                    <a:lnTo>
                      <a:pt x="51" y="100"/>
                    </a:lnTo>
                    <a:cubicBezTo>
                      <a:pt x="58" y="100"/>
                      <a:pt x="58" y="94"/>
                      <a:pt x="64" y="94"/>
                    </a:cubicBezTo>
                    <a:cubicBezTo>
                      <a:pt x="64" y="88"/>
                      <a:pt x="64" y="88"/>
                      <a:pt x="70" y="81"/>
                    </a:cubicBezTo>
                    <a:cubicBezTo>
                      <a:pt x="70" y="75"/>
                      <a:pt x="70" y="75"/>
                      <a:pt x="70" y="68"/>
                    </a:cubicBezTo>
                    <a:cubicBezTo>
                      <a:pt x="70" y="62"/>
                      <a:pt x="70" y="62"/>
                      <a:pt x="70" y="56"/>
                    </a:cubicBezTo>
                    <a:lnTo>
                      <a:pt x="58" y="37"/>
                    </a:lnTo>
                    <a:lnTo>
                      <a:pt x="58" y="30"/>
                    </a:lnTo>
                    <a:cubicBezTo>
                      <a:pt x="58" y="30"/>
                      <a:pt x="51" y="24"/>
                      <a:pt x="51" y="24"/>
                    </a:cubicBezTo>
                    <a:lnTo>
                      <a:pt x="45" y="11"/>
                    </a:lnTo>
                    <a:cubicBezTo>
                      <a:pt x="39" y="5"/>
                      <a:pt x="32" y="5"/>
                      <a:pt x="26" y="5"/>
                    </a:cubicBezTo>
                    <a:cubicBezTo>
                      <a:pt x="23" y="2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94"/>
              <p:cNvSpPr/>
              <p:nvPr/>
            </p:nvSpPr>
            <p:spPr>
              <a:xfrm>
                <a:off x="6330521" y="2470338"/>
                <a:ext cx="48579" cy="113856"/>
              </a:xfrm>
              <a:custGeom>
                <a:rect b="b" l="l" r="r" t="t"/>
                <a:pathLst>
                  <a:path extrusionOk="0" h="825" w="352">
                    <a:moveTo>
                      <a:pt x="54" y="0"/>
                    </a:moveTo>
                    <a:cubicBezTo>
                      <a:pt x="45" y="0"/>
                      <a:pt x="36" y="6"/>
                      <a:pt x="32" y="14"/>
                    </a:cubicBezTo>
                    <a:cubicBezTo>
                      <a:pt x="0" y="71"/>
                      <a:pt x="32" y="147"/>
                      <a:pt x="51" y="217"/>
                    </a:cubicBezTo>
                    <a:cubicBezTo>
                      <a:pt x="70" y="281"/>
                      <a:pt x="89" y="351"/>
                      <a:pt x="115" y="414"/>
                    </a:cubicBezTo>
                    <a:cubicBezTo>
                      <a:pt x="159" y="554"/>
                      <a:pt x="216" y="681"/>
                      <a:pt x="286" y="808"/>
                    </a:cubicBezTo>
                    <a:cubicBezTo>
                      <a:pt x="293" y="820"/>
                      <a:pt x="304" y="824"/>
                      <a:pt x="315" y="824"/>
                    </a:cubicBezTo>
                    <a:cubicBezTo>
                      <a:pt x="334" y="824"/>
                      <a:pt x="351" y="809"/>
                      <a:pt x="343" y="789"/>
                    </a:cubicBezTo>
                    <a:cubicBezTo>
                      <a:pt x="286" y="656"/>
                      <a:pt x="235" y="522"/>
                      <a:pt x="197" y="389"/>
                    </a:cubicBezTo>
                    <a:cubicBezTo>
                      <a:pt x="178" y="319"/>
                      <a:pt x="153" y="243"/>
                      <a:pt x="140" y="185"/>
                    </a:cubicBezTo>
                    <a:cubicBezTo>
                      <a:pt x="127" y="128"/>
                      <a:pt x="121" y="46"/>
                      <a:pt x="70" y="7"/>
                    </a:cubicBezTo>
                    <a:cubicBezTo>
                      <a:pt x="65" y="3"/>
                      <a:pt x="59" y="0"/>
                      <a:pt x="5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94"/>
              <p:cNvSpPr/>
              <p:nvPr/>
            </p:nvSpPr>
            <p:spPr>
              <a:xfrm>
                <a:off x="6331349" y="2418310"/>
                <a:ext cx="17665" cy="26773"/>
              </a:xfrm>
              <a:custGeom>
                <a:rect b="b" l="l" r="r" t="t"/>
                <a:pathLst>
                  <a:path extrusionOk="0" h="194" w="128">
                    <a:moveTo>
                      <a:pt x="30" y="1"/>
                    </a:moveTo>
                    <a:cubicBezTo>
                      <a:pt x="26" y="1"/>
                      <a:pt x="23" y="2"/>
                      <a:pt x="20" y="3"/>
                    </a:cubicBezTo>
                    <a:cubicBezTo>
                      <a:pt x="7" y="9"/>
                      <a:pt x="1" y="29"/>
                      <a:pt x="7" y="41"/>
                    </a:cubicBezTo>
                    <a:cubicBezTo>
                      <a:pt x="13" y="60"/>
                      <a:pt x="26" y="86"/>
                      <a:pt x="32" y="111"/>
                    </a:cubicBezTo>
                    <a:cubicBezTo>
                      <a:pt x="45" y="130"/>
                      <a:pt x="58" y="156"/>
                      <a:pt x="64" y="175"/>
                    </a:cubicBezTo>
                    <a:cubicBezTo>
                      <a:pt x="70" y="187"/>
                      <a:pt x="89" y="194"/>
                      <a:pt x="102" y="194"/>
                    </a:cubicBezTo>
                    <a:cubicBezTo>
                      <a:pt x="121" y="187"/>
                      <a:pt x="128" y="168"/>
                      <a:pt x="121" y="156"/>
                    </a:cubicBezTo>
                    <a:cubicBezTo>
                      <a:pt x="109" y="130"/>
                      <a:pt x="102" y="105"/>
                      <a:pt x="89" y="86"/>
                    </a:cubicBezTo>
                    <a:cubicBezTo>
                      <a:pt x="77" y="60"/>
                      <a:pt x="64" y="41"/>
                      <a:pt x="58" y="22"/>
                    </a:cubicBezTo>
                    <a:cubicBezTo>
                      <a:pt x="53" y="8"/>
                      <a:pt x="41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94"/>
              <p:cNvSpPr/>
              <p:nvPr/>
            </p:nvSpPr>
            <p:spPr>
              <a:xfrm>
                <a:off x="6223428" y="1915689"/>
                <a:ext cx="1134974" cy="1029398"/>
              </a:xfrm>
              <a:custGeom>
                <a:rect b="b" l="l" r="r" t="t"/>
                <a:pathLst>
                  <a:path extrusionOk="0" h="7459" w="8224">
                    <a:moveTo>
                      <a:pt x="141" y="0"/>
                    </a:moveTo>
                    <a:cubicBezTo>
                      <a:pt x="120" y="0"/>
                      <a:pt x="98" y="1"/>
                      <a:pt x="77" y="4"/>
                    </a:cubicBezTo>
                    <a:cubicBezTo>
                      <a:pt x="77" y="36"/>
                      <a:pt x="71" y="67"/>
                      <a:pt x="64" y="99"/>
                    </a:cubicBezTo>
                    <a:cubicBezTo>
                      <a:pt x="64" y="105"/>
                      <a:pt x="64" y="112"/>
                      <a:pt x="58" y="118"/>
                    </a:cubicBezTo>
                    <a:cubicBezTo>
                      <a:pt x="64" y="175"/>
                      <a:pt x="52" y="233"/>
                      <a:pt x="33" y="283"/>
                    </a:cubicBezTo>
                    <a:cubicBezTo>
                      <a:pt x="20" y="315"/>
                      <a:pt x="14" y="347"/>
                      <a:pt x="1" y="372"/>
                    </a:cubicBezTo>
                    <a:cubicBezTo>
                      <a:pt x="1" y="379"/>
                      <a:pt x="1" y="385"/>
                      <a:pt x="1" y="391"/>
                    </a:cubicBezTo>
                    <a:cubicBezTo>
                      <a:pt x="39" y="487"/>
                      <a:pt x="58" y="588"/>
                      <a:pt x="71" y="690"/>
                    </a:cubicBezTo>
                    <a:cubicBezTo>
                      <a:pt x="90" y="811"/>
                      <a:pt x="115" y="938"/>
                      <a:pt x="141" y="1059"/>
                    </a:cubicBezTo>
                    <a:lnTo>
                      <a:pt x="179" y="1243"/>
                    </a:lnTo>
                    <a:lnTo>
                      <a:pt x="179" y="1154"/>
                    </a:lnTo>
                    <a:cubicBezTo>
                      <a:pt x="172" y="1071"/>
                      <a:pt x="185" y="995"/>
                      <a:pt x="217" y="919"/>
                    </a:cubicBezTo>
                    <a:cubicBezTo>
                      <a:pt x="223" y="900"/>
                      <a:pt x="241" y="890"/>
                      <a:pt x="258" y="890"/>
                    </a:cubicBezTo>
                    <a:cubicBezTo>
                      <a:pt x="276" y="890"/>
                      <a:pt x="293" y="900"/>
                      <a:pt x="300" y="919"/>
                    </a:cubicBezTo>
                    <a:cubicBezTo>
                      <a:pt x="319" y="989"/>
                      <a:pt x="319" y="1065"/>
                      <a:pt x="312" y="1135"/>
                    </a:cubicBezTo>
                    <a:cubicBezTo>
                      <a:pt x="306" y="1218"/>
                      <a:pt x="306" y="1294"/>
                      <a:pt x="306" y="1376"/>
                    </a:cubicBezTo>
                    <a:cubicBezTo>
                      <a:pt x="306" y="1529"/>
                      <a:pt x="312" y="1681"/>
                      <a:pt x="319" y="1834"/>
                    </a:cubicBezTo>
                    <a:cubicBezTo>
                      <a:pt x="331" y="2006"/>
                      <a:pt x="350" y="2184"/>
                      <a:pt x="369" y="2355"/>
                    </a:cubicBezTo>
                    <a:cubicBezTo>
                      <a:pt x="376" y="2158"/>
                      <a:pt x="414" y="1967"/>
                      <a:pt x="484" y="1783"/>
                    </a:cubicBezTo>
                    <a:cubicBezTo>
                      <a:pt x="489" y="1765"/>
                      <a:pt x="502" y="1758"/>
                      <a:pt x="515" y="1758"/>
                    </a:cubicBezTo>
                    <a:cubicBezTo>
                      <a:pt x="536" y="1758"/>
                      <a:pt x="558" y="1775"/>
                      <a:pt x="554" y="1802"/>
                    </a:cubicBezTo>
                    <a:cubicBezTo>
                      <a:pt x="547" y="2095"/>
                      <a:pt x="497" y="2387"/>
                      <a:pt x="503" y="2673"/>
                    </a:cubicBezTo>
                    <a:cubicBezTo>
                      <a:pt x="503" y="3461"/>
                      <a:pt x="706" y="4236"/>
                      <a:pt x="1088" y="4929"/>
                    </a:cubicBezTo>
                    <a:cubicBezTo>
                      <a:pt x="1126" y="4999"/>
                      <a:pt x="1170" y="5062"/>
                      <a:pt x="1208" y="5132"/>
                    </a:cubicBezTo>
                    <a:cubicBezTo>
                      <a:pt x="1310" y="5297"/>
                      <a:pt x="1424" y="5456"/>
                      <a:pt x="1545" y="5609"/>
                    </a:cubicBezTo>
                    <a:cubicBezTo>
                      <a:pt x="1507" y="5545"/>
                      <a:pt x="1462" y="5488"/>
                      <a:pt x="1431" y="5424"/>
                    </a:cubicBezTo>
                    <a:cubicBezTo>
                      <a:pt x="1367" y="5310"/>
                      <a:pt x="1316" y="5189"/>
                      <a:pt x="1265" y="5069"/>
                    </a:cubicBezTo>
                    <a:cubicBezTo>
                      <a:pt x="1265" y="5062"/>
                      <a:pt x="1259" y="5056"/>
                      <a:pt x="1259" y="5050"/>
                    </a:cubicBezTo>
                    <a:cubicBezTo>
                      <a:pt x="1202" y="4922"/>
                      <a:pt x="1170" y="4783"/>
                      <a:pt x="1157" y="4649"/>
                    </a:cubicBezTo>
                    <a:cubicBezTo>
                      <a:pt x="1154" y="4626"/>
                      <a:pt x="1174" y="4609"/>
                      <a:pt x="1193" y="4609"/>
                    </a:cubicBezTo>
                    <a:cubicBezTo>
                      <a:pt x="1205" y="4609"/>
                      <a:pt x="1216" y="4616"/>
                      <a:pt x="1221" y="4630"/>
                    </a:cubicBezTo>
                    <a:cubicBezTo>
                      <a:pt x="1272" y="4738"/>
                      <a:pt x="1304" y="4859"/>
                      <a:pt x="1348" y="4967"/>
                    </a:cubicBezTo>
                    <a:cubicBezTo>
                      <a:pt x="1380" y="5056"/>
                      <a:pt x="1418" y="5138"/>
                      <a:pt x="1456" y="5221"/>
                    </a:cubicBezTo>
                    <a:cubicBezTo>
                      <a:pt x="1469" y="5247"/>
                      <a:pt x="1482" y="5272"/>
                      <a:pt x="1494" y="5291"/>
                    </a:cubicBezTo>
                    <a:cubicBezTo>
                      <a:pt x="1596" y="5501"/>
                      <a:pt x="1729" y="5698"/>
                      <a:pt x="1876" y="5876"/>
                    </a:cubicBezTo>
                    <a:cubicBezTo>
                      <a:pt x="2181" y="6244"/>
                      <a:pt x="2562" y="6537"/>
                      <a:pt x="2988" y="6746"/>
                    </a:cubicBezTo>
                    <a:cubicBezTo>
                      <a:pt x="3083" y="6791"/>
                      <a:pt x="3172" y="6829"/>
                      <a:pt x="3274" y="6867"/>
                    </a:cubicBezTo>
                    <a:cubicBezTo>
                      <a:pt x="2867" y="6651"/>
                      <a:pt x="2473" y="6390"/>
                      <a:pt x="2168" y="6054"/>
                    </a:cubicBezTo>
                    <a:cubicBezTo>
                      <a:pt x="2138" y="6023"/>
                      <a:pt x="2168" y="5989"/>
                      <a:pt x="2200" y="5989"/>
                    </a:cubicBezTo>
                    <a:cubicBezTo>
                      <a:pt x="2209" y="5989"/>
                      <a:pt x="2217" y="5991"/>
                      <a:pt x="2225" y="5996"/>
                    </a:cubicBezTo>
                    <a:cubicBezTo>
                      <a:pt x="2587" y="6251"/>
                      <a:pt x="2937" y="6517"/>
                      <a:pt x="3324" y="6727"/>
                    </a:cubicBezTo>
                    <a:cubicBezTo>
                      <a:pt x="3706" y="6937"/>
                      <a:pt x="4112" y="7102"/>
                      <a:pt x="4532" y="7223"/>
                    </a:cubicBezTo>
                    <a:cubicBezTo>
                      <a:pt x="5073" y="7380"/>
                      <a:pt x="5630" y="7458"/>
                      <a:pt x="6189" y="7458"/>
                    </a:cubicBezTo>
                    <a:cubicBezTo>
                      <a:pt x="6509" y="7458"/>
                      <a:pt x="6830" y="7433"/>
                      <a:pt x="7150" y="7382"/>
                    </a:cubicBezTo>
                    <a:cubicBezTo>
                      <a:pt x="7430" y="7337"/>
                      <a:pt x="7709" y="7267"/>
                      <a:pt x="7989" y="7191"/>
                    </a:cubicBezTo>
                    <a:lnTo>
                      <a:pt x="8224" y="7134"/>
                    </a:lnTo>
                    <a:cubicBezTo>
                      <a:pt x="8135" y="7083"/>
                      <a:pt x="8046" y="7039"/>
                      <a:pt x="7951" y="7000"/>
                    </a:cubicBezTo>
                    <a:cubicBezTo>
                      <a:pt x="7811" y="6937"/>
                      <a:pt x="7665" y="6886"/>
                      <a:pt x="7512" y="6835"/>
                    </a:cubicBezTo>
                    <a:cubicBezTo>
                      <a:pt x="7131" y="6714"/>
                      <a:pt x="6731" y="6619"/>
                      <a:pt x="6349" y="6498"/>
                    </a:cubicBezTo>
                    <a:cubicBezTo>
                      <a:pt x="6108" y="6422"/>
                      <a:pt x="5873" y="6333"/>
                      <a:pt x="5644" y="6238"/>
                    </a:cubicBezTo>
                    <a:cubicBezTo>
                      <a:pt x="3521" y="5329"/>
                      <a:pt x="1812" y="3454"/>
                      <a:pt x="1145" y="1243"/>
                    </a:cubicBezTo>
                    <a:cubicBezTo>
                      <a:pt x="1056" y="944"/>
                      <a:pt x="980" y="633"/>
                      <a:pt x="795" y="379"/>
                    </a:cubicBezTo>
                    <a:cubicBezTo>
                      <a:pt x="643" y="168"/>
                      <a:pt x="393" y="0"/>
                      <a:pt x="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94"/>
              <p:cNvSpPr/>
              <p:nvPr/>
            </p:nvSpPr>
            <p:spPr>
              <a:xfrm>
                <a:off x="6405044" y="1850412"/>
                <a:ext cx="43058" cy="36986"/>
              </a:xfrm>
              <a:custGeom>
                <a:rect b="b" l="l" r="r" t="t"/>
                <a:pathLst>
                  <a:path extrusionOk="0" h="268" w="312">
                    <a:moveTo>
                      <a:pt x="134" y="0"/>
                    </a:moveTo>
                    <a:cubicBezTo>
                      <a:pt x="121" y="0"/>
                      <a:pt x="102" y="7"/>
                      <a:pt x="89" y="13"/>
                    </a:cubicBezTo>
                    <a:cubicBezTo>
                      <a:pt x="58" y="19"/>
                      <a:pt x="32" y="45"/>
                      <a:pt x="19" y="76"/>
                    </a:cubicBezTo>
                    <a:cubicBezTo>
                      <a:pt x="7" y="96"/>
                      <a:pt x="0" y="127"/>
                      <a:pt x="7" y="153"/>
                    </a:cubicBezTo>
                    <a:cubicBezTo>
                      <a:pt x="7" y="165"/>
                      <a:pt x="13" y="178"/>
                      <a:pt x="19" y="191"/>
                    </a:cubicBezTo>
                    <a:cubicBezTo>
                      <a:pt x="26" y="210"/>
                      <a:pt x="38" y="223"/>
                      <a:pt x="51" y="235"/>
                    </a:cubicBezTo>
                    <a:cubicBezTo>
                      <a:pt x="79" y="255"/>
                      <a:pt x="113" y="268"/>
                      <a:pt x="146" y="268"/>
                    </a:cubicBezTo>
                    <a:cubicBezTo>
                      <a:pt x="166" y="268"/>
                      <a:pt x="185" y="264"/>
                      <a:pt x="204" y="254"/>
                    </a:cubicBezTo>
                    <a:cubicBezTo>
                      <a:pt x="229" y="242"/>
                      <a:pt x="255" y="216"/>
                      <a:pt x="267" y="191"/>
                    </a:cubicBezTo>
                    <a:cubicBezTo>
                      <a:pt x="312" y="108"/>
                      <a:pt x="261" y="13"/>
                      <a:pt x="1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94"/>
              <p:cNvSpPr/>
              <p:nvPr/>
            </p:nvSpPr>
            <p:spPr>
              <a:xfrm>
                <a:off x="6580450" y="2018780"/>
                <a:ext cx="1102542" cy="778086"/>
              </a:xfrm>
              <a:custGeom>
                <a:rect b="b" l="l" r="r" t="t"/>
                <a:pathLst>
                  <a:path extrusionOk="0" h="5638" w="7989">
                    <a:moveTo>
                      <a:pt x="1761" y="0"/>
                    </a:moveTo>
                    <a:cubicBezTo>
                      <a:pt x="1640" y="369"/>
                      <a:pt x="1392" y="693"/>
                      <a:pt x="1068" y="915"/>
                    </a:cubicBezTo>
                    <a:cubicBezTo>
                      <a:pt x="839" y="1062"/>
                      <a:pt x="560" y="1144"/>
                      <a:pt x="356" y="1322"/>
                    </a:cubicBezTo>
                    <a:cubicBezTo>
                      <a:pt x="242" y="1424"/>
                      <a:pt x="153" y="1551"/>
                      <a:pt x="102" y="1691"/>
                    </a:cubicBezTo>
                    <a:cubicBezTo>
                      <a:pt x="19" y="1900"/>
                      <a:pt x="0" y="2129"/>
                      <a:pt x="45" y="2352"/>
                    </a:cubicBezTo>
                    <a:cubicBezTo>
                      <a:pt x="70" y="2510"/>
                      <a:pt x="121" y="2669"/>
                      <a:pt x="197" y="2809"/>
                    </a:cubicBezTo>
                    <a:cubicBezTo>
                      <a:pt x="216" y="2841"/>
                      <a:pt x="235" y="2873"/>
                      <a:pt x="254" y="2898"/>
                    </a:cubicBezTo>
                    <a:cubicBezTo>
                      <a:pt x="337" y="3032"/>
                      <a:pt x="445" y="3159"/>
                      <a:pt x="560" y="3260"/>
                    </a:cubicBezTo>
                    <a:cubicBezTo>
                      <a:pt x="706" y="3387"/>
                      <a:pt x="858" y="3502"/>
                      <a:pt x="1023" y="3597"/>
                    </a:cubicBezTo>
                    <a:cubicBezTo>
                      <a:pt x="1328" y="3762"/>
                      <a:pt x="1640" y="3902"/>
                      <a:pt x="1970" y="4010"/>
                    </a:cubicBezTo>
                    <a:cubicBezTo>
                      <a:pt x="3686" y="4633"/>
                      <a:pt x="5453" y="5091"/>
                      <a:pt x="7238" y="5478"/>
                    </a:cubicBezTo>
                    <a:cubicBezTo>
                      <a:pt x="7493" y="5535"/>
                      <a:pt x="7740" y="5586"/>
                      <a:pt x="7988" y="5637"/>
                    </a:cubicBezTo>
                    <a:cubicBezTo>
                      <a:pt x="7512" y="5116"/>
                      <a:pt x="6863" y="4779"/>
                      <a:pt x="6215" y="4500"/>
                    </a:cubicBezTo>
                    <a:cubicBezTo>
                      <a:pt x="6012" y="4411"/>
                      <a:pt x="5809" y="4334"/>
                      <a:pt x="5605" y="4245"/>
                    </a:cubicBezTo>
                    <a:cubicBezTo>
                      <a:pt x="5572" y="4229"/>
                      <a:pt x="5587" y="4184"/>
                      <a:pt x="5616" y="4184"/>
                    </a:cubicBezTo>
                    <a:cubicBezTo>
                      <a:pt x="5620" y="4184"/>
                      <a:pt x="5625" y="4185"/>
                      <a:pt x="5631" y="4188"/>
                    </a:cubicBezTo>
                    <a:cubicBezTo>
                      <a:pt x="6012" y="4315"/>
                      <a:pt x="6380" y="4468"/>
                      <a:pt x="6743" y="4639"/>
                    </a:cubicBezTo>
                    <a:lnTo>
                      <a:pt x="6838" y="4690"/>
                    </a:lnTo>
                    <a:cubicBezTo>
                      <a:pt x="6806" y="4652"/>
                      <a:pt x="6774" y="4620"/>
                      <a:pt x="6736" y="4588"/>
                    </a:cubicBezTo>
                    <a:cubicBezTo>
                      <a:pt x="6660" y="4525"/>
                      <a:pt x="6571" y="4474"/>
                      <a:pt x="6482" y="4423"/>
                    </a:cubicBezTo>
                    <a:cubicBezTo>
                      <a:pt x="6272" y="4309"/>
                      <a:pt x="6056" y="4207"/>
                      <a:pt x="5840" y="4099"/>
                    </a:cubicBezTo>
                    <a:cubicBezTo>
                      <a:pt x="5383" y="3870"/>
                      <a:pt x="4932" y="3648"/>
                      <a:pt x="4480" y="3419"/>
                    </a:cubicBezTo>
                    <a:lnTo>
                      <a:pt x="4086" y="3229"/>
                    </a:lnTo>
                    <a:cubicBezTo>
                      <a:pt x="3959" y="3171"/>
                      <a:pt x="3832" y="3101"/>
                      <a:pt x="3718" y="3019"/>
                    </a:cubicBezTo>
                    <a:cubicBezTo>
                      <a:pt x="3695" y="3002"/>
                      <a:pt x="3703" y="2953"/>
                      <a:pt x="3733" y="2953"/>
                    </a:cubicBezTo>
                    <a:cubicBezTo>
                      <a:pt x="3736" y="2953"/>
                      <a:pt x="3740" y="2954"/>
                      <a:pt x="3743" y="2955"/>
                    </a:cubicBezTo>
                    <a:cubicBezTo>
                      <a:pt x="3864" y="2993"/>
                      <a:pt x="3985" y="3044"/>
                      <a:pt x="4099" y="3101"/>
                    </a:cubicBezTo>
                    <a:cubicBezTo>
                      <a:pt x="4220" y="3159"/>
                      <a:pt x="4341" y="3222"/>
                      <a:pt x="4461" y="3279"/>
                    </a:cubicBezTo>
                    <a:cubicBezTo>
                      <a:pt x="4696" y="3394"/>
                      <a:pt x="4938" y="3515"/>
                      <a:pt x="5173" y="3635"/>
                    </a:cubicBezTo>
                    <a:cubicBezTo>
                      <a:pt x="5529" y="3813"/>
                      <a:pt x="5885" y="3985"/>
                      <a:pt x="6241" y="4175"/>
                    </a:cubicBezTo>
                    <a:lnTo>
                      <a:pt x="6241" y="4169"/>
                    </a:lnTo>
                    <a:cubicBezTo>
                      <a:pt x="5904" y="3902"/>
                      <a:pt x="5561" y="3661"/>
                      <a:pt x="5199" y="3438"/>
                    </a:cubicBezTo>
                    <a:cubicBezTo>
                      <a:pt x="4792" y="3190"/>
                      <a:pt x="4366" y="2981"/>
                      <a:pt x="3928" y="2803"/>
                    </a:cubicBezTo>
                    <a:cubicBezTo>
                      <a:pt x="3807" y="2752"/>
                      <a:pt x="3680" y="2701"/>
                      <a:pt x="3553" y="2657"/>
                    </a:cubicBezTo>
                    <a:cubicBezTo>
                      <a:pt x="3432" y="2625"/>
                      <a:pt x="3305" y="2574"/>
                      <a:pt x="3190" y="2517"/>
                    </a:cubicBezTo>
                    <a:cubicBezTo>
                      <a:pt x="3146" y="2485"/>
                      <a:pt x="3190" y="2428"/>
                      <a:pt x="3229" y="2428"/>
                    </a:cubicBezTo>
                    <a:cubicBezTo>
                      <a:pt x="3343" y="2447"/>
                      <a:pt x="3464" y="2472"/>
                      <a:pt x="3572" y="2517"/>
                    </a:cubicBezTo>
                    <a:cubicBezTo>
                      <a:pt x="3686" y="2555"/>
                      <a:pt x="3794" y="2599"/>
                      <a:pt x="3908" y="2644"/>
                    </a:cubicBezTo>
                    <a:cubicBezTo>
                      <a:pt x="4131" y="2733"/>
                      <a:pt x="4347" y="2828"/>
                      <a:pt x="4563" y="2936"/>
                    </a:cubicBezTo>
                    <a:cubicBezTo>
                      <a:pt x="4741" y="3025"/>
                      <a:pt x="4919" y="3121"/>
                      <a:pt x="5090" y="3222"/>
                    </a:cubicBezTo>
                    <a:cubicBezTo>
                      <a:pt x="5071" y="3203"/>
                      <a:pt x="5052" y="3190"/>
                      <a:pt x="5027" y="3171"/>
                    </a:cubicBezTo>
                    <a:cubicBezTo>
                      <a:pt x="4868" y="3044"/>
                      <a:pt x="4696" y="2924"/>
                      <a:pt x="4525" y="2809"/>
                    </a:cubicBezTo>
                    <a:cubicBezTo>
                      <a:pt x="4175" y="2580"/>
                      <a:pt x="3813" y="2377"/>
                      <a:pt x="3432" y="2218"/>
                    </a:cubicBezTo>
                    <a:cubicBezTo>
                      <a:pt x="3216" y="2123"/>
                      <a:pt x="2987" y="2059"/>
                      <a:pt x="2784" y="1945"/>
                    </a:cubicBezTo>
                    <a:cubicBezTo>
                      <a:pt x="2748" y="1927"/>
                      <a:pt x="2763" y="1874"/>
                      <a:pt x="2797" y="1874"/>
                    </a:cubicBezTo>
                    <a:cubicBezTo>
                      <a:pt x="2799" y="1874"/>
                      <a:pt x="2801" y="1875"/>
                      <a:pt x="2803" y="1875"/>
                    </a:cubicBezTo>
                    <a:cubicBezTo>
                      <a:pt x="3012" y="1907"/>
                      <a:pt x="3222" y="1964"/>
                      <a:pt x="3413" y="2059"/>
                    </a:cubicBezTo>
                    <a:cubicBezTo>
                      <a:pt x="3508" y="2097"/>
                      <a:pt x="3603" y="2136"/>
                      <a:pt x="3699" y="2180"/>
                    </a:cubicBezTo>
                    <a:cubicBezTo>
                      <a:pt x="3667" y="2110"/>
                      <a:pt x="3648" y="2034"/>
                      <a:pt x="3616" y="1964"/>
                    </a:cubicBezTo>
                    <a:cubicBezTo>
                      <a:pt x="3578" y="1869"/>
                      <a:pt x="3534" y="1780"/>
                      <a:pt x="3476" y="1697"/>
                    </a:cubicBezTo>
                    <a:cubicBezTo>
                      <a:pt x="3362" y="1519"/>
                      <a:pt x="3235" y="1360"/>
                      <a:pt x="3089" y="1208"/>
                    </a:cubicBezTo>
                    <a:cubicBezTo>
                      <a:pt x="2784" y="890"/>
                      <a:pt x="2421" y="623"/>
                      <a:pt x="2091" y="324"/>
                    </a:cubicBezTo>
                    <a:cubicBezTo>
                      <a:pt x="2002" y="242"/>
                      <a:pt x="1913" y="153"/>
                      <a:pt x="1824" y="64"/>
                    </a:cubicBezTo>
                    <a:lnTo>
                      <a:pt x="176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94"/>
              <p:cNvSpPr/>
              <p:nvPr/>
            </p:nvSpPr>
            <p:spPr>
              <a:xfrm>
                <a:off x="6287049" y="1381188"/>
                <a:ext cx="277671" cy="311621"/>
              </a:xfrm>
              <a:custGeom>
                <a:rect b="b" l="l" r="r" t="t"/>
                <a:pathLst>
                  <a:path extrusionOk="0" h="2258" w="2012">
                    <a:moveTo>
                      <a:pt x="1847" y="0"/>
                    </a:moveTo>
                    <a:cubicBezTo>
                      <a:pt x="1832" y="0"/>
                      <a:pt x="1818" y="7"/>
                      <a:pt x="1815" y="19"/>
                    </a:cubicBezTo>
                    <a:cubicBezTo>
                      <a:pt x="1815" y="51"/>
                      <a:pt x="1815" y="83"/>
                      <a:pt x="1809" y="115"/>
                    </a:cubicBezTo>
                    <a:cubicBezTo>
                      <a:pt x="1809" y="115"/>
                      <a:pt x="1809" y="115"/>
                      <a:pt x="1809" y="121"/>
                    </a:cubicBezTo>
                    <a:cubicBezTo>
                      <a:pt x="1789" y="172"/>
                      <a:pt x="1777" y="229"/>
                      <a:pt x="1770" y="293"/>
                    </a:cubicBezTo>
                    <a:cubicBezTo>
                      <a:pt x="1764" y="299"/>
                      <a:pt x="1764" y="312"/>
                      <a:pt x="1764" y="324"/>
                    </a:cubicBezTo>
                    <a:cubicBezTo>
                      <a:pt x="1720" y="439"/>
                      <a:pt x="1662" y="547"/>
                      <a:pt x="1586" y="649"/>
                    </a:cubicBezTo>
                    <a:cubicBezTo>
                      <a:pt x="1465" y="801"/>
                      <a:pt x="1332" y="941"/>
                      <a:pt x="1179" y="1068"/>
                    </a:cubicBezTo>
                    <a:cubicBezTo>
                      <a:pt x="1313" y="877"/>
                      <a:pt x="1421" y="668"/>
                      <a:pt x="1484" y="452"/>
                    </a:cubicBezTo>
                    <a:cubicBezTo>
                      <a:pt x="1504" y="394"/>
                      <a:pt x="1516" y="331"/>
                      <a:pt x="1529" y="274"/>
                    </a:cubicBezTo>
                    <a:cubicBezTo>
                      <a:pt x="1548" y="216"/>
                      <a:pt x="1548" y="153"/>
                      <a:pt x="1535" y="89"/>
                    </a:cubicBezTo>
                    <a:cubicBezTo>
                      <a:pt x="1532" y="78"/>
                      <a:pt x="1519" y="71"/>
                      <a:pt x="1507" y="71"/>
                    </a:cubicBezTo>
                    <a:cubicBezTo>
                      <a:pt x="1498" y="71"/>
                      <a:pt x="1490" y="75"/>
                      <a:pt x="1484" y="83"/>
                    </a:cubicBezTo>
                    <a:cubicBezTo>
                      <a:pt x="1459" y="134"/>
                      <a:pt x="1434" y="191"/>
                      <a:pt x="1427" y="248"/>
                    </a:cubicBezTo>
                    <a:cubicBezTo>
                      <a:pt x="1408" y="312"/>
                      <a:pt x="1389" y="369"/>
                      <a:pt x="1370" y="432"/>
                    </a:cubicBezTo>
                    <a:cubicBezTo>
                      <a:pt x="1326" y="541"/>
                      <a:pt x="1275" y="655"/>
                      <a:pt x="1218" y="757"/>
                    </a:cubicBezTo>
                    <a:cubicBezTo>
                      <a:pt x="1154" y="865"/>
                      <a:pt x="1084" y="966"/>
                      <a:pt x="1001" y="1062"/>
                    </a:cubicBezTo>
                    <a:cubicBezTo>
                      <a:pt x="963" y="1112"/>
                      <a:pt x="919" y="1157"/>
                      <a:pt x="881" y="1201"/>
                    </a:cubicBezTo>
                    <a:cubicBezTo>
                      <a:pt x="843" y="1240"/>
                      <a:pt x="811" y="1290"/>
                      <a:pt x="792" y="1341"/>
                    </a:cubicBezTo>
                    <a:cubicBezTo>
                      <a:pt x="785" y="1354"/>
                      <a:pt x="792" y="1367"/>
                      <a:pt x="804" y="1379"/>
                    </a:cubicBezTo>
                    <a:lnTo>
                      <a:pt x="766" y="1405"/>
                    </a:lnTo>
                    <a:cubicBezTo>
                      <a:pt x="703" y="1456"/>
                      <a:pt x="639" y="1506"/>
                      <a:pt x="582" y="1557"/>
                    </a:cubicBezTo>
                    <a:cubicBezTo>
                      <a:pt x="430" y="1646"/>
                      <a:pt x="302" y="1767"/>
                      <a:pt x="207" y="1913"/>
                    </a:cubicBezTo>
                    <a:cubicBezTo>
                      <a:pt x="194" y="1932"/>
                      <a:pt x="175" y="1945"/>
                      <a:pt x="163" y="1964"/>
                    </a:cubicBezTo>
                    <a:cubicBezTo>
                      <a:pt x="131" y="1996"/>
                      <a:pt x="99" y="2034"/>
                      <a:pt x="74" y="2078"/>
                    </a:cubicBezTo>
                    <a:cubicBezTo>
                      <a:pt x="48" y="2110"/>
                      <a:pt x="29" y="2148"/>
                      <a:pt x="10" y="2193"/>
                    </a:cubicBezTo>
                    <a:cubicBezTo>
                      <a:pt x="1" y="2221"/>
                      <a:pt x="23" y="2257"/>
                      <a:pt x="51" y="2257"/>
                    </a:cubicBezTo>
                    <a:cubicBezTo>
                      <a:pt x="61" y="2257"/>
                      <a:pt x="71" y="2253"/>
                      <a:pt x="80" y="2244"/>
                    </a:cubicBezTo>
                    <a:cubicBezTo>
                      <a:pt x="118" y="2205"/>
                      <a:pt x="163" y="2174"/>
                      <a:pt x="201" y="2129"/>
                    </a:cubicBezTo>
                    <a:lnTo>
                      <a:pt x="302" y="2015"/>
                    </a:lnTo>
                    <a:cubicBezTo>
                      <a:pt x="372" y="1932"/>
                      <a:pt x="449" y="1856"/>
                      <a:pt x="531" y="1786"/>
                    </a:cubicBezTo>
                    <a:cubicBezTo>
                      <a:pt x="557" y="1761"/>
                      <a:pt x="576" y="1742"/>
                      <a:pt x="601" y="1723"/>
                    </a:cubicBezTo>
                    <a:cubicBezTo>
                      <a:pt x="696" y="1653"/>
                      <a:pt x="785" y="1589"/>
                      <a:pt x="881" y="1532"/>
                    </a:cubicBezTo>
                    <a:cubicBezTo>
                      <a:pt x="1249" y="1290"/>
                      <a:pt x="1643" y="1036"/>
                      <a:pt x="1859" y="636"/>
                    </a:cubicBezTo>
                    <a:cubicBezTo>
                      <a:pt x="1904" y="547"/>
                      <a:pt x="1936" y="452"/>
                      <a:pt x="1955" y="356"/>
                    </a:cubicBezTo>
                    <a:cubicBezTo>
                      <a:pt x="1980" y="280"/>
                      <a:pt x="2012" y="172"/>
                      <a:pt x="1955" y="96"/>
                    </a:cubicBezTo>
                    <a:cubicBezTo>
                      <a:pt x="1944" y="75"/>
                      <a:pt x="1925" y="62"/>
                      <a:pt x="1901" y="62"/>
                    </a:cubicBezTo>
                    <a:cubicBezTo>
                      <a:pt x="1896" y="62"/>
                      <a:pt x="1890" y="63"/>
                      <a:pt x="1885" y="64"/>
                    </a:cubicBezTo>
                    <a:cubicBezTo>
                      <a:pt x="1885" y="45"/>
                      <a:pt x="1878" y="32"/>
                      <a:pt x="1878" y="19"/>
                    </a:cubicBezTo>
                    <a:cubicBezTo>
                      <a:pt x="1875" y="7"/>
                      <a:pt x="1861" y="0"/>
                      <a:pt x="184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94"/>
              <p:cNvSpPr/>
              <p:nvPr/>
            </p:nvSpPr>
            <p:spPr>
              <a:xfrm>
                <a:off x="6418155" y="1476551"/>
                <a:ext cx="167127" cy="137179"/>
              </a:xfrm>
              <a:custGeom>
                <a:rect b="b" l="l" r="r" t="t"/>
                <a:pathLst>
                  <a:path extrusionOk="0" h="994" w="1211">
                    <a:moveTo>
                      <a:pt x="1146" y="1"/>
                    </a:moveTo>
                    <a:cubicBezTo>
                      <a:pt x="1137" y="1"/>
                      <a:pt x="1128" y="3"/>
                      <a:pt x="1119" y="8"/>
                    </a:cubicBezTo>
                    <a:cubicBezTo>
                      <a:pt x="967" y="78"/>
                      <a:pt x="833" y="186"/>
                      <a:pt x="725" y="313"/>
                    </a:cubicBezTo>
                    <a:cubicBezTo>
                      <a:pt x="649" y="409"/>
                      <a:pt x="579" y="510"/>
                      <a:pt x="515" y="618"/>
                    </a:cubicBezTo>
                    <a:cubicBezTo>
                      <a:pt x="452" y="663"/>
                      <a:pt x="388" y="701"/>
                      <a:pt x="325" y="739"/>
                    </a:cubicBezTo>
                    <a:cubicBezTo>
                      <a:pt x="274" y="765"/>
                      <a:pt x="217" y="790"/>
                      <a:pt x="166" y="815"/>
                    </a:cubicBezTo>
                    <a:cubicBezTo>
                      <a:pt x="109" y="835"/>
                      <a:pt x="58" y="866"/>
                      <a:pt x="20" y="911"/>
                    </a:cubicBezTo>
                    <a:cubicBezTo>
                      <a:pt x="1" y="943"/>
                      <a:pt x="20" y="981"/>
                      <a:pt x="58" y="993"/>
                    </a:cubicBezTo>
                    <a:cubicBezTo>
                      <a:pt x="115" y="993"/>
                      <a:pt x="179" y="981"/>
                      <a:pt x="229" y="943"/>
                    </a:cubicBezTo>
                    <a:cubicBezTo>
                      <a:pt x="287" y="917"/>
                      <a:pt x="344" y="885"/>
                      <a:pt x="401" y="854"/>
                    </a:cubicBezTo>
                    <a:cubicBezTo>
                      <a:pt x="503" y="790"/>
                      <a:pt x="598" y="720"/>
                      <a:pt x="693" y="644"/>
                    </a:cubicBezTo>
                    <a:cubicBezTo>
                      <a:pt x="884" y="485"/>
                      <a:pt x="1049" y="301"/>
                      <a:pt x="1189" y="97"/>
                    </a:cubicBezTo>
                    <a:cubicBezTo>
                      <a:pt x="1210" y="60"/>
                      <a:pt x="1187" y="1"/>
                      <a:pt x="1146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94"/>
              <p:cNvSpPr/>
              <p:nvPr/>
            </p:nvSpPr>
            <p:spPr>
              <a:xfrm>
                <a:off x="6255997" y="1695844"/>
                <a:ext cx="34364" cy="40850"/>
              </a:xfrm>
              <a:custGeom>
                <a:rect b="b" l="l" r="r" t="t"/>
                <a:pathLst>
                  <a:path extrusionOk="0" h="296" w="249">
                    <a:moveTo>
                      <a:pt x="199" y="1"/>
                    </a:moveTo>
                    <a:cubicBezTo>
                      <a:pt x="192" y="1"/>
                      <a:pt x="185" y="3"/>
                      <a:pt x="178" y="8"/>
                    </a:cubicBezTo>
                    <a:cubicBezTo>
                      <a:pt x="146" y="40"/>
                      <a:pt x="108" y="72"/>
                      <a:pt x="76" y="110"/>
                    </a:cubicBezTo>
                    <a:cubicBezTo>
                      <a:pt x="57" y="129"/>
                      <a:pt x="44" y="148"/>
                      <a:pt x="32" y="167"/>
                    </a:cubicBezTo>
                    <a:cubicBezTo>
                      <a:pt x="19" y="192"/>
                      <a:pt x="6" y="211"/>
                      <a:pt x="0" y="237"/>
                    </a:cubicBezTo>
                    <a:cubicBezTo>
                      <a:pt x="0" y="243"/>
                      <a:pt x="6" y="243"/>
                      <a:pt x="6" y="250"/>
                    </a:cubicBezTo>
                    <a:cubicBezTo>
                      <a:pt x="6" y="256"/>
                      <a:pt x="6" y="269"/>
                      <a:pt x="13" y="275"/>
                    </a:cubicBezTo>
                    <a:cubicBezTo>
                      <a:pt x="18" y="285"/>
                      <a:pt x="32" y="296"/>
                      <a:pt x="43" y="296"/>
                    </a:cubicBezTo>
                    <a:cubicBezTo>
                      <a:pt x="46" y="296"/>
                      <a:pt x="49" y="295"/>
                      <a:pt x="51" y="294"/>
                    </a:cubicBezTo>
                    <a:cubicBezTo>
                      <a:pt x="64" y="288"/>
                      <a:pt x="70" y="281"/>
                      <a:pt x="76" y="275"/>
                    </a:cubicBezTo>
                    <a:lnTo>
                      <a:pt x="83" y="269"/>
                    </a:lnTo>
                    <a:lnTo>
                      <a:pt x="95" y="250"/>
                    </a:lnTo>
                    <a:lnTo>
                      <a:pt x="102" y="237"/>
                    </a:lnTo>
                    <a:lnTo>
                      <a:pt x="102" y="231"/>
                    </a:lnTo>
                    <a:lnTo>
                      <a:pt x="108" y="224"/>
                    </a:lnTo>
                    <a:lnTo>
                      <a:pt x="121" y="205"/>
                    </a:lnTo>
                    <a:lnTo>
                      <a:pt x="140" y="173"/>
                    </a:lnTo>
                    <a:cubicBezTo>
                      <a:pt x="165" y="135"/>
                      <a:pt x="197" y="91"/>
                      <a:pt x="229" y="53"/>
                    </a:cubicBezTo>
                    <a:cubicBezTo>
                      <a:pt x="249" y="32"/>
                      <a:pt x="225" y="1"/>
                      <a:pt x="19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94"/>
              <p:cNvSpPr/>
              <p:nvPr/>
            </p:nvSpPr>
            <p:spPr>
              <a:xfrm>
                <a:off x="6254203" y="1755601"/>
                <a:ext cx="12421" cy="14905"/>
              </a:xfrm>
              <a:custGeom>
                <a:rect b="b" l="l" r="r" t="t"/>
                <a:pathLst>
                  <a:path extrusionOk="0" h="108" w="90">
                    <a:moveTo>
                      <a:pt x="51" y="1"/>
                    </a:moveTo>
                    <a:cubicBezTo>
                      <a:pt x="45" y="7"/>
                      <a:pt x="38" y="7"/>
                      <a:pt x="38" y="14"/>
                    </a:cubicBezTo>
                    <a:lnTo>
                      <a:pt x="19" y="52"/>
                    </a:lnTo>
                    <a:lnTo>
                      <a:pt x="7" y="71"/>
                    </a:lnTo>
                    <a:lnTo>
                      <a:pt x="0" y="90"/>
                    </a:lnTo>
                    <a:cubicBezTo>
                      <a:pt x="0" y="96"/>
                      <a:pt x="0" y="103"/>
                      <a:pt x="7" y="103"/>
                    </a:cubicBezTo>
                    <a:cubicBezTo>
                      <a:pt x="10" y="106"/>
                      <a:pt x="13" y="107"/>
                      <a:pt x="16" y="107"/>
                    </a:cubicBezTo>
                    <a:cubicBezTo>
                      <a:pt x="19" y="107"/>
                      <a:pt x="23" y="106"/>
                      <a:pt x="26" y="103"/>
                    </a:cubicBezTo>
                    <a:cubicBezTo>
                      <a:pt x="32" y="103"/>
                      <a:pt x="38" y="96"/>
                      <a:pt x="45" y="90"/>
                    </a:cubicBezTo>
                    <a:lnTo>
                      <a:pt x="57" y="71"/>
                    </a:lnTo>
                    <a:lnTo>
                      <a:pt x="83" y="39"/>
                    </a:lnTo>
                    <a:cubicBezTo>
                      <a:pt x="89" y="26"/>
                      <a:pt x="89" y="7"/>
                      <a:pt x="7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94"/>
              <p:cNvSpPr/>
              <p:nvPr/>
            </p:nvSpPr>
            <p:spPr>
              <a:xfrm>
                <a:off x="6363366" y="1994353"/>
                <a:ext cx="27740" cy="64450"/>
              </a:xfrm>
              <a:custGeom>
                <a:rect b="b" l="l" r="r" t="t"/>
                <a:pathLst>
                  <a:path extrusionOk="0" h="467" w="201">
                    <a:moveTo>
                      <a:pt x="25" y="1"/>
                    </a:moveTo>
                    <a:cubicBezTo>
                      <a:pt x="12" y="1"/>
                      <a:pt x="0" y="10"/>
                      <a:pt x="4" y="31"/>
                    </a:cubicBezTo>
                    <a:cubicBezTo>
                      <a:pt x="10" y="63"/>
                      <a:pt x="16" y="101"/>
                      <a:pt x="23" y="139"/>
                    </a:cubicBezTo>
                    <a:cubicBezTo>
                      <a:pt x="29" y="177"/>
                      <a:pt x="42" y="209"/>
                      <a:pt x="54" y="247"/>
                    </a:cubicBezTo>
                    <a:cubicBezTo>
                      <a:pt x="61" y="279"/>
                      <a:pt x="74" y="317"/>
                      <a:pt x="86" y="349"/>
                    </a:cubicBezTo>
                    <a:cubicBezTo>
                      <a:pt x="93" y="387"/>
                      <a:pt x="112" y="419"/>
                      <a:pt x="131" y="451"/>
                    </a:cubicBezTo>
                    <a:cubicBezTo>
                      <a:pt x="140" y="462"/>
                      <a:pt x="151" y="467"/>
                      <a:pt x="162" y="467"/>
                    </a:cubicBezTo>
                    <a:cubicBezTo>
                      <a:pt x="182" y="467"/>
                      <a:pt x="201" y="450"/>
                      <a:pt x="201" y="425"/>
                    </a:cubicBezTo>
                    <a:cubicBezTo>
                      <a:pt x="194" y="387"/>
                      <a:pt x="188" y="349"/>
                      <a:pt x="175" y="311"/>
                    </a:cubicBezTo>
                    <a:cubicBezTo>
                      <a:pt x="163" y="279"/>
                      <a:pt x="150" y="247"/>
                      <a:pt x="137" y="215"/>
                    </a:cubicBezTo>
                    <a:cubicBezTo>
                      <a:pt x="124" y="184"/>
                      <a:pt x="118" y="152"/>
                      <a:pt x="105" y="120"/>
                    </a:cubicBezTo>
                    <a:cubicBezTo>
                      <a:pt x="86" y="82"/>
                      <a:pt x="67" y="50"/>
                      <a:pt x="48" y="18"/>
                    </a:cubicBezTo>
                    <a:cubicBezTo>
                      <a:pt x="45" y="7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94"/>
              <p:cNvSpPr/>
              <p:nvPr/>
            </p:nvSpPr>
            <p:spPr>
              <a:xfrm>
                <a:off x="6391795" y="2019332"/>
                <a:ext cx="15181" cy="35606"/>
              </a:xfrm>
              <a:custGeom>
                <a:rect b="b" l="l" r="r" t="t"/>
                <a:pathLst>
                  <a:path extrusionOk="0" h="258" w="110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3"/>
                      <a:pt x="1" y="15"/>
                      <a:pt x="1" y="28"/>
                    </a:cubicBezTo>
                    <a:lnTo>
                      <a:pt x="33" y="136"/>
                    </a:lnTo>
                    <a:cubicBezTo>
                      <a:pt x="39" y="162"/>
                      <a:pt x="45" y="174"/>
                      <a:pt x="52" y="193"/>
                    </a:cubicBezTo>
                    <a:lnTo>
                      <a:pt x="65" y="225"/>
                    </a:lnTo>
                    <a:cubicBezTo>
                      <a:pt x="65" y="231"/>
                      <a:pt x="71" y="244"/>
                      <a:pt x="77" y="251"/>
                    </a:cubicBezTo>
                    <a:cubicBezTo>
                      <a:pt x="82" y="255"/>
                      <a:pt x="87" y="257"/>
                      <a:pt x="92" y="257"/>
                    </a:cubicBezTo>
                    <a:cubicBezTo>
                      <a:pt x="101" y="257"/>
                      <a:pt x="109" y="250"/>
                      <a:pt x="109" y="238"/>
                    </a:cubicBezTo>
                    <a:cubicBezTo>
                      <a:pt x="109" y="231"/>
                      <a:pt x="109" y="219"/>
                      <a:pt x="109" y="212"/>
                    </a:cubicBezTo>
                    <a:cubicBezTo>
                      <a:pt x="109" y="200"/>
                      <a:pt x="109" y="200"/>
                      <a:pt x="103" y="181"/>
                    </a:cubicBezTo>
                    <a:cubicBezTo>
                      <a:pt x="96" y="162"/>
                      <a:pt x="96" y="142"/>
                      <a:pt x="90" y="123"/>
                    </a:cubicBezTo>
                    <a:cubicBezTo>
                      <a:pt x="77" y="85"/>
                      <a:pt x="65" y="54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94"/>
              <p:cNvSpPr/>
              <p:nvPr/>
            </p:nvSpPr>
            <p:spPr>
              <a:xfrm>
                <a:off x="6356742" y="1955849"/>
                <a:ext cx="20977" cy="31328"/>
              </a:xfrm>
              <a:custGeom>
                <a:rect b="b" l="l" r="r" t="t"/>
                <a:pathLst>
                  <a:path extrusionOk="0" h="227" w="152">
                    <a:moveTo>
                      <a:pt x="33" y="1"/>
                    </a:moveTo>
                    <a:cubicBezTo>
                      <a:pt x="27" y="1"/>
                      <a:pt x="23" y="2"/>
                      <a:pt x="20" y="5"/>
                    </a:cubicBezTo>
                    <a:cubicBezTo>
                      <a:pt x="7" y="11"/>
                      <a:pt x="1" y="24"/>
                      <a:pt x="7" y="37"/>
                    </a:cubicBezTo>
                    <a:lnTo>
                      <a:pt x="58" y="132"/>
                    </a:lnTo>
                    <a:cubicBezTo>
                      <a:pt x="64" y="151"/>
                      <a:pt x="77" y="164"/>
                      <a:pt x="83" y="183"/>
                    </a:cubicBezTo>
                    <a:cubicBezTo>
                      <a:pt x="90" y="189"/>
                      <a:pt x="96" y="196"/>
                      <a:pt x="102" y="202"/>
                    </a:cubicBezTo>
                    <a:cubicBezTo>
                      <a:pt x="109" y="208"/>
                      <a:pt x="115" y="215"/>
                      <a:pt x="122" y="221"/>
                    </a:cubicBezTo>
                    <a:cubicBezTo>
                      <a:pt x="125" y="225"/>
                      <a:pt x="130" y="226"/>
                      <a:pt x="134" y="226"/>
                    </a:cubicBezTo>
                    <a:cubicBezTo>
                      <a:pt x="143" y="226"/>
                      <a:pt x="151" y="217"/>
                      <a:pt x="147" y="208"/>
                    </a:cubicBezTo>
                    <a:cubicBezTo>
                      <a:pt x="147" y="196"/>
                      <a:pt x="147" y="189"/>
                      <a:pt x="141" y="177"/>
                    </a:cubicBezTo>
                    <a:lnTo>
                      <a:pt x="134" y="158"/>
                    </a:lnTo>
                    <a:cubicBezTo>
                      <a:pt x="128" y="139"/>
                      <a:pt x="115" y="120"/>
                      <a:pt x="109" y="107"/>
                    </a:cubicBezTo>
                    <a:lnTo>
                      <a:pt x="52" y="11"/>
                    </a:lnTo>
                    <a:cubicBezTo>
                      <a:pt x="48" y="4"/>
                      <a:pt x="40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94"/>
              <p:cNvSpPr/>
              <p:nvPr/>
            </p:nvSpPr>
            <p:spPr>
              <a:xfrm>
                <a:off x="6402560" y="2102688"/>
                <a:ext cx="20977" cy="37952"/>
              </a:xfrm>
              <a:custGeom>
                <a:rect b="b" l="l" r="r" t="t"/>
                <a:pathLst>
                  <a:path extrusionOk="0" h="275" w="152">
                    <a:moveTo>
                      <a:pt x="37" y="1"/>
                    </a:moveTo>
                    <a:cubicBezTo>
                      <a:pt x="18" y="1"/>
                      <a:pt x="0" y="17"/>
                      <a:pt x="12" y="41"/>
                    </a:cubicBezTo>
                    <a:lnTo>
                      <a:pt x="56" y="161"/>
                    </a:lnTo>
                    <a:cubicBezTo>
                      <a:pt x="63" y="180"/>
                      <a:pt x="69" y="199"/>
                      <a:pt x="82" y="218"/>
                    </a:cubicBezTo>
                    <a:cubicBezTo>
                      <a:pt x="82" y="225"/>
                      <a:pt x="88" y="238"/>
                      <a:pt x="95" y="244"/>
                    </a:cubicBezTo>
                    <a:cubicBezTo>
                      <a:pt x="101" y="257"/>
                      <a:pt x="107" y="263"/>
                      <a:pt x="114" y="269"/>
                    </a:cubicBezTo>
                    <a:cubicBezTo>
                      <a:pt x="117" y="273"/>
                      <a:pt x="122" y="275"/>
                      <a:pt x="126" y="275"/>
                    </a:cubicBezTo>
                    <a:cubicBezTo>
                      <a:pt x="136" y="275"/>
                      <a:pt x="147" y="266"/>
                      <a:pt x="152" y="257"/>
                    </a:cubicBezTo>
                    <a:cubicBezTo>
                      <a:pt x="152" y="244"/>
                      <a:pt x="152" y="231"/>
                      <a:pt x="152" y="218"/>
                    </a:cubicBezTo>
                    <a:cubicBezTo>
                      <a:pt x="145" y="212"/>
                      <a:pt x="145" y="199"/>
                      <a:pt x="139" y="193"/>
                    </a:cubicBezTo>
                    <a:cubicBezTo>
                      <a:pt x="133" y="174"/>
                      <a:pt x="126" y="149"/>
                      <a:pt x="120" y="136"/>
                    </a:cubicBezTo>
                    <a:cubicBezTo>
                      <a:pt x="101" y="98"/>
                      <a:pt x="82" y="60"/>
                      <a:pt x="69" y="21"/>
                    </a:cubicBezTo>
                    <a:cubicBezTo>
                      <a:pt x="62" y="7"/>
                      <a:pt x="49" y="1"/>
                      <a:pt x="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94"/>
              <p:cNvSpPr/>
              <p:nvPr/>
            </p:nvSpPr>
            <p:spPr>
              <a:xfrm>
                <a:off x="6888203" y="2695842"/>
                <a:ext cx="104334" cy="59757"/>
              </a:xfrm>
              <a:custGeom>
                <a:rect b="b" l="l" r="r" t="t"/>
                <a:pathLst>
                  <a:path extrusionOk="0" h="433" w="756">
                    <a:moveTo>
                      <a:pt x="26" y="0"/>
                    </a:moveTo>
                    <a:cubicBezTo>
                      <a:pt x="7" y="0"/>
                      <a:pt x="1" y="13"/>
                      <a:pt x="1" y="26"/>
                    </a:cubicBezTo>
                    <a:cubicBezTo>
                      <a:pt x="14" y="96"/>
                      <a:pt x="83" y="140"/>
                      <a:pt x="134" y="178"/>
                    </a:cubicBezTo>
                    <a:cubicBezTo>
                      <a:pt x="198" y="216"/>
                      <a:pt x="255" y="254"/>
                      <a:pt x="319" y="286"/>
                    </a:cubicBezTo>
                    <a:cubicBezTo>
                      <a:pt x="446" y="356"/>
                      <a:pt x="579" y="401"/>
                      <a:pt x="719" y="432"/>
                    </a:cubicBezTo>
                    <a:cubicBezTo>
                      <a:pt x="721" y="433"/>
                      <a:pt x="722" y="433"/>
                      <a:pt x="724" y="433"/>
                    </a:cubicBezTo>
                    <a:cubicBezTo>
                      <a:pt x="746" y="433"/>
                      <a:pt x="755" y="394"/>
                      <a:pt x="732" y="388"/>
                    </a:cubicBezTo>
                    <a:cubicBezTo>
                      <a:pt x="605" y="331"/>
                      <a:pt x="484" y="267"/>
                      <a:pt x="363" y="197"/>
                    </a:cubicBezTo>
                    <a:cubicBezTo>
                      <a:pt x="306" y="165"/>
                      <a:pt x="249" y="127"/>
                      <a:pt x="191" y="83"/>
                    </a:cubicBezTo>
                    <a:cubicBezTo>
                      <a:pt x="147" y="38"/>
                      <a:pt x="90" y="13"/>
                      <a:pt x="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94"/>
              <p:cNvSpPr/>
              <p:nvPr/>
            </p:nvSpPr>
            <p:spPr>
              <a:xfrm>
                <a:off x="6834795" y="2657476"/>
                <a:ext cx="29534" cy="20425"/>
              </a:xfrm>
              <a:custGeom>
                <a:rect b="b" l="l" r="r" t="t"/>
                <a:pathLst>
                  <a:path extrusionOk="0" h="148" w="214">
                    <a:moveTo>
                      <a:pt x="39" y="0"/>
                    </a:moveTo>
                    <a:cubicBezTo>
                      <a:pt x="34" y="0"/>
                      <a:pt x="29" y="2"/>
                      <a:pt x="26" y="5"/>
                    </a:cubicBezTo>
                    <a:cubicBezTo>
                      <a:pt x="13" y="5"/>
                      <a:pt x="0" y="18"/>
                      <a:pt x="0" y="30"/>
                    </a:cubicBezTo>
                    <a:cubicBezTo>
                      <a:pt x="0" y="37"/>
                      <a:pt x="7" y="49"/>
                      <a:pt x="13" y="56"/>
                    </a:cubicBezTo>
                    <a:cubicBezTo>
                      <a:pt x="19" y="62"/>
                      <a:pt x="26" y="69"/>
                      <a:pt x="32" y="75"/>
                    </a:cubicBezTo>
                    <a:lnTo>
                      <a:pt x="76" y="100"/>
                    </a:lnTo>
                    <a:lnTo>
                      <a:pt x="153" y="145"/>
                    </a:lnTo>
                    <a:cubicBezTo>
                      <a:pt x="157" y="146"/>
                      <a:pt x="162" y="147"/>
                      <a:pt x="166" y="147"/>
                    </a:cubicBezTo>
                    <a:cubicBezTo>
                      <a:pt x="196" y="147"/>
                      <a:pt x="213" y="110"/>
                      <a:pt x="191" y="88"/>
                    </a:cubicBezTo>
                    <a:lnTo>
                      <a:pt x="115" y="37"/>
                    </a:lnTo>
                    <a:cubicBezTo>
                      <a:pt x="102" y="30"/>
                      <a:pt x="89" y="18"/>
                      <a:pt x="76" y="11"/>
                    </a:cubicBezTo>
                    <a:lnTo>
                      <a:pt x="57" y="5"/>
                    </a:lnTo>
                    <a:cubicBezTo>
                      <a:pt x="51" y="2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94"/>
              <p:cNvSpPr/>
              <p:nvPr/>
            </p:nvSpPr>
            <p:spPr>
              <a:xfrm>
                <a:off x="6762894" y="2614004"/>
                <a:ext cx="45680" cy="34916"/>
              </a:xfrm>
              <a:custGeom>
                <a:rect b="b" l="l" r="r" t="t"/>
                <a:pathLst>
                  <a:path extrusionOk="0" h="253" w="331">
                    <a:moveTo>
                      <a:pt x="25" y="1"/>
                    </a:moveTo>
                    <a:cubicBezTo>
                      <a:pt x="10" y="1"/>
                      <a:pt x="1" y="17"/>
                      <a:pt x="6" y="34"/>
                    </a:cubicBezTo>
                    <a:cubicBezTo>
                      <a:pt x="19" y="59"/>
                      <a:pt x="38" y="78"/>
                      <a:pt x="64" y="98"/>
                    </a:cubicBezTo>
                    <a:cubicBezTo>
                      <a:pt x="83" y="117"/>
                      <a:pt x="108" y="136"/>
                      <a:pt x="127" y="148"/>
                    </a:cubicBezTo>
                    <a:lnTo>
                      <a:pt x="267" y="244"/>
                    </a:lnTo>
                    <a:cubicBezTo>
                      <a:pt x="273" y="249"/>
                      <a:pt x="281" y="253"/>
                      <a:pt x="290" y="253"/>
                    </a:cubicBezTo>
                    <a:cubicBezTo>
                      <a:pt x="300" y="253"/>
                      <a:pt x="311" y="248"/>
                      <a:pt x="318" y="237"/>
                    </a:cubicBezTo>
                    <a:cubicBezTo>
                      <a:pt x="331" y="218"/>
                      <a:pt x="331" y="199"/>
                      <a:pt x="311" y="187"/>
                    </a:cubicBezTo>
                    <a:lnTo>
                      <a:pt x="178" y="85"/>
                    </a:lnTo>
                    <a:cubicBezTo>
                      <a:pt x="159" y="66"/>
                      <a:pt x="134" y="53"/>
                      <a:pt x="108" y="34"/>
                    </a:cubicBezTo>
                    <a:cubicBezTo>
                      <a:pt x="89" y="21"/>
                      <a:pt x="57" y="9"/>
                      <a:pt x="32" y="2"/>
                    </a:cubicBezTo>
                    <a:cubicBezTo>
                      <a:pt x="29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94"/>
              <p:cNvSpPr/>
              <p:nvPr/>
            </p:nvSpPr>
            <p:spPr>
              <a:xfrm>
                <a:off x="7424495" y="2796863"/>
                <a:ext cx="323904" cy="94673"/>
              </a:xfrm>
              <a:custGeom>
                <a:rect b="b" l="l" r="r" t="t"/>
                <a:pathLst>
                  <a:path extrusionOk="0" h="686" w="2347">
                    <a:moveTo>
                      <a:pt x="103" y="1"/>
                    </a:moveTo>
                    <a:cubicBezTo>
                      <a:pt x="28" y="1"/>
                      <a:pt x="1" y="110"/>
                      <a:pt x="80" y="139"/>
                    </a:cubicBezTo>
                    <a:cubicBezTo>
                      <a:pt x="411" y="323"/>
                      <a:pt x="741" y="495"/>
                      <a:pt x="1072" y="673"/>
                    </a:cubicBezTo>
                    <a:cubicBezTo>
                      <a:pt x="1078" y="675"/>
                      <a:pt x="1085" y="677"/>
                      <a:pt x="1092" y="677"/>
                    </a:cubicBezTo>
                    <a:cubicBezTo>
                      <a:pt x="1118" y="677"/>
                      <a:pt x="1144" y="658"/>
                      <a:pt x="1154" y="628"/>
                    </a:cubicBezTo>
                    <a:lnTo>
                      <a:pt x="1243" y="679"/>
                    </a:lnTo>
                    <a:cubicBezTo>
                      <a:pt x="1251" y="683"/>
                      <a:pt x="1259" y="685"/>
                      <a:pt x="1267" y="685"/>
                    </a:cubicBezTo>
                    <a:cubicBezTo>
                      <a:pt x="1293" y="685"/>
                      <a:pt x="1319" y="664"/>
                      <a:pt x="1319" y="635"/>
                    </a:cubicBezTo>
                    <a:lnTo>
                      <a:pt x="1364" y="660"/>
                    </a:lnTo>
                    <a:cubicBezTo>
                      <a:pt x="1373" y="667"/>
                      <a:pt x="1382" y="669"/>
                      <a:pt x="1392" y="669"/>
                    </a:cubicBezTo>
                    <a:cubicBezTo>
                      <a:pt x="1409" y="669"/>
                      <a:pt x="1425" y="660"/>
                      <a:pt x="1434" y="647"/>
                    </a:cubicBezTo>
                    <a:cubicBezTo>
                      <a:pt x="1440" y="649"/>
                      <a:pt x="1446" y="650"/>
                      <a:pt x="1452" y="650"/>
                    </a:cubicBezTo>
                    <a:cubicBezTo>
                      <a:pt x="1484" y="650"/>
                      <a:pt x="1516" y="622"/>
                      <a:pt x="1516" y="590"/>
                    </a:cubicBezTo>
                    <a:lnTo>
                      <a:pt x="1624" y="647"/>
                    </a:lnTo>
                    <a:cubicBezTo>
                      <a:pt x="1635" y="652"/>
                      <a:pt x="1645" y="655"/>
                      <a:pt x="1654" y="655"/>
                    </a:cubicBezTo>
                    <a:cubicBezTo>
                      <a:pt x="1681" y="655"/>
                      <a:pt x="1702" y="637"/>
                      <a:pt x="1707" y="609"/>
                    </a:cubicBezTo>
                    <a:lnTo>
                      <a:pt x="1752" y="635"/>
                    </a:lnTo>
                    <a:cubicBezTo>
                      <a:pt x="1763" y="642"/>
                      <a:pt x="1777" y="646"/>
                      <a:pt x="1790" y="646"/>
                    </a:cubicBezTo>
                    <a:cubicBezTo>
                      <a:pt x="1818" y="646"/>
                      <a:pt x="1844" y="629"/>
                      <a:pt x="1853" y="603"/>
                    </a:cubicBezTo>
                    <a:cubicBezTo>
                      <a:pt x="1879" y="615"/>
                      <a:pt x="1904" y="628"/>
                      <a:pt x="1936" y="647"/>
                    </a:cubicBezTo>
                    <a:cubicBezTo>
                      <a:pt x="1942" y="650"/>
                      <a:pt x="1949" y="651"/>
                      <a:pt x="1956" y="651"/>
                    </a:cubicBezTo>
                    <a:cubicBezTo>
                      <a:pt x="1982" y="651"/>
                      <a:pt x="2008" y="633"/>
                      <a:pt x="2018" y="603"/>
                    </a:cubicBezTo>
                    <a:cubicBezTo>
                      <a:pt x="2023" y="604"/>
                      <a:pt x="2028" y="605"/>
                      <a:pt x="2032" y="605"/>
                    </a:cubicBezTo>
                    <a:cubicBezTo>
                      <a:pt x="2069" y="605"/>
                      <a:pt x="2094" y="560"/>
                      <a:pt x="2088" y="520"/>
                    </a:cubicBezTo>
                    <a:lnTo>
                      <a:pt x="2088" y="520"/>
                    </a:lnTo>
                    <a:cubicBezTo>
                      <a:pt x="2152" y="546"/>
                      <a:pt x="2222" y="577"/>
                      <a:pt x="2292" y="603"/>
                    </a:cubicBezTo>
                    <a:cubicBezTo>
                      <a:pt x="2294" y="603"/>
                      <a:pt x="2296" y="603"/>
                      <a:pt x="2299" y="603"/>
                    </a:cubicBezTo>
                    <a:cubicBezTo>
                      <a:pt x="2327" y="603"/>
                      <a:pt x="2347" y="569"/>
                      <a:pt x="2323" y="546"/>
                    </a:cubicBezTo>
                    <a:cubicBezTo>
                      <a:pt x="2158" y="444"/>
                      <a:pt x="1993" y="349"/>
                      <a:pt x="1821" y="266"/>
                    </a:cubicBezTo>
                    <a:cubicBezTo>
                      <a:pt x="1811" y="258"/>
                      <a:pt x="1801" y="254"/>
                      <a:pt x="1791" y="254"/>
                    </a:cubicBezTo>
                    <a:cubicBezTo>
                      <a:pt x="1769" y="254"/>
                      <a:pt x="1750" y="272"/>
                      <a:pt x="1745" y="298"/>
                    </a:cubicBezTo>
                    <a:lnTo>
                      <a:pt x="1593" y="215"/>
                    </a:lnTo>
                    <a:cubicBezTo>
                      <a:pt x="1584" y="210"/>
                      <a:pt x="1575" y="207"/>
                      <a:pt x="1566" y="207"/>
                    </a:cubicBezTo>
                    <a:cubicBezTo>
                      <a:pt x="1542" y="207"/>
                      <a:pt x="1521" y="224"/>
                      <a:pt x="1516" y="247"/>
                    </a:cubicBezTo>
                    <a:lnTo>
                      <a:pt x="1466" y="215"/>
                    </a:lnTo>
                    <a:cubicBezTo>
                      <a:pt x="1454" y="207"/>
                      <a:pt x="1441" y="204"/>
                      <a:pt x="1429" y="204"/>
                    </a:cubicBezTo>
                    <a:cubicBezTo>
                      <a:pt x="1403" y="204"/>
                      <a:pt x="1379" y="221"/>
                      <a:pt x="1370" y="247"/>
                    </a:cubicBezTo>
                    <a:lnTo>
                      <a:pt x="1313" y="215"/>
                    </a:lnTo>
                    <a:cubicBezTo>
                      <a:pt x="1301" y="206"/>
                      <a:pt x="1288" y="202"/>
                      <a:pt x="1275" y="202"/>
                    </a:cubicBezTo>
                    <a:cubicBezTo>
                      <a:pt x="1236" y="202"/>
                      <a:pt x="1203" y="242"/>
                      <a:pt x="1218" y="285"/>
                    </a:cubicBezTo>
                    <a:lnTo>
                      <a:pt x="1014" y="171"/>
                    </a:lnTo>
                    <a:cubicBezTo>
                      <a:pt x="1008" y="166"/>
                      <a:pt x="999" y="164"/>
                      <a:pt x="991" y="164"/>
                    </a:cubicBezTo>
                    <a:cubicBezTo>
                      <a:pt x="975" y="164"/>
                      <a:pt x="959" y="171"/>
                      <a:pt x="951" y="183"/>
                    </a:cubicBezTo>
                    <a:cubicBezTo>
                      <a:pt x="925" y="164"/>
                      <a:pt x="894" y="152"/>
                      <a:pt x="868" y="139"/>
                    </a:cubicBezTo>
                    <a:cubicBezTo>
                      <a:pt x="859" y="134"/>
                      <a:pt x="850" y="132"/>
                      <a:pt x="841" y="132"/>
                    </a:cubicBezTo>
                    <a:cubicBezTo>
                      <a:pt x="811" y="132"/>
                      <a:pt x="784" y="154"/>
                      <a:pt x="779" y="183"/>
                    </a:cubicBezTo>
                    <a:lnTo>
                      <a:pt x="754" y="171"/>
                    </a:lnTo>
                    <a:cubicBezTo>
                      <a:pt x="745" y="164"/>
                      <a:pt x="736" y="161"/>
                      <a:pt x="727" y="161"/>
                    </a:cubicBezTo>
                    <a:cubicBezTo>
                      <a:pt x="709" y="161"/>
                      <a:pt x="692" y="173"/>
                      <a:pt x="684" y="190"/>
                    </a:cubicBezTo>
                    <a:lnTo>
                      <a:pt x="131" y="5"/>
                    </a:lnTo>
                    <a:cubicBezTo>
                      <a:pt x="121" y="2"/>
                      <a:pt x="112" y="1"/>
                      <a:pt x="1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94"/>
              <p:cNvSpPr/>
              <p:nvPr/>
            </p:nvSpPr>
            <p:spPr>
              <a:xfrm>
                <a:off x="7629710" y="2908234"/>
                <a:ext cx="286090" cy="82666"/>
              </a:xfrm>
              <a:custGeom>
                <a:rect b="b" l="l" r="r" t="t"/>
                <a:pathLst>
                  <a:path extrusionOk="0" h="599" w="2073">
                    <a:moveTo>
                      <a:pt x="99" y="0"/>
                    </a:moveTo>
                    <a:cubicBezTo>
                      <a:pt x="33" y="0"/>
                      <a:pt x="0" y="104"/>
                      <a:pt x="74" y="133"/>
                    </a:cubicBezTo>
                    <a:lnTo>
                      <a:pt x="665" y="412"/>
                    </a:lnTo>
                    <a:cubicBezTo>
                      <a:pt x="674" y="419"/>
                      <a:pt x="686" y="422"/>
                      <a:pt x="697" y="422"/>
                    </a:cubicBezTo>
                    <a:cubicBezTo>
                      <a:pt x="708" y="422"/>
                      <a:pt x="719" y="419"/>
                      <a:pt x="728" y="412"/>
                    </a:cubicBezTo>
                    <a:lnTo>
                      <a:pt x="1110" y="584"/>
                    </a:lnTo>
                    <a:cubicBezTo>
                      <a:pt x="1118" y="590"/>
                      <a:pt x="1127" y="593"/>
                      <a:pt x="1137" y="593"/>
                    </a:cubicBezTo>
                    <a:cubicBezTo>
                      <a:pt x="1158" y="593"/>
                      <a:pt x="1179" y="580"/>
                      <a:pt x="1192" y="558"/>
                    </a:cubicBezTo>
                    <a:cubicBezTo>
                      <a:pt x="1211" y="546"/>
                      <a:pt x="1224" y="520"/>
                      <a:pt x="1230" y="495"/>
                    </a:cubicBezTo>
                    <a:lnTo>
                      <a:pt x="1262" y="514"/>
                    </a:lnTo>
                    <a:cubicBezTo>
                      <a:pt x="1269" y="516"/>
                      <a:pt x="1276" y="518"/>
                      <a:pt x="1283" y="518"/>
                    </a:cubicBezTo>
                    <a:cubicBezTo>
                      <a:pt x="1311" y="518"/>
                      <a:pt x="1341" y="500"/>
                      <a:pt x="1351" y="469"/>
                    </a:cubicBezTo>
                    <a:cubicBezTo>
                      <a:pt x="1415" y="507"/>
                      <a:pt x="1478" y="546"/>
                      <a:pt x="1542" y="584"/>
                    </a:cubicBezTo>
                    <a:cubicBezTo>
                      <a:pt x="1554" y="594"/>
                      <a:pt x="1567" y="599"/>
                      <a:pt x="1580" y="599"/>
                    </a:cubicBezTo>
                    <a:cubicBezTo>
                      <a:pt x="1623" y="599"/>
                      <a:pt x="1661" y="551"/>
                      <a:pt x="1637" y="507"/>
                    </a:cubicBezTo>
                    <a:lnTo>
                      <a:pt x="1637" y="507"/>
                    </a:lnTo>
                    <a:lnTo>
                      <a:pt x="1726" y="552"/>
                    </a:lnTo>
                    <a:cubicBezTo>
                      <a:pt x="1733" y="554"/>
                      <a:pt x="1740" y="555"/>
                      <a:pt x="1746" y="555"/>
                    </a:cubicBezTo>
                    <a:cubicBezTo>
                      <a:pt x="1778" y="555"/>
                      <a:pt x="1809" y="532"/>
                      <a:pt x="1809" y="495"/>
                    </a:cubicBezTo>
                    <a:lnTo>
                      <a:pt x="1987" y="584"/>
                    </a:lnTo>
                    <a:cubicBezTo>
                      <a:pt x="1994" y="586"/>
                      <a:pt x="2000" y="588"/>
                      <a:pt x="2007" y="588"/>
                    </a:cubicBezTo>
                    <a:cubicBezTo>
                      <a:pt x="2047" y="588"/>
                      <a:pt x="2072" y="540"/>
                      <a:pt x="2050" y="507"/>
                    </a:cubicBezTo>
                    <a:cubicBezTo>
                      <a:pt x="2069" y="488"/>
                      <a:pt x="2069" y="463"/>
                      <a:pt x="2050" y="444"/>
                    </a:cubicBezTo>
                    <a:lnTo>
                      <a:pt x="1968" y="399"/>
                    </a:lnTo>
                    <a:cubicBezTo>
                      <a:pt x="1961" y="393"/>
                      <a:pt x="1961" y="393"/>
                      <a:pt x="1955" y="393"/>
                    </a:cubicBezTo>
                    <a:cubicBezTo>
                      <a:pt x="1841" y="330"/>
                      <a:pt x="1726" y="272"/>
                      <a:pt x="1612" y="209"/>
                    </a:cubicBezTo>
                    <a:cubicBezTo>
                      <a:pt x="1605" y="206"/>
                      <a:pt x="1598" y="204"/>
                      <a:pt x="1591" y="204"/>
                    </a:cubicBezTo>
                    <a:cubicBezTo>
                      <a:pt x="1572" y="204"/>
                      <a:pt x="1553" y="217"/>
                      <a:pt x="1548" y="241"/>
                    </a:cubicBezTo>
                    <a:lnTo>
                      <a:pt x="1358" y="145"/>
                    </a:lnTo>
                    <a:cubicBezTo>
                      <a:pt x="1349" y="142"/>
                      <a:pt x="1341" y="140"/>
                      <a:pt x="1333" y="140"/>
                    </a:cubicBezTo>
                    <a:cubicBezTo>
                      <a:pt x="1311" y="140"/>
                      <a:pt x="1292" y="153"/>
                      <a:pt x="1288" y="177"/>
                    </a:cubicBezTo>
                    <a:lnTo>
                      <a:pt x="1110" y="82"/>
                    </a:lnTo>
                    <a:cubicBezTo>
                      <a:pt x="1101" y="77"/>
                      <a:pt x="1092" y="74"/>
                      <a:pt x="1083" y="74"/>
                    </a:cubicBezTo>
                    <a:cubicBezTo>
                      <a:pt x="1049" y="74"/>
                      <a:pt x="1021" y="110"/>
                      <a:pt x="1021" y="145"/>
                    </a:cubicBezTo>
                    <a:cubicBezTo>
                      <a:pt x="970" y="120"/>
                      <a:pt x="919" y="94"/>
                      <a:pt x="875" y="75"/>
                    </a:cubicBezTo>
                    <a:cubicBezTo>
                      <a:pt x="864" y="71"/>
                      <a:pt x="854" y="69"/>
                      <a:pt x="844" y="69"/>
                    </a:cubicBezTo>
                    <a:cubicBezTo>
                      <a:pt x="812" y="69"/>
                      <a:pt x="784" y="92"/>
                      <a:pt x="779" y="126"/>
                    </a:cubicBezTo>
                    <a:lnTo>
                      <a:pt x="703" y="88"/>
                    </a:lnTo>
                    <a:cubicBezTo>
                      <a:pt x="695" y="84"/>
                      <a:pt x="687" y="82"/>
                      <a:pt x="679" y="82"/>
                    </a:cubicBezTo>
                    <a:cubicBezTo>
                      <a:pt x="646" y="82"/>
                      <a:pt x="614" y="110"/>
                      <a:pt x="614" y="145"/>
                    </a:cubicBezTo>
                    <a:cubicBezTo>
                      <a:pt x="610" y="144"/>
                      <a:pt x="605" y="144"/>
                      <a:pt x="601" y="144"/>
                    </a:cubicBezTo>
                    <a:cubicBezTo>
                      <a:pt x="578" y="144"/>
                      <a:pt x="556" y="156"/>
                      <a:pt x="550" y="177"/>
                    </a:cubicBezTo>
                    <a:lnTo>
                      <a:pt x="449" y="133"/>
                    </a:lnTo>
                    <a:cubicBezTo>
                      <a:pt x="439" y="126"/>
                      <a:pt x="430" y="123"/>
                      <a:pt x="420" y="123"/>
                    </a:cubicBezTo>
                    <a:cubicBezTo>
                      <a:pt x="411" y="123"/>
                      <a:pt x="401" y="126"/>
                      <a:pt x="392" y="133"/>
                    </a:cubicBezTo>
                    <a:lnTo>
                      <a:pt x="125" y="5"/>
                    </a:lnTo>
                    <a:cubicBezTo>
                      <a:pt x="116" y="2"/>
                      <a:pt x="107" y="0"/>
                      <a:pt x="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94"/>
              <p:cNvSpPr/>
              <p:nvPr/>
            </p:nvSpPr>
            <p:spPr>
              <a:xfrm>
                <a:off x="7239015" y="2642019"/>
                <a:ext cx="279879" cy="79492"/>
              </a:xfrm>
              <a:custGeom>
                <a:rect b="b" l="l" r="r" t="t"/>
                <a:pathLst>
                  <a:path extrusionOk="0" h="576" w="2028">
                    <a:moveTo>
                      <a:pt x="1577" y="1"/>
                    </a:moveTo>
                    <a:cubicBezTo>
                      <a:pt x="1542" y="1"/>
                      <a:pt x="1529" y="49"/>
                      <a:pt x="1558" y="66"/>
                    </a:cubicBezTo>
                    <a:cubicBezTo>
                      <a:pt x="1602" y="85"/>
                      <a:pt x="1640" y="111"/>
                      <a:pt x="1678" y="136"/>
                    </a:cubicBezTo>
                    <a:cubicBezTo>
                      <a:pt x="1634" y="117"/>
                      <a:pt x="1589" y="104"/>
                      <a:pt x="1545" y="85"/>
                    </a:cubicBezTo>
                    <a:cubicBezTo>
                      <a:pt x="1537" y="82"/>
                      <a:pt x="1529" y="81"/>
                      <a:pt x="1521" y="81"/>
                    </a:cubicBezTo>
                    <a:cubicBezTo>
                      <a:pt x="1481" y="81"/>
                      <a:pt x="1453" y="119"/>
                      <a:pt x="1469" y="161"/>
                    </a:cubicBezTo>
                    <a:lnTo>
                      <a:pt x="1316" y="123"/>
                    </a:lnTo>
                    <a:cubicBezTo>
                      <a:pt x="1312" y="122"/>
                      <a:pt x="1308" y="122"/>
                      <a:pt x="1304" y="122"/>
                    </a:cubicBezTo>
                    <a:cubicBezTo>
                      <a:pt x="1262" y="122"/>
                      <a:pt x="1242" y="184"/>
                      <a:pt x="1265" y="219"/>
                    </a:cubicBezTo>
                    <a:lnTo>
                      <a:pt x="1195" y="200"/>
                    </a:lnTo>
                    <a:cubicBezTo>
                      <a:pt x="1192" y="199"/>
                      <a:pt x="1188" y="198"/>
                      <a:pt x="1185" y="198"/>
                    </a:cubicBezTo>
                    <a:cubicBezTo>
                      <a:pt x="1136" y="198"/>
                      <a:pt x="1123" y="278"/>
                      <a:pt x="1170" y="301"/>
                    </a:cubicBezTo>
                    <a:lnTo>
                      <a:pt x="1221" y="327"/>
                    </a:lnTo>
                    <a:lnTo>
                      <a:pt x="1221" y="327"/>
                    </a:lnTo>
                    <a:lnTo>
                      <a:pt x="1081" y="301"/>
                    </a:lnTo>
                    <a:cubicBezTo>
                      <a:pt x="1076" y="300"/>
                      <a:pt x="1072" y="300"/>
                      <a:pt x="1067" y="300"/>
                    </a:cubicBezTo>
                    <a:cubicBezTo>
                      <a:pt x="1016" y="300"/>
                      <a:pt x="1008" y="367"/>
                      <a:pt x="1043" y="397"/>
                    </a:cubicBezTo>
                    <a:lnTo>
                      <a:pt x="859" y="358"/>
                    </a:lnTo>
                    <a:cubicBezTo>
                      <a:pt x="855" y="358"/>
                      <a:pt x="852" y="357"/>
                      <a:pt x="849" y="357"/>
                    </a:cubicBezTo>
                    <a:cubicBezTo>
                      <a:pt x="821" y="357"/>
                      <a:pt x="795" y="381"/>
                      <a:pt x="795" y="409"/>
                    </a:cubicBezTo>
                    <a:lnTo>
                      <a:pt x="585" y="371"/>
                    </a:lnTo>
                    <a:lnTo>
                      <a:pt x="306" y="320"/>
                    </a:lnTo>
                    <a:cubicBezTo>
                      <a:pt x="233" y="305"/>
                      <a:pt x="159" y="293"/>
                      <a:pt x="90" y="293"/>
                    </a:cubicBezTo>
                    <a:cubicBezTo>
                      <a:pt x="75" y="293"/>
                      <a:pt x="60" y="294"/>
                      <a:pt x="45" y="295"/>
                    </a:cubicBezTo>
                    <a:cubicBezTo>
                      <a:pt x="7" y="301"/>
                      <a:pt x="1" y="346"/>
                      <a:pt x="33" y="365"/>
                    </a:cubicBezTo>
                    <a:cubicBezTo>
                      <a:pt x="115" y="397"/>
                      <a:pt x="210" y="416"/>
                      <a:pt x="299" y="428"/>
                    </a:cubicBezTo>
                    <a:lnTo>
                      <a:pt x="573" y="479"/>
                    </a:lnTo>
                    <a:lnTo>
                      <a:pt x="1126" y="575"/>
                    </a:lnTo>
                    <a:cubicBezTo>
                      <a:pt x="1129" y="575"/>
                      <a:pt x="1132" y="575"/>
                      <a:pt x="1135" y="575"/>
                    </a:cubicBezTo>
                    <a:cubicBezTo>
                      <a:pt x="1164" y="575"/>
                      <a:pt x="1189" y="552"/>
                      <a:pt x="1189" y="524"/>
                    </a:cubicBezTo>
                    <a:lnTo>
                      <a:pt x="1342" y="555"/>
                    </a:lnTo>
                    <a:cubicBezTo>
                      <a:pt x="1344" y="556"/>
                      <a:pt x="1346" y="556"/>
                      <a:pt x="1349" y="556"/>
                    </a:cubicBezTo>
                    <a:cubicBezTo>
                      <a:pt x="1400" y="556"/>
                      <a:pt x="1416" y="491"/>
                      <a:pt x="1380" y="460"/>
                    </a:cubicBezTo>
                    <a:lnTo>
                      <a:pt x="1380" y="460"/>
                    </a:lnTo>
                    <a:lnTo>
                      <a:pt x="1608" y="505"/>
                    </a:lnTo>
                    <a:cubicBezTo>
                      <a:pt x="1613" y="506"/>
                      <a:pt x="1617" y="506"/>
                      <a:pt x="1621" y="506"/>
                    </a:cubicBezTo>
                    <a:cubicBezTo>
                      <a:pt x="1668" y="506"/>
                      <a:pt x="1682" y="439"/>
                      <a:pt x="1647" y="416"/>
                    </a:cubicBezTo>
                    <a:lnTo>
                      <a:pt x="1647" y="416"/>
                    </a:lnTo>
                    <a:lnTo>
                      <a:pt x="1761" y="441"/>
                    </a:lnTo>
                    <a:cubicBezTo>
                      <a:pt x="1766" y="442"/>
                      <a:pt x="1772" y="443"/>
                      <a:pt x="1776" y="443"/>
                    </a:cubicBezTo>
                    <a:cubicBezTo>
                      <a:pt x="1816" y="443"/>
                      <a:pt x="1830" y="399"/>
                      <a:pt x="1818" y="365"/>
                    </a:cubicBezTo>
                    <a:lnTo>
                      <a:pt x="1818" y="365"/>
                    </a:lnTo>
                    <a:lnTo>
                      <a:pt x="1920" y="390"/>
                    </a:lnTo>
                    <a:cubicBezTo>
                      <a:pt x="1927" y="393"/>
                      <a:pt x="1933" y="394"/>
                      <a:pt x="1939" y="394"/>
                    </a:cubicBezTo>
                    <a:cubicBezTo>
                      <a:pt x="1977" y="394"/>
                      <a:pt x="1994" y="347"/>
                      <a:pt x="1977" y="314"/>
                    </a:cubicBezTo>
                    <a:cubicBezTo>
                      <a:pt x="2022" y="301"/>
                      <a:pt x="2028" y="244"/>
                      <a:pt x="1996" y="219"/>
                    </a:cubicBezTo>
                    <a:cubicBezTo>
                      <a:pt x="1869" y="130"/>
                      <a:pt x="1729" y="53"/>
                      <a:pt x="1589" y="3"/>
                    </a:cubicBezTo>
                    <a:cubicBezTo>
                      <a:pt x="1585" y="1"/>
                      <a:pt x="1581" y="1"/>
                      <a:pt x="15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94"/>
              <p:cNvSpPr/>
              <p:nvPr/>
            </p:nvSpPr>
            <p:spPr>
              <a:xfrm>
                <a:off x="6891377" y="2507876"/>
                <a:ext cx="458875" cy="140768"/>
              </a:xfrm>
              <a:custGeom>
                <a:rect b="b" l="l" r="r" t="t"/>
                <a:pathLst>
                  <a:path extrusionOk="0" h="1020" w="3325">
                    <a:moveTo>
                      <a:pt x="2369" y="0"/>
                    </a:moveTo>
                    <a:cubicBezTo>
                      <a:pt x="2329" y="0"/>
                      <a:pt x="2307" y="49"/>
                      <a:pt x="2323" y="85"/>
                    </a:cubicBezTo>
                    <a:lnTo>
                      <a:pt x="2316" y="85"/>
                    </a:lnTo>
                    <a:cubicBezTo>
                      <a:pt x="2310" y="82"/>
                      <a:pt x="2303" y="81"/>
                      <a:pt x="2296" y="81"/>
                    </a:cubicBezTo>
                    <a:cubicBezTo>
                      <a:pt x="2253" y="81"/>
                      <a:pt x="2218" y="130"/>
                      <a:pt x="2240" y="174"/>
                    </a:cubicBezTo>
                    <a:cubicBezTo>
                      <a:pt x="2196" y="161"/>
                      <a:pt x="2145" y="142"/>
                      <a:pt x="2100" y="136"/>
                    </a:cubicBezTo>
                    <a:cubicBezTo>
                      <a:pt x="2095" y="134"/>
                      <a:pt x="2090" y="134"/>
                      <a:pt x="2085" y="134"/>
                    </a:cubicBezTo>
                    <a:cubicBezTo>
                      <a:pt x="2050" y="134"/>
                      <a:pt x="2031" y="172"/>
                      <a:pt x="2037" y="206"/>
                    </a:cubicBezTo>
                    <a:lnTo>
                      <a:pt x="2018" y="199"/>
                    </a:lnTo>
                    <a:cubicBezTo>
                      <a:pt x="2011" y="196"/>
                      <a:pt x="2003" y="195"/>
                      <a:pt x="1996" y="195"/>
                    </a:cubicBezTo>
                    <a:cubicBezTo>
                      <a:pt x="1959" y="195"/>
                      <a:pt x="1925" y="233"/>
                      <a:pt x="1941" y="276"/>
                    </a:cubicBezTo>
                    <a:cubicBezTo>
                      <a:pt x="1936" y="274"/>
                      <a:pt x="1930" y="273"/>
                      <a:pt x="1924" y="273"/>
                    </a:cubicBezTo>
                    <a:cubicBezTo>
                      <a:pt x="1888" y="273"/>
                      <a:pt x="1859" y="307"/>
                      <a:pt x="1859" y="345"/>
                    </a:cubicBezTo>
                    <a:cubicBezTo>
                      <a:pt x="1850" y="341"/>
                      <a:pt x="1842" y="340"/>
                      <a:pt x="1834" y="340"/>
                    </a:cubicBezTo>
                    <a:cubicBezTo>
                      <a:pt x="1783" y="340"/>
                      <a:pt x="1757" y="415"/>
                      <a:pt x="1804" y="447"/>
                    </a:cubicBezTo>
                    <a:lnTo>
                      <a:pt x="1804" y="447"/>
                    </a:lnTo>
                    <a:cubicBezTo>
                      <a:pt x="1721" y="418"/>
                      <a:pt x="1643" y="394"/>
                      <a:pt x="1560" y="365"/>
                    </a:cubicBezTo>
                    <a:cubicBezTo>
                      <a:pt x="1554" y="363"/>
                      <a:pt x="1548" y="362"/>
                      <a:pt x="1542" y="362"/>
                    </a:cubicBezTo>
                    <a:cubicBezTo>
                      <a:pt x="1510" y="362"/>
                      <a:pt x="1479" y="389"/>
                      <a:pt x="1484" y="422"/>
                    </a:cubicBezTo>
                    <a:cubicBezTo>
                      <a:pt x="1439" y="428"/>
                      <a:pt x="1414" y="466"/>
                      <a:pt x="1427" y="504"/>
                    </a:cubicBezTo>
                    <a:cubicBezTo>
                      <a:pt x="1395" y="492"/>
                      <a:pt x="1370" y="485"/>
                      <a:pt x="1338" y="473"/>
                    </a:cubicBezTo>
                    <a:cubicBezTo>
                      <a:pt x="1330" y="470"/>
                      <a:pt x="1323" y="468"/>
                      <a:pt x="1316" y="468"/>
                    </a:cubicBezTo>
                    <a:cubicBezTo>
                      <a:pt x="1275" y="468"/>
                      <a:pt x="1246" y="511"/>
                      <a:pt x="1268" y="549"/>
                    </a:cubicBezTo>
                    <a:lnTo>
                      <a:pt x="1204" y="523"/>
                    </a:lnTo>
                    <a:cubicBezTo>
                      <a:pt x="1197" y="520"/>
                      <a:pt x="1190" y="519"/>
                      <a:pt x="1182" y="519"/>
                    </a:cubicBezTo>
                    <a:cubicBezTo>
                      <a:pt x="1145" y="519"/>
                      <a:pt x="1111" y="557"/>
                      <a:pt x="1122" y="600"/>
                    </a:cubicBezTo>
                    <a:lnTo>
                      <a:pt x="1084" y="581"/>
                    </a:lnTo>
                    <a:cubicBezTo>
                      <a:pt x="1077" y="578"/>
                      <a:pt x="1070" y="577"/>
                      <a:pt x="1064" y="577"/>
                    </a:cubicBezTo>
                    <a:cubicBezTo>
                      <a:pt x="1017" y="577"/>
                      <a:pt x="986" y="637"/>
                      <a:pt x="1020" y="676"/>
                    </a:cubicBezTo>
                    <a:lnTo>
                      <a:pt x="995" y="663"/>
                    </a:lnTo>
                    <a:cubicBezTo>
                      <a:pt x="988" y="661"/>
                      <a:pt x="981" y="660"/>
                      <a:pt x="975" y="660"/>
                    </a:cubicBezTo>
                    <a:cubicBezTo>
                      <a:pt x="944" y="660"/>
                      <a:pt x="918" y="683"/>
                      <a:pt x="918" y="714"/>
                    </a:cubicBezTo>
                    <a:cubicBezTo>
                      <a:pt x="632" y="638"/>
                      <a:pt x="353" y="555"/>
                      <a:pt x="73" y="473"/>
                    </a:cubicBezTo>
                    <a:cubicBezTo>
                      <a:pt x="70" y="472"/>
                      <a:pt x="67" y="471"/>
                      <a:pt x="63" y="471"/>
                    </a:cubicBezTo>
                    <a:cubicBezTo>
                      <a:pt x="19" y="471"/>
                      <a:pt x="1" y="551"/>
                      <a:pt x="54" y="587"/>
                    </a:cubicBezTo>
                    <a:cubicBezTo>
                      <a:pt x="518" y="771"/>
                      <a:pt x="1007" y="905"/>
                      <a:pt x="1503" y="994"/>
                    </a:cubicBezTo>
                    <a:cubicBezTo>
                      <a:pt x="1508" y="995"/>
                      <a:pt x="1513" y="996"/>
                      <a:pt x="1518" y="996"/>
                    </a:cubicBezTo>
                    <a:cubicBezTo>
                      <a:pt x="1532" y="996"/>
                      <a:pt x="1544" y="990"/>
                      <a:pt x="1554" y="981"/>
                    </a:cubicBezTo>
                    <a:cubicBezTo>
                      <a:pt x="1624" y="994"/>
                      <a:pt x="1687" y="1013"/>
                      <a:pt x="1757" y="1019"/>
                    </a:cubicBezTo>
                    <a:cubicBezTo>
                      <a:pt x="1760" y="1019"/>
                      <a:pt x="1762" y="1019"/>
                      <a:pt x="1765" y="1019"/>
                    </a:cubicBezTo>
                    <a:cubicBezTo>
                      <a:pt x="1823" y="1019"/>
                      <a:pt x="1844" y="948"/>
                      <a:pt x="1795" y="917"/>
                    </a:cubicBezTo>
                    <a:cubicBezTo>
                      <a:pt x="1808" y="898"/>
                      <a:pt x="1814" y="879"/>
                      <a:pt x="1814" y="854"/>
                    </a:cubicBezTo>
                    <a:lnTo>
                      <a:pt x="1846" y="867"/>
                    </a:lnTo>
                    <a:cubicBezTo>
                      <a:pt x="1851" y="867"/>
                      <a:pt x="1855" y="868"/>
                      <a:pt x="1859" y="868"/>
                    </a:cubicBezTo>
                    <a:cubicBezTo>
                      <a:pt x="1912" y="868"/>
                      <a:pt x="1926" y="794"/>
                      <a:pt x="1891" y="765"/>
                    </a:cubicBezTo>
                    <a:lnTo>
                      <a:pt x="1891" y="765"/>
                    </a:lnTo>
                    <a:cubicBezTo>
                      <a:pt x="1954" y="778"/>
                      <a:pt x="2018" y="790"/>
                      <a:pt x="2081" y="797"/>
                    </a:cubicBezTo>
                    <a:cubicBezTo>
                      <a:pt x="2085" y="798"/>
                      <a:pt x="2088" y="798"/>
                      <a:pt x="2092" y="798"/>
                    </a:cubicBezTo>
                    <a:cubicBezTo>
                      <a:pt x="2109" y="798"/>
                      <a:pt x="2127" y="787"/>
                      <a:pt x="2132" y="771"/>
                    </a:cubicBezTo>
                    <a:lnTo>
                      <a:pt x="2164" y="778"/>
                    </a:lnTo>
                    <a:cubicBezTo>
                      <a:pt x="2171" y="780"/>
                      <a:pt x="2178" y="781"/>
                      <a:pt x="2185" y="781"/>
                    </a:cubicBezTo>
                    <a:cubicBezTo>
                      <a:pt x="2231" y="781"/>
                      <a:pt x="2262" y="728"/>
                      <a:pt x="2234" y="689"/>
                    </a:cubicBezTo>
                    <a:lnTo>
                      <a:pt x="2234" y="689"/>
                    </a:lnTo>
                    <a:lnTo>
                      <a:pt x="2329" y="708"/>
                    </a:lnTo>
                    <a:cubicBezTo>
                      <a:pt x="2334" y="709"/>
                      <a:pt x="2339" y="710"/>
                      <a:pt x="2343" y="710"/>
                    </a:cubicBezTo>
                    <a:cubicBezTo>
                      <a:pt x="2381" y="710"/>
                      <a:pt x="2410" y="665"/>
                      <a:pt x="2393" y="631"/>
                    </a:cubicBezTo>
                    <a:lnTo>
                      <a:pt x="2393" y="631"/>
                    </a:lnTo>
                    <a:lnTo>
                      <a:pt x="2424" y="638"/>
                    </a:lnTo>
                    <a:cubicBezTo>
                      <a:pt x="2432" y="641"/>
                      <a:pt x="2439" y="642"/>
                      <a:pt x="2446" y="642"/>
                    </a:cubicBezTo>
                    <a:cubicBezTo>
                      <a:pt x="2482" y="642"/>
                      <a:pt x="2512" y="605"/>
                      <a:pt x="2507" y="568"/>
                    </a:cubicBezTo>
                    <a:lnTo>
                      <a:pt x="2507" y="568"/>
                    </a:lnTo>
                    <a:lnTo>
                      <a:pt x="2583" y="593"/>
                    </a:lnTo>
                    <a:cubicBezTo>
                      <a:pt x="2588" y="595"/>
                      <a:pt x="2594" y="596"/>
                      <a:pt x="2599" y="596"/>
                    </a:cubicBezTo>
                    <a:cubicBezTo>
                      <a:pt x="2632" y="596"/>
                      <a:pt x="2665" y="562"/>
                      <a:pt x="2660" y="523"/>
                    </a:cubicBezTo>
                    <a:lnTo>
                      <a:pt x="2660" y="523"/>
                    </a:lnTo>
                    <a:lnTo>
                      <a:pt x="2717" y="542"/>
                    </a:lnTo>
                    <a:cubicBezTo>
                      <a:pt x="2721" y="543"/>
                      <a:pt x="2725" y="544"/>
                      <a:pt x="2729" y="544"/>
                    </a:cubicBezTo>
                    <a:cubicBezTo>
                      <a:pt x="2758" y="544"/>
                      <a:pt x="2787" y="525"/>
                      <a:pt x="2793" y="492"/>
                    </a:cubicBezTo>
                    <a:lnTo>
                      <a:pt x="2806" y="498"/>
                    </a:lnTo>
                    <a:cubicBezTo>
                      <a:pt x="2814" y="501"/>
                      <a:pt x="2822" y="503"/>
                      <a:pt x="2829" y="503"/>
                    </a:cubicBezTo>
                    <a:cubicBezTo>
                      <a:pt x="2879" y="503"/>
                      <a:pt x="2907" y="435"/>
                      <a:pt x="2863" y="396"/>
                    </a:cubicBezTo>
                    <a:lnTo>
                      <a:pt x="2863" y="396"/>
                    </a:lnTo>
                    <a:lnTo>
                      <a:pt x="2971" y="434"/>
                    </a:lnTo>
                    <a:cubicBezTo>
                      <a:pt x="2978" y="437"/>
                      <a:pt x="2984" y="438"/>
                      <a:pt x="2991" y="438"/>
                    </a:cubicBezTo>
                    <a:cubicBezTo>
                      <a:pt x="3017" y="438"/>
                      <a:pt x="3042" y="420"/>
                      <a:pt x="3047" y="390"/>
                    </a:cubicBezTo>
                    <a:cubicBezTo>
                      <a:pt x="3123" y="409"/>
                      <a:pt x="3200" y="428"/>
                      <a:pt x="3276" y="441"/>
                    </a:cubicBezTo>
                    <a:cubicBezTo>
                      <a:pt x="3278" y="441"/>
                      <a:pt x="3280" y="441"/>
                      <a:pt x="3282" y="441"/>
                    </a:cubicBezTo>
                    <a:cubicBezTo>
                      <a:pt x="3315" y="441"/>
                      <a:pt x="3325" y="389"/>
                      <a:pt x="3289" y="377"/>
                    </a:cubicBezTo>
                    <a:cubicBezTo>
                      <a:pt x="2984" y="276"/>
                      <a:pt x="2685" y="148"/>
                      <a:pt x="2399" y="9"/>
                    </a:cubicBezTo>
                    <a:cubicBezTo>
                      <a:pt x="2388" y="3"/>
                      <a:pt x="2378" y="0"/>
                      <a:pt x="2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94"/>
              <p:cNvSpPr/>
              <p:nvPr/>
            </p:nvSpPr>
            <p:spPr>
              <a:xfrm>
                <a:off x="7131370" y="2441909"/>
                <a:ext cx="116202" cy="42644"/>
              </a:xfrm>
              <a:custGeom>
                <a:rect b="b" l="l" r="r" t="t"/>
                <a:pathLst>
                  <a:path extrusionOk="0" h="309" w="842">
                    <a:moveTo>
                      <a:pt x="491" y="0"/>
                    </a:moveTo>
                    <a:cubicBezTo>
                      <a:pt x="455" y="0"/>
                      <a:pt x="430" y="51"/>
                      <a:pt x="463" y="74"/>
                    </a:cubicBezTo>
                    <a:lnTo>
                      <a:pt x="482" y="86"/>
                    </a:lnTo>
                    <a:lnTo>
                      <a:pt x="399" y="48"/>
                    </a:lnTo>
                    <a:cubicBezTo>
                      <a:pt x="392" y="45"/>
                      <a:pt x="385" y="43"/>
                      <a:pt x="379" y="43"/>
                    </a:cubicBezTo>
                    <a:cubicBezTo>
                      <a:pt x="349" y="43"/>
                      <a:pt x="326" y="74"/>
                      <a:pt x="336" y="105"/>
                    </a:cubicBezTo>
                    <a:cubicBezTo>
                      <a:pt x="291" y="86"/>
                      <a:pt x="247" y="74"/>
                      <a:pt x="202" y="55"/>
                    </a:cubicBezTo>
                    <a:cubicBezTo>
                      <a:pt x="195" y="50"/>
                      <a:pt x="188" y="48"/>
                      <a:pt x="181" y="48"/>
                    </a:cubicBezTo>
                    <a:cubicBezTo>
                      <a:pt x="169" y="48"/>
                      <a:pt x="157" y="53"/>
                      <a:pt x="145" y="61"/>
                    </a:cubicBezTo>
                    <a:cubicBezTo>
                      <a:pt x="113" y="48"/>
                      <a:pt x="82" y="35"/>
                      <a:pt x="50" y="29"/>
                    </a:cubicBezTo>
                    <a:cubicBezTo>
                      <a:pt x="48" y="29"/>
                      <a:pt x="45" y="28"/>
                      <a:pt x="43" y="28"/>
                    </a:cubicBezTo>
                    <a:cubicBezTo>
                      <a:pt x="16" y="28"/>
                      <a:pt x="1" y="63"/>
                      <a:pt x="18" y="86"/>
                    </a:cubicBezTo>
                    <a:cubicBezTo>
                      <a:pt x="69" y="137"/>
                      <a:pt x="126" y="182"/>
                      <a:pt x="190" y="213"/>
                    </a:cubicBezTo>
                    <a:cubicBezTo>
                      <a:pt x="253" y="245"/>
                      <a:pt x="323" y="271"/>
                      <a:pt x="393" y="290"/>
                    </a:cubicBezTo>
                    <a:cubicBezTo>
                      <a:pt x="400" y="294"/>
                      <a:pt x="408" y="296"/>
                      <a:pt x="417" y="296"/>
                    </a:cubicBezTo>
                    <a:cubicBezTo>
                      <a:pt x="432" y="296"/>
                      <a:pt x="448" y="289"/>
                      <a:pt x="457" y="277"/>
                    </a:cubicBezTo>
                    <a:lnTo>
                      <a:pt x="565" y="309"/>
                    </a:lnTo>
                    <a:cubicBezTo>
                      <a:pt x="590" y="309"/>
                      <a:pt x="616" y="296"/>
                      <a:pt x="622" y="271"/>
                    </a:cubicBezTo>
                    <a:cubicBezTo>
                      <a:pt x="635" y="276"/>
                      <a:pt x="648" y="279"/>
                      <a:pt x="661" y="279"/>
                    </a:cubicBezTo>
                    <a:cubicBezTo>
                      <a:pt x="679" y="279"/>
                      <a:pt x="696" y="273"/>
                      <a:pt x="711" y="258"/>
                    </a:cubicBezTo>
                    <a:cubicBezTo>
                      <a:pt x="730" y="239"/>
                      <a:pt x="730" y="201"/>
                      <a:pt x="717" y="175"/>
                    </a:cubicBezTo>
                    <a:lnTo>
                      <a:pt x="717" y="175"/>
                    </a:lnTo>
                    <a:lnTo>
                      <a:pt x="768" y="201"/>
                    </a:lnTo>
                    <a:cubicBezTo>
                      <a:pt x="773" y="202"/>
                      <a:pt x="777" y="203"/>
                      <a:pt x="782" y="203"/>
                    </a:cubicBezTo>
                    <a:cubicBezTo>
                      <a:pt x="814" y="203"/>
                      <a:pt x="841" y="165"/>
                      <a:pt x="819" y="137"/>
                    </a:cubicBezTo>
                    <a:cubicBezTo>
                      <a:pt x="774" y="93"/>
                      <a:pt x="717" y="55"/>
                      <a:pt x="660" y="42"/>
                    </a:cubicBezTo>
                    <a:cubicBezTo>
                      <a:pt x="657" y="40"/>
                      <a:pt x="653" y="39"/>
                      <a:pt x="650" y="39"/>
                    </a:cubicBezTo>
                    <a:cubicBezTo>
                      <a:pt x="641" y="39"/>
                      <a:pt x="635" y="45"/>
                      <a:pt x="635" y="55"/>
                    </a:cubicBezTo>
                    <a:lnTo>
                      <a:pt x="507" y="4"/>
                    </a:lnTo>
                    <a:cubicBezTo>
                      <a:pt x="502" y="1"/>
                      <a:pt x="496" y="0"/>
                      <a:pt x="4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94"/>
              <p:cNvSpPr/>
              <p:nvPr/>
            </p:nvSpPr>
            <p:spPr>
              <a:xfrm>
                <a:off x="7057951" y="2341026"/>
                <a:ext cx="123379" cy="53823"/>
              </a:xfrm>
              <a:custGeom>
                <a:rect b="b" l="l" r="r" t="t"/>
                <a:pathLst>
                  <a:path extrusionOk="0" h="390" w="894">
                    <a:moveTo>
                      <a:pt x="317" y="1"/>
                    </a:moveTo>
                    <a:cubicBezTo>
                      <a:pt x="290" y="1"/>
                      <a:pt x="263" y="22"/>
                      <a:pt x="258" y="48"/>
                    </a:cubicBezTo>
                    <a:lnTo>
                      <a:pt x="245" y="42"/>
                    </a:lnTo>
                    <a:cubicBezTo>
                      <a:pt x="238" y="40"/>
                      <a:pt x="232" y="39"/>
                      <a:pt x="225" y="39"/>
                    </a:cubicBezTo>
                    <a:cubicBezTo>
                      <a:pt x="190" y="39"/>
                      <a:pt x="163" y="67"/>
                      <a:pt x="163" y="99"/>
                    </a:cubicBezTo>
                    <a:cubicBezTo>
                      <a:pt x="156" y="96"/>
                      <a:pt x="148" y="94"/>
                      <a:pt x="140" y="94"/>
                    </a:cubicBezTo>
                    <a:cubicBezTo>
                      <a:pt x="132" y="94"/>
                      <a:pt x="124" y="96"/>
                      <a:pt x="118" y="99"/>
                    </a:cubicBezTo>
                    <a:cubicBezTo>
                      <a:pt x="99" y="93"/>
                      <a:pt x="80" y="86"/>
                      <a:pt x="61" y="80"/>
                    </a:cubicBezTo>
                    <a:cubicBezTo>
                      <a:pt x="56" y="79"/>
                      <a:pt x="52" y="78"/>
                      <a:pt x="48" y="78"/>
                    </a:cubicBezTo>
                    <a:cubicBezTo>
                      <a:pt x="8" y="78"/>
                      <a:pt x="0" y="134"/>
                      <a:pt x="29" y="163"/>
                    </a:cubicBezTo>
                    <a:cubicBezTo>
                      <a:pt x="99" y="226"/>
                      <a:pt x="182" y="277"/>
                      <a:pt x="264" y="322"/>
                    </a:cubicBezTo>
                    <a:cubicBezTo>
                      <a:pt x="273" y="326"/>
                      <a:pt x="282" y="328"/>
                      <a:pt x="291" y="328"/>
                    </a:cubicBezTo>
                    <a:cubicBezTo>
                      <a:pt x="307" y="328"/>
                      <a:pt x="322" y="321"/>
                      <a:pt x="334" y="309"/>
                    </a:cubicBezTo>
                    <a:lnTo>
                      <a:pt x="531" y="385"/>
                    </a:lnTo>
                    <a:cubicBezTo>
                      <a:pt x="538" y="388"/>
                      <a:pt x="545" y="389"/>
                      <a:pt x="552" y="389"/>
                    </a:cubicBezTo>
                    <a:cubicBezTo>
                      <a:pt x="578" y="389"/>
                      <a:pt x="604" y="372"/>
                      <a:pt x="614" y="347"/>
                    </a:cubicBezTo>
                    <a:lnTo>
                      <a:pt x="684" y="379"/>
                    </a:lnTo>
                    <a:cubicBezTo>
                      <a:pt x="692" y="382"/>
                      <a:pt x="700" y="384"/>
                      <a:pt x="708" y="384"/>
                    </a:cubicBezTo>
                    <a:cubicBezTo>
                      <a:pt x="731" y="384"/>
                      <a:pt x="750" y="371"/>
                      <a:pt x="760" y="347"/>
                    </a:cubicBezTo>
                    <a:lnTo>
                      <a:pt x="798" y="366"/>
                    </a:lnTo>
                    <a:cubicBezTo>
                      <a:pt x="806" y="370"/>
                      <a:pt x="814" y="371"/>
                      <a:pt x="821" y="371"/>
                    </a:cubicBezTo>
                    <a:cubicBezTo>
                      <a:pt x="866" y="371"/>
                      <a:pt x="894" y="310"/>
                      <a:pt x="855" y="277"/>
                    </a:cubicBezTo>
                    <a:cubicBezTo>
                      <a:pt x="747" y="201"/>
                      <a:pt x="633" y="144"/>
                      <a:pt x="512" y="99"/>
                    </a:cubicBezTo>
                    <a:cubicBezTo>
                      <a:pt x="455" y="61"/>
                      <a:pt x="398" y="29"/>
                      <a:pt x="334" y="4"/>
                    </a:cubicBezTo>
                    <a:cubicBezTo>
                      <a:pt x="328" y="2"/>
                      <a:pt x="322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94"/>
              <p:cNvSpPr/>
              <p:nvPr/>
            </p:nvSpPr>
            <p:spPr>
              <a:xfrm>
                <a:off x="6423399" y="2637051"/>
                <a:ext cx="935001" cy="308033"/>
              </a:xfrm>
              <a:custGeom>
                <a:rect b="b" l="l" r="r" t="t"/>
                <a:pathLst>
                  <a:path extrusionOk="0" h="2232" w="6775"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26"/>
                      <a:pt x="26" y="45"/>
                      <a:pt x="39" y="70"/>
                    </a:cubicBezTo>
                    <a:cubicBezTo>
                      <a:pt x="147" y="280"/>
                      <a:pt x="274" y="477"/>
                      <a:pt x="427" y="655"/>
                    </a:cubicBezTo>
                    <a:cubicBezTo>
                      <a:pt x="732" y="1024"/>
                      <a:pt x="1107" y="1316"/>
                      <a:pt x="1539" y="1526"/>
                    </a:cubicBezTo>
                    <a:cubicBezTo>
                      <a:pt x="1628" y="1564"/>
                      <a:pt x="1723" y="1608"/>
                      <a:pt x="1825" y="1640"/>
                    </a:cubicBezTo>
                    <a:cubicBezTo>
                      <a:pt x="1418" y="1424"/>
                      <a:pt x="1024" y="1163"/>
                      <a:pt x="719" y="827"/>
                    </a:cubicBezTo>
                    <a:cubicBezTo>
                      <a:pt x="689" y="796"/>
                      <a:pt x="719" y="762"/>
                      <a:pt x="751" y="762"/>
                    </a:cubicBezTo>
                    <a:cubicBezTo>
                      <a:pt x="760" y="762"/>
                      <a:pt x="768" y="764"/>
                      <a:pt x="776" y="769"/>
                    </a:cubicBezTo>
                    <a:cubicBezTo>
                      <a:pt x="1138" y="1024"/>
                      <a:pt x="1488" y="1290"/>
                      <a:pt x="1875" y="1500"/>
                    </a:cubicBezTo>
                    <a:cubicBezTo>
                      <a:pt x="2257" y="1710"/>
                      <a:pt x="2663" y="1875"/>
                      <a:pt x="3083" y="1996"/>
                    </a:cubicBezTo>
                    <a:cubicBezTo>
                      <a:pt x="3624" y="2153"/>
                      <a:pt x="4181" y="2231"/>
                      <a:pt x="4740" y="2231"/>
                    </a:cubicBezTo>
                    <a:cubicBezTo>
                      <a:pt x="5060" y="2231"/>
                      <a:pt x="5381" y="2206"/>
                      <a:pt x="5701" y="2155"/>
                    </a:cubicBezTo>
                    <a:cubicBezTo>
                      <a:pt x="5981" y="2110"/>
                      <a:pt x="6260" y="2040"/>
                      <a:pt x="6540" y="1964"/>
                    </a:cubicBezTo>
                    <a:lnTo>
                      <a:pt x="6775" y="1907"/>
                    </a:lnTo>
                    <a:cubicBezTo>
                      <a:pt x="6686" y="1856"/>
                      <a:pt x="6597" y="1812"/>
                      <a:pt x="6502" y="1773"/>
                    </a:cubicBezTo>
                    <a:lnTo>
                      <a:pt x="6063" y="1608"/>
                    </a:lnTo>
                    <a:lnTo>
                      <a:pt x="4932" y="1189"/>
                    </a:lnTo>
                    <a:cubicBezTo>
                      <a:pt x="4790" y="1138"/>
                      <a:pt x="4517" y="977"/>
                      <a:pt x="4322" y="977"/>
                    </a:cubicBezTo>
                    <a:cubicBezTo>
                      <a:pt x="4274" y="977"/>
                      <a:pt x="4230" y="987"/>
                      <a:pt x="4195" y="1011"/>
                    </a:cubicBezTo>
                    <a:cubicBezTo>
                      <a:pt x="4125" y="1062"/>
                      <a:pt x="4087" y="1182"/>
                      <a:pt x="4030" y="1252"/>
                    </a:cubicBezTo>
                    <a:cubicBezTo>
                      <a:pt x="3947" y="1348"/>
                      <a:pt x="3839" y="1418"/>
                      <a:pt x="3718" y="1449"/>
                    </a:cubicBezTo>
                    <a:cubicBezTo>
                      <a:pt x="3642" y="1472"/>
                      <a:pt x="3564" y="1481"/>
                      <a:pt x="3484" y="1481"/>
                    </a:cubicBezTo>
                    <a:cubicBezTo>
                      <a:pt x="3339" y="1481"/>
                      <a:pt x="3191" y="1450"/>
                      <a:pt x="3051" y="1418"/>
                    </a:cubicBezTo>
                    <a:cubicBezTo>
                      <a:pt x="1945" y="1163"/>
                      <a:pt x="903" y="680"/>
                      <a:pt x="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94"/>
              <p:cNvSpPr/>
              <p:nvPr/>
            </p:nvSpPr>
            <p:spPr>
              <a:xfrm>
                <a:off x="6373441" y="2595787"/>
                <a:ext cx="62379" cy="94949"/>
              </a:xfrm>
              <a:custGeom>
                <a:rect b="b" l="l" r="r" t="t"/>
                <a:pathLst>
                  <a:path extrusionOk="0" h="688" w="452">
                    <a:moveTo>
                      <a:pt x="1" y="1"/>
                    </a:moveTo>
                    <a:cubicBezTo>
                      <a:pt x="39" y="71"/>
                      <a:pt x="77" y="141"/>
                      <a:pt x="121" y="210"/>
                    </a:cubicBezTo>
                    <a:cubicBezTo>
                      <a:pt x="223" y="369"/>
                      <a:pt x="331" y="528"/>
                      <a:pt x="452" y="687"/>
                    </a:cubicBezTo>
                    <a:cubicBezTo>
                      <a:pt x="414" y="624"/>
                      <a:pt x="375" y="560"/>
                      <a:pt x="344" y="496"/>
                    </a:cubicBezTo>
                    <a:cubicBezTo>
                      <a:pt x="280" y="382"/>
                      <a:pt x="223" y="268"/>
                      <a:pt x="178" y="147"/>
                    </a:cubicBezTo>
                    <a:cubicBezTo>
                      <a:pt x="121" y="102"/>
                      <a:pt x="58" y="52"/>
                      <a:pt x="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94"/>
              <p:cNvSpPr/>
              <p:nvPr/>
            </p:nvSpPr>
            <p:spPr>
              <a:xfrm>
                <a:off x="6662011" y="3026092"/>
                <a:ext cx="231853" cy="379107"/>
              </a:xfrm>
              <a:custGeom>
                <a:rect b="b" l="l" r="r" t="t"/>
                <a:pathLst>
                  <a:path extrusionOk="0" h="2747" w="1680">
                    <a:moveTo>
                      <a:pt x="1640" y="1"/>
                    </a:moveTo>
                    <a:cubicBezTo>
                      <a:pt x="1633" y="1"/>
                      <a:pt x="1627" y="3"/>
                      <a:pt x="1621" y="9"/>
                    </a:cubicBezTo>
                    <a:cubicBezTo>
                      <a:pt x="1443" y="181"/>
                      <a:pt x="1278" y="365"/>
                      <a:pt x="1119" y="562"/>
                    </a:cubicBezTo>
                    <a:cubicBezTo>
                      <a:pt x="833" y="899"/>
                      <a:pt x="534" y="1229"/>
                      <a:pt x="261" y="1579"/>
                    </a:cubicBezTo>
                    <a:cubicBezTo>
                      <a:pt x="127" y="1719"/>
                      <a:pt x="38" y="1897"/>
                      <a:pt x="7" y="2087"/>
                    </a:cubicBezTo>
                    <a:cubicBezTo>
                      <a:pt x="0" y="2145"/>
                      <a:pt x="0" y="2202"/>
                      <a:pt x="7" y="2259"/>
                    </a:cubicBezTo>
                    <a:cubicBezTo>
                      <a:pt x="7" y="2380"/>
                      <a:pt x="38" y="2494"/>
                      <a:pt x="96" y="2602"/>
                    </a:cubicBezTo>
                    <a:lnTo>
                      <a:pt x="83" y="2602"/>
                    </a:lnTo>
                    <a:cubicBezTo>
                      <a:pt x="57" y="2640"/>
                      <a:pt x="70" y="2697"/>
                      <a:pt x="115" y="2716"/>
                    </a:cubicBezTo>
                    <a:lnTo>
                      <a:pt x="197" y="2742"/>
                    </a:lnTo>
                    <a:cubicBezTo>
                      <a:pt x="206" y="2745"/>
                      <a:pt x="215" y="2747"/>
                      <a:pt x="223" y="2747"/>
                    </a:cubicBezTo>
                    <a:cubicBezTo>
                      <a:pt x="276" y="2747"/>
                      <a:pt x="318" y="2683"/>
                      <a:pt x="280" y="2634"/>
                    </a:cubicBezTo>
                    <a:cubicBezTo>
                      <a:pt x="267" y="2615"/>
                      <a:pt x="261" y="2602"/>
                      <a:pt x="248" y="2583"/>
                    </a:cubicBezTo>
                    <a:cubicBezTo>
                      <a:pt x="254" y="2526"/>
                      <a:pt x="235" y="2462"/>
                      <a:pt x="210" y="2411"/>
                    </a:cubicBezTo>
                    <a:cubicBezTo>
                      <a:pt x="185" y="2367"/>
                      <a:pt x="165" y="2323"/>
                      <a:pt x="146" y="2272"/>
                    </a:cubicBezTo>
                    <a:lnTo>
                      <a:pt x="146" y="2246"/>
                    </a:lnTo>
                    <a:cubicBezTo>
                      <a:pt x="146" y="2170"/>
                      <a:pt x="153" y="2100"/>
                      <a:pt x="172" y="2037"/>
                    </a:cubicBezTo>
                    <a:cubicBezTo>
                      <a:pt x="204" y="1973"/>
                      <a:pt x="223" y="1909"/>
                      <a:pt x="242" y="1840"/>
                    </a:cubicBezTo>
                    <a:cubicBezTo>
                      <a:pt x="242" y="1827"/>
                      <a:pt x="235" y="1814"/>
                      <a:pt x="229" y="1808"/>
                    </a:cubicBezTo>
                    <a:cubicBezTo>
                      <a:pt x="280" y="1732"/>
                      <a:pt x="331" y="1662"/>
                      <a:pt x="388" y="1592"/>
                    </a:cubicBezTo>
                    <a:cubicBezTo>
                      <a:pt x="528" y="1420"/>
                      <a:pt x="668" y="1261"/>
                      <a:pt x="814" y="1090"/>
                    </a:cubicBezTo>
                    <a:cubicBezTo>
                      <a:pt x="960" y="918"/>
                      <a:pt x="1106" y="747"/>
                      <a:pt x="1246" y="575"/>
                    </a:cubicBezTo>
                    <a:cubicBezTo>
                      <a:pt x="1398" y="410"/>
                      <a:pt x="1538" y="232"/>
                      <a:pt x="1665" y="47"/>
                    </a:cubicBezTo>
                    <a:cubicBezTo>
                      <a:pt x="1680" y="28"/>
                      <a:pt x="1661" y="1"/>
                      <a:pt x="164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94"/>
              <p:cNvSpPr/>
              <p:nvPr/>
            </p:nvSpPr>
            <p:spPr>
              <a:xfrm>
                <a:off x="6745229" y="3045827"/>
                <a:ext cx="175270" cy="322386"/>
              </a:xfrm>
              <a:custGeom>
                <a:rect b="b" l="l" r="r" t="t"/>
                <a:pathLst>
                  <a:path extrusionOk="0" h="2336" w="1270">
                    <a:moveTo>
                      <a:pt x="1173" y="0"/>
                    </a:moveTo>
                    <a:cubicBezTo>
                      <a:pt x="1148" y="0"/>
                      <a:pt x="1122" y="12"/>
                      <a:pt x="1107" y="38"/>
                    </a:cubicBezTo>
                    <a:cubicBezTo>
                      <a:pt x="980" y="260"/>
                      <a:pt x="846" y="470"/>
                      <a:pt x="706" y="680"/>
                    </a:cubicBezTo>
                    <a:cubicBezTo>
                      <a:pt x="586" y="864"/>
                      <a:pt x="459" y="1036"/>
                      <a:pt x="325" y="1207"/>
                    </a:cubicBezTo>
                    <a:cubicBezTo>
                      <a:pt x="192" y="1360"/>
                      <a:pt x="96" y="1538"/>
                      <a:pt x="45" y="1735"/>
                    </a:cubicBezTo>
                    <a:cubicBezTo>
                      <a:pt x="1" y="1913"/>
                      <a:pt x="58" y="2103"/>
                      <a:pt x="192" y="2237"/>
                    </a:cubicBezTo>
                    <a:cubicBezTo>
                      <a:pt x="261" y="2294"/>
                      <a:pt x="360" y="2336"/>
                      <a:pt x="455" y="2336"/>
                    </a:cubicBezTo>
                    <a:cubicBezTo>
                      <a:pt x="518" y="2336"/>
                      <a:pt x="580" y="2318"/>
                      <a:pt x="630" y="2275"/>
                    </a:cubicBezTo>
                    <a:cubicBezTo>
                      <a:pt x="658" y="2247"/>
                      <a:pt x="638" y="2201"/>
                      <a:pt x="603" y="2201"/>
                    </a:cubicBezTo>
                    <a:cubicBezTo>
                      <a:pt x="598" y="2201"/>
                      <a:pt x="592" y="2202"/>
                      <a:pt x="586" y="2205"/>
                    </a:cubicBezTo>
                    <a:cubicBezTo>
                      <a:pt x="554" y="2215"/>
                      <a:pt x="522" y="2219"/>
                      <a:pt x="491" y="2219"/>
                    </a:cubicBezTo>
                    <a:cubicBezTo>
                      <a:pt x="359" y="2219"/>
                      <a:pt x="237" y="2136"/>
                      <a:pt x="185" y="2008"/>
                    </a:cubicBezTo>
                    <a:cubicBezTo>
                      <a:pt x="65" y="1652"/>
                      <a:pt x="420" y="1322"/>
                      <a:pt x="611" y="1067"/>
                    </a:cubicBezTo>
                    <a:cubicBezTo>
                      <a:pt x="840" y="756"/>
                      <a:pt x="1050" y="432"/>
                      <a:pt x="1240" y="95"/>
                    </a:cubicBezTo>
                    <a:cubicBezTo>
                      <a:pt x="1269" y="41"/>
                      <a:pt x="1222" y="0"/>
                      <a:pt x="117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94"/>
              <p:cNvSpPr/>
              <p:nvPr/>
            </p:nvSpPr>
            <p:spPr>
              <a:xfrm>
                <a:off x="6772416" y="3291341"/>
                <a:ext cx="432792" cy="65278"/>
              </a:xfrm>
              <a:custGeom>
                <a:rect b="b" l="l" r="r" t="t"/>
                <a:pathLst>
                  <a:path extrusionOk="0" h="473" w="3136">
                    <a:moveTo>
                      <a:pt x="96" y="0"/>
                    </a:moveTo>
                    <a:cubicBezTo>
                      <a:pt x="20" y="7"/>
                      <a:pt x="1" y="115"/>
                      <a:pt x="77" y="146"/>
                    </a:cubicBezTo>
                    <a:cubicBezTo>
                      <a:pt x="230" y="178"/>
                      <a:pt x="382" y="191"/>
                      <a:pt x="541" y="204"/>
                    </a:cubicBezTo>
                    <a:lnTo>
                      <a:pt x="732" y="229"/>
                    </a:lnTo>
                    <a:cubicBezTo>
                      <a:pt x="1119" y="273"/>
                      <a:pt x="1507" y="318"/>
                      <a:pt x="1895" y="356"/>
                    </a:cubicBezTo>
                    <a:lnTo>
                      <a:pt x="2473" y="420"/>
                    </a:lnTo>
                    <a:cubicBezTo>
                      <a:pt x="2638" y="432"/>
                      <a:pt x="2810" y="458"/>
                      <a:pt x="2981" y="458"/>
                    </a:cubicBezTo>
                    <a:lnTo>
                      <a:pt x="3032" y="470"/>
                    </a:lnTo>
                    <a:cubicBezTo>
                      <a:pt x="3038" y="472"/>
                      <a:pt x="3044" y="472"/>
                      <a:pt x="3049" y="472"/>
                    </a:cubicBezTo>
                    <a:cubicBezTo>
                      <a:pt x="3118" y="472"/>
                      <a:pt x="3135" y="366"/>
                      <a:pt x="3070" y="331"/>
                    </a:cubicBezTo>
                    <a:cubicBezTo>
                      <a:pt x="2969" y="286"/>
                      <a:pt x="2861" y="248"/>
                      <a:pt x="2753" y="229"/>
                    </a:cubicBezTo>
                    <a:cubicBezTo>
                      <a:pt x="2651" y="204"/>
                      <a:pt x="2549" y="178"/>
                      <a:pt x="2448" y="165"/>
                    </a:cubicBezTo>
                    <a:cubicBezTo>
                      <a:pt x="1818" y="57"/>
                      <a:pt x="1177" y="102"/>
                      <a:pt x="541" y="51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94"/>
              <p:cNvSpPr/>
              <p:nvPr/>
            </p:nvSpPr>
            <p:spPr>
              <a:xfrm>
                <a:off x="6225222" y="3270226"/>
                <a:ext cx="361442" cy="36020"/>
              </a:xfrm>
              <a:custGeom>
                <a:rect b="b" l="l" r="r" t="t"/>
                <a:pathLst>
                  <a:path extrusionOk="0" h="261" w="2619">
                    <a:moveTo>
                      <a:pt x="124" y="0"/>
                    </a:moveTo>
                    <a:cubicBezTo>
                      <a:pt x="85" y="0"/>
                      <a:pt x="54" y="4"/>
                      <a:pt x="20" y="39"/>
                    </a:cubicBezTo>
                    <a:cubicBezTo>
                      <a:pt x="1" y="58"/>
                      <a:pt x="1" y="90"/>
                      <a:pt x="20" y="109"/>
                    </a:cubicBezTo>
                    <a:cubicBezTo>
                      <a:pt x="58" y="153"/>
                      <a:pt x="109" y="153"/>
                      <a:pt x="166" y="153"/>
                    </a:cubicBezTo>
                    <a:lnTo>
                      <a:pt x="325" y="166"/>
                    </a:lnTo>
                    <a:cubicBezTo>
                      <a:pt x="433" y="172"/>
                      <a:pt x="541" y="179"/>
                      <a:pt x="649" y="179"/>
                    </a:cubicBezTo>
                    <a:cubicBezTo>
                      <a:pt x="865" y="191"/>
                      <a:pt x="1081" y="198"/>
                      <a:pt x="1297" y="210"/>
                    </a:cubicBezTo>
                    <a:lnTo>
                      <a:pt x="1945" y="242"/>
                    </a:lnTo>
                    <a:cubicBezTo>
                      <a:pt x="2060" y="248"/>
                      <a:pt x="2168" y="255"/>
                      <a:pt x="2276" y="255"/>
                    </a:cubicBezTo>
                    <a:cubicBezTo>
                      <a:pt x="2331" y="255"/>
                      <a:pt x="2394" y="260"/>
                      <a:pt x="2454" y="260"/>
                    </a:cubicBezTo>
                    <a:cubicBezTo>
                      <a:pt x="2505" y="260"/>
                      <a:pt x="2553" y="257"/>
                      <a:pt x="2593" y="242"/>
                    </a:cubicBezTo>
                    <a:cubicBezTo>
                      <a:pt x="2619" y="229"/>
                      <a:pt x="2619" y="191"/>
                      <a:pt x="2593" y="179"/>
                    </a:cubicBezTo>
                    <a:cubicBezTo>
                      <a:pt x="2543" y="153"/>
                      <a:pt x="2485" y="147"/>
                      <a:pt x="2428" y="140"/>
                    </a:cubicBezTo>
                    <a:cubicBezTo>
                      <a:pt x="2377" y="134"/>
                      <a:pt x="2326" y="134"/>
                      <a:pt x="2269" y="128"/>
                    </a:cubicBezTo>
                    <a:cubicBezTo>
                      <a:pt x="2161" y="115"/>
                      <a:pt x="2053" y="109"/>
                      <a:pt x="1945" y="102"/>
                    </a:cubicBezTo>
                    <a:lnTo>
                      <a:pt x="1297" y="71"/>
                    </a:lnTo>
                    <a:cubicBezTo>
                      <a:pt x="1081" y="58"/>
                      <a:pt x="871" y="45"/>
                      <a:pt x="655" y="32"/>
                    </a:cubicBezTo>
                    <a:cubicBezTo>
                      <a:pt x="541" y="20"/>
                      <a:pt x="426" y="20"/>
                      <a:pt x="318" y="13"/>
                    </a:cubicBezTo>
                    <a:lnTo>
                      <a:pt x="159" y="1"/>
                    </a:lnTo>
                    <a:cubicBezTo>
                      <a:pt x="147" y="1"/>
                      <a:pt x="135" y="0"/>
                      <a:pt x="124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94"/>
              <p:cNvSpPr/>
              <p:nvPr/>
            </p:nvSpPr>
            <p:spPr>
              <a:xfrm>
                <a:off x="6074933" y="1862418"/>
                <a:ext cx="148634" cy="64035"/>
              </a:xfrm>
              <a:custGeom>
                <a:rect b="b" l="l" r="r" t="t"/>
                <a:pathLst>
                  <a:path extrusionOk="0" h="464" w="1077">
                    <a:moveTo>
                      <a:pt x="1004" y="0"/>
                    </a:moveTo>
                    <a:cubicBezTo>
                      <a:pt x="1001" y="0"/>
                      <a:pt x="998" y="1"/>
                      <a:pt x="994" y="2"/>
                    </a:cubicBezTo>
                    <a:cubicBezTo>
                      <a:pt x="823" y="28"/>
                      <a:pt x="651" y="72"/>
                      <a:pt x="486" y="142"/>
                    </a:cubicBezTo>
                    <a:cubicBezTo>
                      <a:pt x="403" y="174"/>
                      <a:pt x="321" y="212"/>
                      <a:pt x="244" y="256"/>
                    </a:cubicBezTo>
                    <a:cubicBezTo>
                      <a:pt x="200" y="275"/>
                      <a:pt x="168" y="294"/>
                      <a:pt x="130" y="320"/>
                    </a:cubicBezTo>
                    <a:cubicBezTo>
                      <a:pt x="92" y="339"/>
                      <a:pt x="54" y="364"/>
                      <a:pt x="22" y="396"/>
                    </a:cubicBezTo>
                    <a:cubicBezTo>
                      <a:pt x="0" y="423"/>
                      <a:pt x="25" y="464"/>
                      <a:pt x="56" y="464"/>
                    </a:cubicBezTo>
                    <a:cubicBezTo>
                      <a:pt x="61" y="464"/>
                      <a:pt x="67" y="463"/>
                      <a:pt x="73" y="460"/>
                    </a:cubicBezTo>
                    <a:cubicBezTo>
                      <a:pt x="117" y="441"/>
                      <a:pt x="149" y="422"/>
                      <a:pt x="187" y="396"/>
                    </a:cubicBezTo>
                    <a:lnTo>
                      <a:pt x="225" y="371"/>
                    </a:lnTo>
                    <a:cubicBezTo>
                      <a:pt x="333" y="314"/>
                      <a:pt x="448" y="269"/>
                      <a:pt x="562" y="225"/>
                    </a:cubicBezTo>
                    <a:cubicBezTo>
                      <a:pt x="721" y="174"/>
                      <a:pt x="886" y="148"/>
                      <a:pt x="1051" y="110"/>
                    </a:cubicBezTo>
                    <a:cubicBezTo>
                      <a:pt x="1071" y="104"/>
                      <a:pt x="1077" y="66"/>
                      <a:pt x="1051" y="66"/>
                    </a:cubicBezTo>
                    <a:lnTo>
                      <a:pt x="1045" y="66"/>
                    </a:lnTo>
                    <a:cubicBezTo>
                      <a:pt x="1045" y="59"/>
                      <a:pt x="1045" y="59"/>
                      <a:pt x="1045" y="59"/>
                    </a:cubicBezTo>
                    <a:lnTo>
                      <a:pt x="1032" y="21"/>
                    </a:lnTo>
                    <a:cubicBezTo>
                      <a:pt x="1027" y="11"/>
                      <a:pt x="1018" y="0"/>
                      <a:pt x="10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94"/>
              <p:cNvSpPr/>
              <p:nvPr/>
            </p:nvSpPr>
            <p:spPr>
              <a:xfrm>
                <a:off x="6534770" y="2346132"/>
                <a:ext cx="41402" cy="69970"/>
              </a:xfrm>
              <a:custGeom>
                <a:rect b="b" l="l" r="r" t="t"/>
                <a:pathLst>
                  <a:path extrusionOk="0" h="507" w="300">
                    <a:moveTo>
                      <a:pt x="41" y="1"/>
                    </a:moveTo>
                    <a:cubicBezTo>
                      <a:pt x="23" y="1"/>
                      <a:pt x="1" y="19"/>
                      <a:pt x="1" y="37"/>
                    </a:cubicBezTo>
                    <a:cubicBezTo>
                      <a:pt x="14" y="119"/>
                      <a:pt x="45" y="202"/>
                      <a:pt x="90" y="278"/>
                    </a:cubicBezTo>
                    <a:cubicBezTo>
                      <a:pt x="134" y="355"/>
                      <a:pt x="179" y="424"/>
                      <a:pt x="230" y="494"/>
                    </a:cubicBezTo>
                    <a:cubicBezTo>
                      <a:pt x="236" y="503"/>
                      <a:pt x="245" y="506"/>
                      <a:pt x="253" y="506"/>
                    </a:cubicBezTo>
                    <a:cubicBezTo>
                      <a:pt x="277" y="506"/>
                      <a:pt x="299" y="480"/>
                      <a:pt x="280" y="456"/>
                    </a:cubicBezTo>
                    <a:cubicBezTo>
                      <a:pt x="236" y="386"/>
                      <a:pt x="198" y="310"/>
                      <a:pt x="166" y="240"/>
                    </a:cubicBezTo>
                    <a:cubicBezTo>
                      <a:pt x="134" y="164"/>
                      <a:pt x="103" y="88"/>
                      <a:pt x="58" y="11"/>
                    </a:cubicBezTo>
                    <a:cubicBezTo>
                      <a:pt x="54" y="4"/>
                      <a:pt x="48" y="1"/>
                      <a:pt x="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94"/>
              <p:cNvSpPr/>
              <p:nvPr/>
            </p:nvSpPr>
            <p:spPr>
              <a:xfrm>
                <a:off x="6648763" y="2305834"/>
                <a:ext cx="192934" cy="219156"/>
              </a:xfrm>
              <a:custGeom>
                <a:rect b="b" l="l" r="r" t="t"/>
                <a:pathLst>
                  <a:path extrusionOk="0" h="1588" w="1398">
                    <a:moveTo>
                      <a:pt x="85" y="1"/>
                    </a:moveTo>
                    <a:cubicBezTo>
                      <a:pt x="65" y="1"/>
                      <a:pt x="45" y="12"/>
                      <a:pt x="33" y="36"/>
                    </a:cubicBezTo>
                    <a:cubicBezTo>
                      <a:pt x="1" y="106"/>
                      <a:pt x="65" y="227"/>
                      <a:pt x="90" y="297"/>
                    </a:cubicBezTo>
                    <a:cubicBezTo>
                      <a:pt x="128" y="380"/>
                      <a:pt x="160" y="456"/>
                      <a:pt x="204" y="538"/>
                    </a:cubicBezTo>
                    <a:cubicBezTo>
                      <a:pt x="287" y="691"/>
                      <a:pt x="389" y="837"/>
                      <a:pt x="509" y="977"/>
                    </a:cubicBezTo>
                    <a:cubicBezTo>
                      <a:pt x="624" y="1110"/>
                      <a:pt x="751" y="1231"/>
                      <a:pt x="897" y="1339"/>
                    </a:cubicBezTo>
                    <a:cubicBezTo>
                      <a:pt x="1043" y="1441"/>
                      <a:pt x="1202" y="1523"/>
                      <a:pt x="1367" y="1587"/>
                    </a:cubicBezTo>
                    <a:cubicBezTo>
                      <a:pt x="1369" y="1588"/>
                      <a:pt x="1371" y="1588"/>
                      <a:pt x="1372" y="1588"/>
                    </a:cubicBezTo>
                    <a:cubicBezTo>
                      <a:pt x="1388" y="1588"/>
                      <a:pt x="1397" y="1561"/>
                      <a:pt x="1380" y="1555"/>
                    </a:cubicBezTo>
                    <a:cubicBezTo>
                      <a:pt x="1234" y="1466"/>
                      <a:pt x="1094" y="1365"/>
                      <a:pt x="967" y="1250"/>
                    </a:cubicBezTo>
                    <a:cubicBezTo>
                      <a:pt x="833" y="1136"/>
                      <a:pt x="713" y="1015"/>
                      <a:pt x="605" y="888"/>
                    </a:cubicBezTo>
                    <a:cubicBezTo>
                      <a:pt x="503" y="755"/>
                      <a:pt x="408" y="615"/>
                      <a:pt x="331" y="462"/>
                    </a:cubicBezTo>
                    <a:cubicBezTo>
                      <a:pt x="293" y="392"/>
                      <a:pt x="255" y="316"/>
                      <a:pt x="223" y="240"/>
                    </a:cubicBezTo>
                    <a:cubicBezTo>
                      <a:pt x="198" y="176"/>
                      <a:pt x="179" y="49"/>
                      <a:pt x="115" y="11"/>
                    </a:cubicBezTo>
                    <a:cubicBezTo>
                      <a:pt x="106" y="4"/>
                      <a:pt x="95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94"/>
              <p:cNvSpPr/>
              <p:nvPr/>
            </p:nvSpPr>
            <p:spPr>
              <a:xfrm>
                <a:off x="6361158" y="1841855"/>
                <a:ext cx="20977" cy="57549"/>
              </a:xfrm>
              <a:custGeom>
                <a:rect b="b" l="l" r="r" t="t"/>
                <a:pathLst>
                  <a:path extrusionOk="0" h="417" w="152">
                    <a:moveTo>
                      <a:pt x="128" y="1"/>
                    </a:moveTo>
                    <a:cubicBezTo>
                      <a:pt x="124" y="1"/>
                      <a:pt x="119" y="2"/>
                      <a:pt x="115" y="5"/>
                    </a:cubicBezTo>
                    <a:cubicBezTo>
                      <a:pt x="83" y="24"/>
                      <a:pt x="58" y="56"/>
                      <a:pt x="51" y="94"/>
                    </a:cubicBezTo>
                    <a:cubicBezTo>
                      <a:pt x="39" y="126"/>
                      <a:pt x="26" y="158"/>
                      <a:pt x="20" y="189"/>
                    </a:cubicBezTo>
                    <a:cubicBezTo>
                      <a:pt x="13" y="221"/>
                      <a:pt x="7" y="259"/>
                      <a:pt x="7" y="291"/>
                    </a:cubicBezTo>
                    <a:cubicBezTo>
                      <a:pt x="1" y="329"/>
                      <a:pt x="7" y="367"/>
                      <a:pt x="26" y="405"/>
                    </a:cubicBezTo>
                    <a:cubicBezTo>
                      <a:pt x="31" y="413"/>
                      <a:pt x="40" y="417"/>
                      <a:pt x="49" y="417"/>
                    </a:cubicBezTo>
                    <a:cubicBezTo>
                      <a:pt x="62" y="417"/>
                      <a:pt x="76" y="410"/>
                      <a:pt x="83" y="399"/>
                    </a:cubicBezTo>
                    <a:cubicBezTo>
                      <a:pt x="90" y="361"/>
                      <a:pt x="90" y="329"/>
                      <a:pt x="83" y="291"/>
                    </a:cubicBezTo>
                    <a:cubicBezTo>
                      <a:pt x="83" y="266"/>
                      <a:pt x="83" y="234"/>
                      <a:pt x="90" y="208"/>
                    </a:cubicBezTo>
                    <a:cubicBezTo>
                      <a:pt x="96" y="177"/>
                      <a:pt x="102" y="151"/>
                      <a:pt x="115" y="119"/>
                    </a:cubicBezTo>
                    <a:cubicBezTo>
                      <a:pt x="128" y="94"/>
                      <a:pt x="140" y="62"/>
                      <a:pt x="147" y="30"/>
                    </a:cubicBezTo>
                    <a:cubicBezTo>
                      <a:pt x="152" y="16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94"/>
              <p:cNvSpPr/>
              <p:nvPr/>
            </p:nvSpPr>
            <p:spPr>
              <a:xfrm>
                <a:off x="6352464" y="1861176"/>
                <a:ext cx="9385" cy="31052"/>
              </a:xfrm>
              <a:custGeom>
                <a:rect b="b" l="l" r="r" t="t"/>
                <a:pathLst>
                  <a:path extrusionOk="0" h="225" w="68">
                    <a:moveTo>
                      <a:pt x="43" y="0"/>
                    </a:moveTo>
                    <a:cubicBezTo>
                      <a:pt x="35" y="0"/>
                      <a:pt x="28" y="4"/>
                      <a:pt x="25" y="11"/>
                    </a:cubicBezTo>
                    <a:cubicBezTo>
                      <a:pt x="13" y="43"/>
                      <a:pt x="6" y="81"/>
                      <a:pt x="0" y="113"/>
                    </a:cubicBezTo>
                    <a:cubicBezTo>
                      <a:pt x="0" y="145"/>
                      <a:pt x="0" y="183"/>
                      <a:pt x="13" y="215"/>
                    </a:cubicBezTo>
                    <a:cubicBezTo>
                      <a:pt x="16" y="221"/>
                      <a:pt x="22" y="224"/>
                      <a:pt x="29" y="224"/>
                    </a:cubicBezTo>
                    <a:cubicBezTo>
                      <a:pt x="35" y="224"/>
                      <a:pt x="41" y="221"/>
                      <a:pt x="45" y="215"/>
                    </a:cubicBezTo>
                    <a:cubicBezTo>
                      <a:pt x="51" y="183"/>
                      <a:pt x="51" y="151"/>
                      <a:pt x="51" y="119"/>
                    </a:cubicBezTo>
                    <a:cubicBezTo>
                      <a:pt x="51" y="87"/>
                      <a:pt x="57" y="56"/>
                      <a:pt x="64" y="24"/>
                    </a:cubicBezTo>
                    <a:cubicBezTo>
                      <a:pt x="67" y="8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94"/>
              <p:cNvSpPr/>
              <p:nvPr/>
            </p:nvSpPr>
            <p:spPr>
              <a:xfrm>
                <a:off x="6475427" y="1846547"/>
                <a:ext cx="15733" cy="54099"/>
              </a:xfrm>
              <a:custGeom>
                <a:rect b="b" l="l" r="r" t="t"/>
                <a:pathLst>
                  <a:path extrusionOk="0" h="392" w="114">
                    <a:moveTo>
                      <a:pt x="45" y="1"/>
                    </a:moveTo>
                    <a:cubicBezTo>
                      <a:pt x="27" y="1"/>
                      <a:pt x="11" y="19"/>
                      <a:pt x="24" y="41"/>
                    </a:cubicBezTo>
                    <a:cubicBezTo>
                      <a:pt x="50" y="117"/>
                      <a:pt x="56" y="200"/>
                      <a:pt x="37" y="276"/>
                    </a:cubicBezTo>
                    <a:cubicBezTo>
                      <a:pt x="24" y="301"/>
                      <a:pt x="11" y="327"/>
                      <a:pt x="5" y="359"/>
                    </a:cubicBezTo>
                    <a:cubicBezTo>
                      <a:pt x="1" y="377"/>
                      <a:pt x="16" y="392"/>
                      <a:pt x="34" y="392"/>
                    </a:cubicBezTo>
                    <a:cubicBezTo>
                      <a:pt x="41" y="392"/>
                      <a:pt x="49" y="389"/>
                      <a:pt x="56" y="384"/>
                    </a:cubicBezTo>
                    <a:cubicBezTo>
                      <a:pt x="81" y="359"/>
                      <a:pt x="94" y="327"/>
                      <a:pt x="100" y="289"/>
                    </a:cubicBezTo>
                    <a:cubicBezTo>
                      <a:pt x="107" y="263"/>
                      <a:pt x="113" y="232"/>
                      <a:pt x="113" y="200"/>
                    </a:cubicBezTo>
                    <a:cubicBezTo>
                      <a:pt x="113" y="136"/>
                      <a:pt x="100" y="73"/>
                      <a:pt x="69" y="15"/>
                    </a:cubicBezTo>
                    <a:cubicBezTo>
                      <a:pt x="62" y="5"/>
                      <a:pt x="54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94"/>
              <p:cNvSpPr/>
              <p:nvPr/>
            </p:nvSpPr>
            <p:spPr>
              <a:xfrm>
                <a:off x="6492678" y="1869594"/>
                <a:ext cx="11593" cy="30362"/>
              </a:xfrm>
              <a:custGeom>
                <a:rect b="b" l="l" r="r" t="t"/>
                <a:pathLst>
                  <a:path extrusionOk="0" h="220" w="84">
                    <a:moveTo>
                      <a:pt x="64" y="1"/>
                    </a:moveTo>
                    <a:cubicBezTo>
                      <a:pt x="55" y="1"/>
                      <a:pt x="45" y="7"/>
                      <a:pt x="45" y="20"/>
                    </a:cubicBezTo>
                    <a:cubicBezTo>
                      <a:pt x="45" y="52"/>
                      <a:pt x="39" y="84"/>
                      <a:pt x="33" y="109"/>
                    </a:cubicBezTo>
                    <a:cubicBezTo>
                      <a:pt x="26" y="122"/>
                      <a:pt x="20" y="147"/>
                      <a:pt x="14" y="154"/>
                    </a:cubicBezTo>
                    <a:cubicBezTo>
                      <a:pt x="14" y="160"/>
                      <a:pt x="7" y="166"/>
                      <a:pt x="7" y="179"/>
                    </a:cubicBezTo>
                    <a:cubicBezTo>
                      <a:pt x="1" y="185"/>
                      <a:pt x="1" y="192"/>
                      <a:pt x="1" y="204"/>
                    </a:cubicBezTo>
                    <a:cubicBezTo>
                      <a:pt x="1" y="214"/>
                      <a:pt x="8" y="220"/>
                      <a:pt x="16" y="220"/>
                    </a:cubicBezTo>
                    <a:cubicBezTo>
                      <a:pt x="19" y="220"/>
                      <a:pt x="23" y="219"/>
                      <a:pt x="26" y="217"/>
                    </a:cubicBezTo>
                    <a:cubicBezTo>
                      <a:pt x="33" y="211"/>
                      <a:pt x="39" y="204"/>
                      <a:pt x="45" y="198"/>
                    </a:cubicBezTo>
                    <a:cubicBezTo>
                      <a:pt x="45" y="192"/>
                      <a:pt x="52" y="179"/>
                      <a:pt x="58" y="173"/>
                    </a:cubicBezTo>
                    <a:cubicBezTo>
                      <a:pt x="64" y="154"/>
                      <a:pt x="64" y="141"/>
                      <a:pt x="71" y="122"/>
                    </a:cubicBezTo>
                    <a:cubicBezTo>
                      <a:pt x="77" y="90"/>
                      <a:pt x="83" y="52"/>
                      <a:pt x="83" y="20"/>
                    </a:cubicBezTo>
                    <a:cubicBezTo>
                      <a:pt x="83" y="7"/>
                      <a:pt x="74" y="1"/>
                      <a:pt x="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94"/>
              <p:cNvSpPr/>
              <p:nvPr/>
            </p:nvSpPr>
            <p:spPr>
              <a:xfrm>
                <a:off x="6553539" y="1844201"/>
                <a:ext cx="60309" cy="14215"/>
              </a:xfrm>
              <a:custGeom>
                <a:rect b="b" l="l" r="r" t="t"/>
                <a:pathLst>
                  <a:path extrusionOk="0" h="103" w="437">
                    <a:moveTo>
                      <a:pt x="233" y="1"/>
                    </a:moveTo>
                    <a:cubicBezTo>
                      <a:pt x="164" y="1"/>
                      <a:pt x="94" y="13"/>
                      <a:pt x="30" y="39"/>
                    </a:cubicBezTo>
                    <a:cubicBezTo>
                      <a:pt x="0" y="51"/>
                      <a:pt x="15" y="90"/>
                      <a:pt x="43" y="90"/>
                    </a:cubicBezTo>
                    <a:cubicBezTo>
                      <a:pt x="45" y="90"/>
                      <a:pt x="47" y="90"/>
                      <a:pt x="49" y="90"/>
                    </a:cubicBezTo>
                    <a:cubicBezTo>
                      <a:pt x="92" y="75"/>
                      <a:pt x="138" y="68"/>
                      <a:pt x="183" y="68"/>
                    </a:cubicBezTo>
                    <a:cubicBezTo>
                      <a:pt x="198" y="68"/>
                      <a:pt x="213" y="69"/>
                      <a:pt x="227" y="71"/>
                    </a:cubicBezTo>
                    <a:cubicBezTo>
                      <a:pt x="259" y="71"/>
                      <a:pt x="291" y="77"/>
                      <a:pt x="316" y="83"/>
                    </a:cubicBezTo>
                    <a:cubicBezTo>
                      <a:pt x="348" y="90"/>
                      <a:pt x="380" y="96"/>
                      <a:pt x="411" y="102"/>
                    </a:cubicBezTo>
                    <a:cubicBezTo>
                      <a:pt x="430" y="102"/>
                      <a:pt x="437" y="77"/>
                      <a:pt x="424" y="64"/>
                    </a:cubicBezTo>
                    <a:cubicBezTo>
                      <a:pt x="367" y="26"/>
                      <a:pt x="303" y="1"/>
                      <a:pt x="2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94"/>
              <p:cNvSpPr/>
              <p:nvPr/>
            </p:nvSpPr>
            <p:spPr>
              <a:xfrm>
                <a:off x="6527593" y="1801281"/>
                <a:ext cx="51201" cy="23599"/>
              </a:xfrm>
              <a:custGeom>
                <a:rect b="b" l="l" r="r" t="t"/>
                <a:pathLst>
                  <a:path extrusionOk="0" h="171" w="371">
                    <a:moveTo>
                      <a:pt x="301" y="0"/>
                    </a:moveTo>
                    <a:lnTo>
                      <a:pt x="256" y="7"/>
                    </a:lnTo>
                    <a:cubicBezTo>
                      <a:pt x="231" y="13"/>
                      <a:pt x="199" y="26"/>
                      <a:pt x="174" y="32"/>
                    </a:cubicBezTo>
                    <a:cubicBezTo>
                      <a:pt x="116" y="58"/>
                      <a:pt x="66" y="89"/>
                      <a:pt x="21" y="121"/>
                    </a:cubicBezTo>
                    <a:cubicBezTo>
                      <a:pt x="0" y="142"/>
                      <a:pt x="17" y="171"/>
                      <a:pt x="38" y="171"/>
                    </a:cubicBezTo>
                    <a:cubicBezTo>
                      <a:pt x="43" y="171"/>
                      <a:pt x="48" y="169"/>
                      <a:pt x="53" y="166"/>
                    </a:cubicBezTo>
                    <a:cubicBezTo>
                      <a:pt x="97" y="134"/>
                      <a:pt x="142" y="108"/>
                      <a:pt x="199" y="89"/>
                    </a:cubicBezTo>
                    <a:cubicBezTo>
                      <a:pt x="224" y="77"/>
                      <a:pt x="250" y="70"/>
                      <a:pt x="275" y="64"/>
                    </a:cubicBezTo>
                    <a:cubicBezTo>
                      <a:pt x="288" y="58"/>
                      <a:pt x="301" y="51"/>
                      <a:pt x="313" y="51"/>
                    </a:cubicBezTo>
                    <a:cubicBezTo>
                      <a:pt x="326" y="51"/>
                      <a:pt x="339" y="45"/>
                      <a:pt x="352" y="38"/>
                    </a:cubicBezTo>
                    <a:cubicBezTo>
                      <a:pt x="371" y="26"/>
                      <a:pt x="364" y="7"/>
                      <a:pt x="3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94"/>
              <p:cNvSpPr/>
              <p:nvPr/>
            </p:nvSpPr>
            <p:spPr>
              <a:xfrm>
                <a:off x="6519037" y="1823224"/>
                <a:ext cx="152498" cy="25531"/>
              </a:xfrm>
              <a:custGeom>
                <a:rect b="b" l="l" r="r" t="t"/>
                <a:pathLst>
                  <a:path extrusionOk="0" h="185" w="1105">
                    <a:moveTo>
                      <a:pt x="547" y="0"/>
                    </a:moveTo>
                    <a:cubicBezTo>
                      <a:pt x="452" y="0"/>
                      <a:pt x="356" y="13"/>
                      <a:pt x="267" y="38"/>
                    </a:cubicBezTo>
                    <a:cubicBezTo>
                      <a:pt x="178" y="57"/>
                      <a:pt x="89" y="89"/>
                      <a:pt x="20" y="140"/>
                    </a:cubicBezTo>
                    <a:cubicBezTo>
                      <a:pt x="0" y="159"/>
                      <a:pt x="13" y="184"/>
                      <a:pt x="32" y="184"/>
                    </a:cubicBezTo>
                    <a:cubicBezTo>
                      <a:pt x="121" y="172"/>
                      <a:pt x="197" y="134"/>
                      <a:pt x="286" y="115"/>
                    </a:cubicBezTo>
                    <a:cubicBezTo>
                      <a:pt x="369" y="102"/>
                      <a:pt x="452" y="89"/>
                      <a:pt x="541" y="89"/>
                    </a:cubicBezTo>
                    <a:cubicBezTo>
                      <a:pt x="630" y="89"/>
                      <a:pt x="712" y="96"/>
                      <a:pt x="801" y="108"/>
                    </a:cubicBezTo>
                    <a:cubicBezTo>
                      <a:pt x="839" y="121"/>
                      <a:pt x="877" y="127"/>
                      <a:pt x="922" y="140"/>
                    </a:cubicBezTo>
                    <a:cubicBezTo>
                      <a:pt x="966" y="153"/>
                      <a:pt x="1011" y="165"/>
                      <a:pt x="1055" y="172"/>
                    </a:cubicBezTo>
                    <a:cubicBezTo>
                      <a:pt x="1057" y="172"/>
                      <a:pt x="1059" y="172"/>
                      <a:pt x="1061" y="172"/>
                    </a:cubicBezTo>
                    <a:cubicBezTo>
                      <a:pt x="1089" y="172"/>
                      <a:pt x="1105" y="132"/>
                      <a:pt x="1081" y="115"/>
                    </a:cubicBezTo>
                    <a:cubicBezTo>
                      <a:pt x="998" y="70"/>
                      <a:pt x="916" y="38"/>
                      <a:pt x="820" y="26"/>
                    </a:cubicBezTo>
                    <a:cubicBezTo>
                      <a:pt x="731" y="7"/>
                      <a:pt x="636" y="0"/>
                      <a:pt x="5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94"/>
              <p:cNvSpPr/>
              <p:nvPr/>
            </p:nvSpPr>
            <p:spPr>
              <a:xfrm>
                <a:off x="6390139" y="1642987"/>
                <a:ext cx="19459" cy="17251"/>
              </a:xfrm>
              <a:custGeom>
                <a:rect b="b" l="l" r="r" t="t"/>
                <a:pathLst>
                  <a:path extrusionOk="0" h="125" w="141">
                    <a:moveTo>
                      <a:pt x="115" y="1"/>
                    </a:moveTo>
                    <a:cubicBezTo>
                      <a:pt x="113" y="1"/>
                      <a:pt x="110" y="2"/>
                      <a:pt x="108" y="3"/>
                    </a:cubicBezTo>
                    <a:lnTo>
                      <a:pt x="51" y="48"/>
                    </a:lnTo>
                    <a:lnTo>
                      <a:pt x="26" y="73"/>
                    </a:lnTo>
                    <a:lnTo>
                      <a:pt x="13" y="86"/>
                    </a:lnTo>
                    <a:cubicBezTo>
                      <a:pt x="13" y="92"/>
                      <a:pt x="7" y="99"/>
                      <a:pt x="7" y="105"/>
                    </a:cubicBezTo>
                    <a:cubicBezTo>
                      <a:pt x="0" y="118"/>
                      <a:pt x="13" y="124"/>
                      <a:pt x="26" y="124"/>
                    </a:cubicBezTo>
                    <a:cubicBezTo>
                      <a:pt x="32" y="118"/>
                      <a:pt x="38" y="118"/>
                      <a:pt x="45" y="111"/>
                    </a:cubicBezTo>
                    <a:lnTo>
                      <a:pt x="57" y="105"/>
                    </a:lnTo>
                    <a:lnTo>
                      <a:pt x="83" y="86"/>
                    </a:lnTo>
                    <a:lnTo>
                      <a:pt x="134" y="42"/>
                    </a:lnTo>
                    <a:cubicBezTo>
                      <a:pt x="140" y="29"/>
                      <a:pt x="140" y="16"/>
                      <a:pt x="134" y="10"/>
                    </a:cubicBezTo>
                    <a:cubicBezTo>
                      <a:pt x="129" y="5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94"/>
              <p:cNvSpPr/>
              <p:nvPr/>
            </p:nvSpPr>
            <p:spPr>
              <a:xfrm>
                <a:off x="6384895" y="1629325"/>
                <a:ext cx="10627" cy="8970"/>
              </a:xfrm>
              <a:custGeom>
                <a:rect b="b" l="l" r="r" t="t"/>
                <a:pathLst>
                  <a:path extrusionOk="0" h="65" w="77">
                    <a:moveTo>
                      <a:pt x="57" y="1"/>
                    </a:moveTo>
                    <a:lnTo>
                      <a:pt x="32" y="26"/>
                    </a:lnTo>
                    <a:lnTo>
                      <a:pt x="13" y="39"/>
                    </a:lnTo>
                    <a:cubicBezTo>
                      <a:pt x="7" y="45"/>
                      <a:pt x="7" y="45"/>
                      <a:pt x="0" y="52"/>
                    </a:cubicBezTo>
                    <a:lnTo>
                      <a:pt x="0" y="64"/>
                    </a:lnTo>
                    <a:lnTo>
                      <a:pt x="13" y="64"/>
                    </a:lnTo>
                    <a:lnTo>
                      <a:pt x="26" y="52"/>
                    </a:lnTo>
                    <a:lnTo>
                      <a:pt x="45" y="39"/>
                    </a:lnTo>
                    <a:lnTo>
                      <a:pt x="70" y="13"/>
                    </a:lnTo>
                    <a:cubicBezTo>
                      <a:pt x="76" y="13"/>
                      <a:pt x="76" y="7"/>
                      <a:pt x="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94"/>
              <p:cNvSpPr/>
              <p:nvPr/>
            </p:nvSpPr>
            <p:spPr>
              <a:xfrm>
                <a:off x="6336593" y="1691014"/>
                <a:ext cx="23875" cy="19183"/>
              </a:xfrm>
              <a:custGeom>
                <a:rect b="b" l="l" r="r" t="t"/>
                <a:pathLst>
                  <a:path extrusionOk="0" h="139" w="173">
                    <a:moveTo>
                      <a:pt x="149" y="1"/>
                    </a:moveTo>
                    <a:cubicBezTo>
                      <a:pt x="145" y="1"/>
                      <a:pt x="139" y="2"/>
                      <a:pt x="134" y="5"/>
                    </a:cubicBezTo>
                    <a:cubicBezTo>
                      <a:pt x="121" y="5"/>
                      <a:pt x="109" y="11"/>
                      <a:pt x="102" y="18"/>
                    </a:cubicBezTo>
                    <a:lnTo>
                      <a:pt x="71" y="37"/>
                    </a:lnTo>
                    <a:lnTo>
                      <a:pt x="45" y="49"/>
                    </a:lnTo>
                    <a:cubicBezTo>
                      <a:pt x="32" y="56"/>
                      <a:pt x="20" y="69"/>
                      <a:pt x="13" y="81"/>
                    </a:cubicBezTo>
                    <a:cubicBezTo>
                      <a:pt x="1" y="113"/>
                      <a:pt x="26" y="138"/>
                      <a:pt x="58" y="138"/>
                    </a:cubicBezTo>
                    <a:cubicBezTo>
                      <a:pt x="71" y="132"/>
                      <a:pt x="83" y="126"/>
                      <a:pt x="96" y="113"/>
                    </a:cubicBezTo>
                    <a:lnTo>
                      <a:pt x="121" y="94"/>
                    </a:lnTo>
                    <a:lnTo>
                      <a:pt x="140" y="75"/>
                    </a:lnTo>
                    <a:cubicBezTo>
                      <a:pt x="153" y="62"/>
                      <a:pt x="160" y="56"/>
                      <a:pt x="166" y="43"/>
                    </a:cubicBezTo>
                    <a:cubicBezTo>
                      <a:pt x="172" y="37"/>
                      <a:pt x="172" y="24"/>
                      <a:pt x="166" y="11"/>
                    </a:cubicBezTo>
                    <a:cubicBezTo>
                      <a:pt x="162" y="4"/>
                      <a:pt x="156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94"/>
              <p:cNvSpPr/>
              <p:nvPr/>
            </p:nvSpPr>
            <p:spPr>
              <a:xfrm>
                <a:off x="6335765" y="1671969"/>
                <a:ext cx="24703" cy="14353"/>
              </a:xfrm>
              <a:custGeom>
                <a:rect b="b" l="l" r="r" t="t"/>
                <a:pathLst>
                  <a:path extrusionOk="0" h="104" w="179">
                    <a:moveTo>
                      <a:pt x="150" y="1"/>
                    </a:moveTo>
                    <a:cubicBezTo>
                      <a:pt x="147" y="1"/>
                      <a:pt x="144" y="1"/>
                      <a:pt x="140" y="3"/>
                    </a:cubicBezTo>
                    <a:cubicBezTo>
                      <a:pt x="115" y="10"/>
                      <a:pt x="89" y="16"/>
                      <a:pt x="70" y="29"/>
                    </a:cubicBezTo>
                    <a:cubicBezTo>
                      <a:pt x="57" y="29"/>
                      <a:pt x="45" y="35"/>
                      <a:pt x="32" y="41"/>
                    </a:cubicBezTo>
                    <a:lnTo>
                      <a:pt x="19" y="54"/>
                    </a:lnTo>
                    <a:cubicBezTo>
                      <a:pt x="13" y="60"/>
                      <a:pt x="7" y="67"/>
                      <a:pt x="7" y="73"/>
                    </a:cubicBezTo>
                    <a:cubicBezTo>
                      <a:pt x="0" y="86"/>
                      <a:pt x="7" y="92"/>
                      <a:pt x="13" y="98"/>
                    </a:cubicBezTo>
                    <a:lnTo>
                      <a:pt x="19" y="98"/>
                    </a:lnTo>
                    <a:cubicBezTo>
                      <a:pt x="23" y="102"/>
                      <a:pt x="27" y="103"/>
                      <a:pt x="32" y="103"/>
                    </a:cubicBezTo>
                    <a:cubicBezTo>
                      <a:pt x="37" y="103"/>
                      <a:pt x="42" y="102"/>
                      <a:pt x="45" y="98"/>
                    </a:cubicBezTo>
                    <a:lnTo>
                      <a:pt x="64" y="98"/>
                    </a:lnTo>
                    <a:cubicBezTo>
                      <a:pt x="77" y="92"/>
                      <a:pt x="70" y="92"/>
                      <a:pt x="96" y="86"/>
                    </a:cubicBezTo>
                    <a:cubicBezTo>
                      <a:pt x="115" y="73"/>
                      <a:pt x="140" y="60"/>
                      <a:pt x="159" y="48"/>
                    </a:cubicBezTo>
                    <a:cubicBezTo>
                      <a:pt x="172" y="41"/>
                      <a:pt x="178" y="29"/>
                      <a:pt x="172" y="16"/>
                    </a:cubicBezTo>
                    <a:cubicBezTo>
                      <a:pt x="167" y="7"/>
                      <a:pt x="159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94"/>
              <p:cNvSpPr/>
              <p:nvPr/>
            </p:nvSpPr>
            <p:spPr>
              <a:xfrm>
                <a:off x="6045400" y="1377600"/>
                <a:ext cx="2067214" cy="2116207"/>
              </a:xfrm>
              <a:custGeom>
                <a:rect b="b" l="l" r="r" t="t"/>
                <a:pathLst>
                  <a:path extrusionOk="0" h="15334" w="14979">
                    <a:moveTo>
                      <a:pt x="3249" y="84"/>
                    </a:moveTo>
                    <a:cubicBezTo>
                      <a:pt x="3258" y="84"/>
                      <a:pt x="3268" y="91"/>
                      <a:pt x="3280" y="109"/>
                    </a:cubicBezTo>
                    <a:cubicBezTo>
                      <a:pt x="3299" y="153"/>
                      <a:pt x="3312" y="204"/>
                      <a:pt x="3318" y="255"/>
                    </a:cubicBezTo>
                    <a:cubicBezTo>
                      <a:pt x="3331" y="331"/>
                      <a:pt x="3331" y="408"/>
                      <a:pt x="3324" y="490"/>
                    </a:cubicBezTo>
                    <a:cubicBezTo>
                      <a:pt x="3248" y="617"/>
                      <a:pt x="3153" y="732"/>
                      <a:pt x="3051" y="840"/>
                    </a:cubicBezTo>
                    <a:cubicBezTo>
                      <a:pt x="2981" y="910"/>
                      <a:pt x="2911" y="980"/>
                      <a:pt x="2835" y="1043"/>
                    </a:cubicBezTo>
                    <a:cubicBezTo>
                      <a:pt x="2899" y="941"/>
                      <a:pt x="2956" y="840"/>
                      <a:pt x="3007" y="732"/>
                    </a:cubicBezTo>
                    <a:cubicBezTo>
                      <a:pt x="3083" y="554"/>
                      <a:pt x="3146" y="376"/>
                      <a:pt x="3197" y="192"/>
                    </a:cubicBezTo>
                    <a:cubicBezTo>
                      <a:pt x="3207" y="162"/>
                      <a:pt x="3221" y="84"/>
                      <a:pt x="3249" y="84"/>
                    </a:cubicBezTo>
                    <a:close/>
                    <a:moveTo>
                      <a:pt x="5066" y="3000"/>
                    </a:moveTo>
                    <a:lnTo>
                      <a:pt x="5091" y="3039"/>
                    </a:lnTo>
                    <a:lnTo>
                      <a:pt x="5066" y="3013"/>
                    </a:lnTo>
                    <a:cubicBezTo>
                      <a:pt x="5066" y="3007"/>
                      <a:pt x="5066" y="3000"/>
                      <a:pt x="5066" y="3000"/>
                    </a:cubicBezTo>
                    <a:close/>
                    <a:moveTo>
                      <a:pt x="1196" y="3452"/>
                    </a:moveTo>
                    <a:cubicBezTo>
                      <a:pt x="1259" y="3610"/>
                      <a:pt x="1285" y="3788"/>
                      <a:pt x="1265" y="3960"/>
                    </a:cubicBezTo>
                    <a:cubicBezTo>
                      <a:pt x="1075" y="3922"/>
                      <a:pt x="878" y="3903"/>
                      <a:pt x="681" y="3890"/>
                    </a:cubicBezTo>
                    <a:cubicBezTo>
                      <a:pt x="579" y="3884"/>
                      <a:pt x="471" y="3884"/>
                      <a:pt x="369" y="3884"/>
                    </a:cubicBezTo>
                    <a:lnTo>
                      <a:pt x="179" y="3884"/>
                    </a:lnTo>
                    <a:cubicBezTo>
                      <a:pt x="223" y="3858"/>
                      <a:pt x="268" y="3827"/>
                      <a:pt x="312" y="3801"/>
                    </a:cubicBezTo>
                    <a:cubicBezTo>
                      <a:pt x="408" y="3750"/>
                      <a:pt x="503" y="3699"/>
                      <a:pt x="598" y="3649"/>
                    </a:cubicBezTo>
                    <a:cubicBezTo>
                      <a:pt x="789" y="3566"/>
                      <a:pt x="992" y="3496"/>
                      <a:pt x="1196" y="3452"/>
                    </a:cubicBezTo>
                    <a:close/>
                    <a:moveTo>
                      <a:pt x="674" y="3985"/>
                    </a:moveTo>
                    <a:cubicBezTo>
                      <a:pt x="871" y="3985"/>
                      <a:pt x="1068" y="3998"/>
                      <a:pt x="1265" y="4004"/>
                    </a:cubicBezTo>
                    <a:cubicBezTo>
                      <a:pt x="1265" y="4017"/>
                      <a:pt x="1272" y="4030"/>
                      <a:pt x="1285" y="4036"/>
                    </a:cubicBezTo>
                    <a:cubicBezTo>
                      <a:pt x="1278" y="4049"/>
                      <a:pt x="1272" y="4062"/>
                      <a:pt x="1272" y="4074"/>
                    </a:cubicBezTo>
                    <a:cubicBezTo>
                      <a:pt x="1259" y="4100"/>
                      <a:pt x="1253" y="4132"/>
                      <a:pt x="1240" y="4157"/>
                    </a:cubicBezTo>
                    <a:cubicBezTo>
                      <a:pt x="1227" y="4189"/>
                      <a:pt x="1221" y="4214"/>
                      <a:pt x="1208" y="4246"/>
                    </a:cubicBezTo>
                    <a:lnTo>
                      <a:pt x="1196" y="4265"/>
                    </a:lnTo>
                    <a:cubicBezTo>
                      <a:pt x="1126" y="4233"/>
                      <a:pt x="1049" y="4221"/>
                      <a:pt x="979" y="4201"/>
                    </a:cubicBezTo>
                    <a:cubicBezTo>
                      <a:pt x="884" y="4170"/>
                      <a:pt x="789" y="4144"/>
                      <a:pt x="694" y="4113"/>
                    </a:cubicBezTo>
                    <a:cubicBezTo>
                      <a:pt x="566" y="4068"/>
                      <a:pt x="446" y="4024"/>
                      <a:pt x="319" y="3985"/>
                    </a:cubicBezTo>
                    <a:close/>
                    <a:moveTo>
                      <a:pt x="3585" y="84"/>
                    </a:moveTo>
                    <a:cubicBezTo>
                      <a:pt x="3598" y="84"/>
                      <a:pt x="3610" y="84"/>
                      <a:pt x="3623" y="90"/>
                    </a:cubicBezTo>
                    <a:cubicBezTo>
                      <a:pt x="3661" y="109"/>
                      <a:pt x="3680" y="141"/>
                      <a:pt x="3687" y="179"/>
                    </a:cubicBezTo>
                    <a:cubicBezTo>
                      <a:pt x="3693" y="255"/>
                      <a:pt x="3693" y="325"/>
                      <a:pt x="3674" y="395"/>
                    </a:cubicBezTo>
                    <a:cubicBezTo>
                      <a:pt x="3649" y="547"/>
                      <a:pt x="3591" y="694"/>
                      <a:pt x="3515" y="827"/>
                    </a:cubicBezTo>
                    <a:cubicBezTo>
                      <a:pt x="3432" y="967"/>
                      <a:pt x="3337" y="1094"/>
                      <a:pt x="3223" y="1208"/>
                    </a:cubicBezTo>
                    <a:cubicBezTo>
                      <a:pt x="3172" y="1266"/>
                      <a:pt x="3115" y="1323"/>
                      <a:pt x="3058" y="1380"/>
                    </a:cubicBezTo>
                    <a:cubicBezTo>
                      <a:pt x="3000" y="1431"/>
                      <a:pt x="2949" y="1488"/>
                      <a:pt x="2899" y="1558"/>
                    </a:cubicBezTo>
                    <a:cubicBezTo>
                      <a:pt x="2888" y="1574"/>
                      <a:pt x="2900" y="1599"/>
                      <a:pt x="2919" y="1599"/>
                    </a:cubicBezTo>
                    <a:cubicBezTo>
                      <a:pt x="2922" y="1599"/>
                      <a:pt x="2926" y="1598"/>
                      <a:pt x="2930" y="1596"/>
                    </a:cubicBezTo>
                    <a:cubicBezTo>
                      <a:pt x="3019" y="1545"/>
                      <a:pt x="3096" y="1482"/>
                      <a:pt x="3166" y="1412"/>
                    </a:cubicBezTo>
                    <a:cubicBezTo>
                      <a:pt x="3235" y="1342"/>
                      <a:pt x="3305" y="1272"/>
                      <a:pt x="3369" y="1196"/>
                    </a:cubicBezTo>
                    <a:cubicBezTo>
                      <a:pt x="3452" y="1100"/>
                      <a:pt x="3521" y="992"/>
                      <a:pt x="3585" y="884"/>
                    </a:cubicBezTo>
                    <a:cubicBezTo>
                      <a:pt x="3590" y="886"/>
                      <a:pt x="3596" y="887"/>
                      <a:pt x="3601" y="887"/>
                    </a:cubicBezTo>
                    <a:cubicBezTo>
                      <a:pt x="3640" y="887"/>
                      <a:pt x="3678" y="850"/>
                      <a:pt x="3706" y="833"/>
                    </a:cubicBezTo>
                    <a:cubicBezTo>
                      <a:pt x="3731" y="802"/>
                      <a:pt x="3763" y="783"/>
                      <a:pt x="3801" y="776"/>
                    </a:cubicBezTo>
                    <a:cubicBezTo>
                      <a:pt x="3804" y="776"/>
                      <a:pt x="3807" y="776"/>
                      <a:pt x="3809" y="776"/>
                    </a:cubicBezTo>
                    <a:cubicBezTo>
                      <a:pt x="3853" y="776"/>
                      <a:pt x="3858" y="823"/>
                      <a:pt x="3852" y="859"/>
                    </a:cubicBezTo>
                    <a:cubicBezTo>
                      <a:pt x="3839" y="1011"/>
                      <a:pt x="3782" y="1158"/>
                      <a:pt x="3687" y="1285"/>
                    </a:cubicBezTo>
                    <a:cubicBezTo>
                      <a:pt x="3598" y="1412"/>
                      <a:pt x="3483" y="1520"/>
                      <a:pt x="3356" y="1609"/>
                    </a:cubicBezTo>
                    <a:cubicBezTo>
                      <a:pt x="3286" y="1660"/>
                      <a:pt x="3216" y="1698"/>
                      <a:pt x="3140" y="1742"/>
                    </a:cubicBezTo>
                    <a:cubicBezTo>
                      <a:pt x="3070" y="1768"/>
                      <a:pt x="3000" y="1812"/>
                      <a:pt x="2937" y="1857"/>
                    </a:cubicBezTo>
                    <a:cubicBezTo>
                      <a:pt x="2911" y="1876"/>
                      <a:pt x="2930" y="1920"/>
                      <a:pt x="2962" y="1920"/>
                    </a:cubicBezTo>
                    <a:cubicBezTo>
                      <a:pt x="3013" y="1914"/>
                      <a:pt x="3058" y="1901"/>
                      <a:pt x="3102" y="1876"/>
                    </a:cubicBezTo>
                    <a:cubicBezTo>
                      <a:pt x="3153" y="1857"/>
                      <a:pt x="3197" y="1831"/>
                      <a:pt x="3242" y="1806"/>
                    </a:cubicBezTo>
                    <a:cubicBezTo>
                      <a:pt x="3305" y="1774"/>
                      <a:pt x="3369" y="1736"/>
                      <a:pt x="3426" y="1691"/>
                    </a:cubicBezTo>
                    <a:cubicBezTo>
                      <a:pt x="3461" y="1689"/>
                      <a:pt x="3496" y="1688"/>
                      <a:pt x="3531" y="1688"/>
                    </a:cubicBezTo>
                    <a:cubicBezTo>
                      <a:pt x="3699" y="1688"/>
                      <a:pt x="3867" y="1713"/>
                      <a:pt x="4030" y="1755"/>
                    </a:cubicBezTo>
                    <a:cubicBezTo>
                      <a:pt x="4214" y="1812"/>
                      <a:pt x="4392" y="1907"/>
                      <a:pt x="4538" y="2041"/>
                    </a:cubicBezTo>
                    <a:cubicBezTo>
                      <a:pt x="4659" y="2155"/>
                      <a:pt x="4761" y="2289"/>
                      <a:pt x="4837" y="2435"/>
                    </a:cubicBezTo>
                    <a:cubicBezTo>
                      <a:pt x="4811" y="2409"/>
                      <a:pt x="4786" y="2390"/>
                      <a:pt x="4754" y="2365"/>
                    </a:cubicBezTo>
                    <a:cubicBezTo>
                      <a:pt x="4551" y="2181"/>
                      <a:pt x="4297" y="2066"/>
                      <a:pt x="4023" y="2028"/>
                    </a:cubicBezTo>
                    <a:cubicBezTo>
                      <a:pt x="4021" y="2028"/>
                      <a:pt x="4020" y="2028"/>
                      <a:pt x="4018" y="2028"/>
                    </a:cubicBezTo>
                    <a:cubicBezTo>
                      <a:pt x="3985" y="2028"/>
                      <a:pt x="3981" y="2079"/>
                      <a:pt x="4011" y="2085"/>
                    </a:cubicBezTo>
                    <a:cubicBezTo>
                      <a:pt x="4265" y="2149"/>
                      <a:pt x="4500" y="2270"/>
                      <a:pt x="4691" y="2448"/>
                    </a:cubicBezTo>
                    <a:cubicBezTo>
                      <a:pt x="4735" y="2486"/>
                      <a:pt x="4773" y="2524"/>
                      <a:pt x="4811" y="2568"/>
                    </a:cubicBezTo>
                    <a:cubicBezTo>
                      <a:pt x="4742" y="2511"/>
                      <a:pt x="4665" y="2460"/>
                      <a:pt x="4589" y="2416"/>
                    </a:cubicBezTo>
                    <a:cubicBezTo>
                      <a:pt x="4586" y="2414"/>
                      <a:pt x="4582" y="2413"/>
                      <a:pt x="4579" y="2413"/>
                    </a:cubicBezTo>
                    <a:cubicBezTo>
                      <a:pt x="4558" y="2413"/>
                      <a:pt x="4542" y="2444"/>
                      <a:pt x="4564" y="2460"/>
                    </a:cubicBezTo>
                    <a:cubicBezTo>
                      <a:pt x="4710" y="2568"/>
                      <a:pt x="4850" y="2702"/>
                      <a:pt x="4964" y="2848"/>
                    </a:cubicBezTo>
                    <a:cubicBezTo>
                      <a:pt x="4970" y="2880"/>
                      <a:pt x="4970" y="2905"/>
                      <a:pt x="4977" y="2937"/>
                    </a:cubicBezTo>
                    <a:cubicBezTo>
                      <a:pt x="4958" y="2950"/>
                      <a:pt x="4951" y="2969"/>
                      <a:pt x="4964" y="2981"/>
                    </a:cubicBezTo>
                    <a:cubicBezTo>
                      <a:pt x="4970" y="2988"/>
                      <a:pt x="4977" y="3000"/>
                      <a:pt x="4983" y="3007"/>
                    </a:cubicBezTo>
                    <a:cubicBezTo>
                      <a:pt x="4983" y="3032"/>
                      <a:pt x="4989" y="3058"/>
                      <a:pt x="4996" y="3089"/>
                    </a:cubicBezTo>
                    <a:cubicBezTo>
                      <a:pt x="4996" y="3105"/>
                      <a:pt x="5010" y="3113"/>
                      <a:pt x="5024" y="3113"/>
                    </a:cubicBezTo>
                    <a:cubicBezTo>
                      <a:pt x="5033" y="3113"/>
                      <a:pt x="5042" y="3110"/>
                      <a:pt x="5047" y="3102"/>
                    </a:cubicBezTo>
                    <a:cubicBezTo>
                      <a:pt x="5148" y="3242"/>
                      <a:pt x="5237" y="3394"/>
                      <a:pt x="5313" y="3547"/>
                    </a:cubicBezTo>
                    <a:cubicBezTo>
                      <a:pt x="5326" y="3617"/>
                      <a:pt x="5352" y="3687"/>
                      <a:pt x="5390" y="3744"/>
                    </a:cubicBezTo>
                    <a:cubicBezTo>
                      <a:pt x="5396" y="3750"/>
                      <a:pt x="5402" y="3757"/>
                      <a:pt x="5409" y="3757"/>
                    </a:cubicBezTo>
                    <a:cubicBezTo>
                      <a:pt x="5453" y="3865"/>
                      <a:pt x="5498" y="3979"/>
                      <a:pt x="5530" y="4093"/>
                    </a:cubicBezTo>
                    <a:cubicBezTo>
                      <a:pt x="5561" y="4227"/>
                      <a:pt x="5599" y="4354"/>
                      <a:pt x="5650" y="4481"/>
                    </a:cubicBezTo>
                    <a:cubicBezTo>
                      <a:pt x="5657" y="4487"/>
                      <a:pt x="5657" y="4494"/>
                      <a:pt x="5663" y="4494"/>
                    </a:cubicBezTo>
                    <a:lnTo>
                      <a:pt x="5669" y="4519"/>
                    </a:lnTo>
                    <a:lnTo>
                      <a:pt x="5644" y="4494"/>
                    </a:lnTo>
                    <a:cubicBezTo>
                      <a:pt x="5606" y="4456"/>
                      <a:pt x="5568" y="4418"/>
                      <a:pt x="5530" y="4379"/>
                    </a:cubicBezTo>
                    <a:cubicBezTo>
                      <a:pt x="5525" y="4377"/>
                      <a:pt x="5520" y="4376"/>
                      <a:pt x="5515" y="4376"/>
                    </a:cubicBezTo>
                    <a:cubicBezTo>
                      <a:pt x="5492" y="4376"/>
                      <a:pt x="5468" y="4397"/>
                      <a:pt x="5479" y="4418"/>
                    </a:cubicBezTo>
                    <a:cubicBezTo>
                      <a:pt x="5536" y="4532"/>
                      <a:pt x="5618" y="4627"/>
                      <a:pt x="5707" y="4716"/>
                    </a:cubicBezTo>
                    <a:cubicBezTo>
                      <a:pt x="5796" y="4805"/>
                      <a:pt x="5885" y="4888"/>
                      <a:pt x="5974" y="4970"/>
                    </a:cubicBezTo>
                    <a:cubicBezTo>
                      <a:pt x="6305" y="5269"/>
                      <a:pt x="6667" y="5536"/>
                      <a:pt x="6972" y="5860"/>
                    </a:cubicBezTo>
                    <a:cubicBezTo>
                      <a:pt x="7118" y="6006"/>
                      <a:pt x="7252" y="6171"/>
                      <a:pt x="7360" y="6343"/>
                    </a:cubicBezTo>
                    <a:cubicBezTo>
                      <a:pt x="7417" y="6432"/>
                      <a:pt x="7461" y="6521"/>
                      <a:pt x="7506" y="6610"/>
                    </a:cubicBezTo>
                    <a:cubicBezTo>
                      <a:pt x="7531" y="6680"/>
                      <a:pt x="7550" y="6762"/>
                      <a:pt x="7582" y="6832"/>
                    </a:cubicBezTo>
                    <a:cubicBezTo>
                      <a:pt x="7487" y="6788"/>
                      <a:pt x="7391" y="6743"/>
                      <a:pt x="7296" y="6705"/>
                    </a:cubicBezTo>
                    <a:cubicBezTo>
                      <a:pt x="7106" y="6616"/>
                      <a:pt x="6896" y="6553"/>
                      <a:pt x="6686" y="6521"/>
                    </a:cubicBezTo>
                    <a:cubicBezTo>
                      <a:pt x="6684" y="6521"/>
                      <a:pt x="6682" y="6520"/>
                      <a:pt x="6680" y="6520"/>
                    </a:cubicBezTo>
                    <a:cubicBezTo>
                      <a:pt x="6646" y="6520"/>
                      <a:pt x="6631" y="6573"/>
                      <a:pt x="6667" y="6591"/>
                    </a:cubicBezTo>
                    <a:cubicBezTo>
                      <a:pt x="6870" y="6705"/>
                      <a:pt x="7099" y="6775"/>
                      <a:pt x="7315" y="6864"/>
                    </a:cubicBezTo>
                    <a:cubicBezTo>
                      <a:pt x="7697" y="7029"/>
                      <a:pt x="8065" y="7226"/>
                      <a:pt x="8408" y="7455"/>
                    </a:cubicBezTo>
                    <a:cubicBezTo>
                      <a:pt x="8580" y="7570"/>
                      <a:pt x="8751" y="7697"/>
                      <a:pt x="8910" y="7824"/>
                    </a:cubicBezTo>
                    <a:lnTo>
                      <a:pt x="8974" y="7868"/>
                    </a:lnTo>
                    <a:cubicBezTo>
                      <a:pt x="8802" y="7767"/>
                      <a:pt x="8624" y="7671"/>
                      <a:pt x="8446" y="7582"/>
                    </a:cubicBezTo>
                    <a:cubicBezTo>
                      <a:pt x="8237" y="7474"/>
                      <a:pt x="8014" y="7379"/>
                      <a:pt x="7792" y="7290"/>
                    </a:cubicBezTo>
                    <a:cubicBezTo>
                      <a:pt x="7684" y="7245"/>
                      <a:pt x="7569" y="7207"/>
                      <a:pt x="7455" y="7169"/>
                    </a:cubicBezTo>
                    <a:cubicBezTo>
                      <a:pt x="7347" y="7125"/>
                      <a:pt x="7233" y="7093"/>
                      <a:pt x="7112" y="7080"/>
                    </a:cubicBezTo>
                    <a:cubicBezTo>
                      <a:pt x="7074" y="7080"/>
                      <a:pt x="7036" y="7137"/>
                      <a:pt x="7080" y="7163"/>
                    </a:cubicBezTo>
                    <a:cubicBezTo>
                      <a:pt x="7194" y="7220"/>
                      <a:pt x="7315" y="7271"/>
                      <a:pt x="7436" y="7309"/>
                    </a:cubicBezTo>
                    <a:cubicBezTo>
                      <a:pt x="7563" y="7353"/>
                      <a:pt x="7690" y="7398"/>
                      <a:pt x="7811" y="7449"/>
                    </a:cubicBezTo>
                    <a:cubicBezTo>
                      <a:pt x="8249" y="7627"/>
                      <a:pt x="8675" y="7836"/>
                      <a:pt x="9082" y="8084"/>
                    </a:cubicBezTo>
                    <a:cubicBezTo>
                      <a:pt x="9444" y="8307"/>
                      <a:pt x="9794" y="8548"/>
                      <a:pt x="10124" y="8815"/>
                    </a:cubicBezTo>
                    <a:lnTo>
                      <a:pt x="10124" y="8821"/>
                    </a:lnTo>
                    <a:cubicBezTo>
                      <a:pt x="9768" y="8637"/>
                      <a:pt x="9412" y="8459"/>
                      <a:pt x="9056" y="8281"/>
                    </a:cubicBezTo>
                    <a:cubicBezTo>
                      <a:pt x="8821" y="8161"/>
                      <a:pt x="8580" y="8046"/>
                      <a:pt x="8345" y="7925"/>
                    </a:cubicBezTo>
                    <a:cubicBezTo>
                      <a:pt x="8224" y="7868"/>
                      <a:pt x="8097" y="7805"/>
                      <a:pt x="7976" y="7747"/>
                    </a:cubicBezTo>
                    <a:cubicBezTo>
                      <a:pt x="7862" y="7690"/>
                      <a:pt x="7747" y="7646"/>
                      <a:pt x="7627" y="7608"/>
                    </a:cubicBezTo>
                    <a:cubicBezTo>
                      <a:pt x="7623" y="7606"/>
                      <a:pt x="7619" y="7606"/>
                      <a:pt x="7616" y="7606"/>
                    </a:cubicBezTo>
                    <a:cubicBezTo>
                      <a:pt x="7585" y="7606"/>
                      <a:pt x="7573" y="7654"/>
                      <a:pt x="7601" y="7671"/>
                    </a:cubicBezTo>
                    <a:cubicBezTo>
                      <a:pt x="7716" y="7747"/>
                      <a:pt x="7843" y="7817"/>
                      <a:pt x="7970" y="7881"/>
                    </a:cubicBezTo>
                    <a:cubicBezTo>
                      <a:pt x="8103" y="7944"/>
                      <a:pt x="8230" y="8008"/>
                      <a:pt x="8364" y="8072"/>
                    </a:cubicBezTo>
                    <a:cubicBezTo>
                      <a:pt x="8815" y="8294"/>
                      <a:pt x="9266" y="8523"/>
                      <a:pt x="9724" y="8752"/>
                    </a:cubicBezTo>
                    <a:cubicBezTo>
                      <a:pt x="9940" y="8853"/>
                      <a:pt x="10156" y="8961"/>
                      <a:pt x="10366" y="9076"/>
                    </a:cubicBezTo>
                    <a:cubicBezTo>
                      <a:pt x="10454" y="9120"/>
                      <a:pt x="10543" y="9177"/>
                      <a:pt x="10620" y="9241"/>
                    </a:cubicBezTo>
                    <a:cubicBezTo>
                      <a:pt x="10658" y="9266"/>
                      <a:pt x="10690" y="9304"/>
                      <a:pt x="10721" y="9336"/>
                    </a:cubicBezTo>
                    <a:lnTo>
                      <a:pt x="10626" y="9292"/>
                    </a:lnTo>
                    <a:cubicBezTo>
                      <a:pt x="10264" y="9114"/>
                      <a:pt x="9889" y="8968"/>
                      <a:pt x="9514" y="8834"/>
                    </a:cubicBezTo>
                    <a:cubicBezTo>
                      <a:pt x="9510" y="8833"/>
                      <a:pt x="9507" y="8832"/>
                      <a:pt x="9503" y="8832"/>
                    </a:cubicBezTo>
                    <a:cubicBezTo>
                      <a:pt x="9471" y="8832"/>
                      <a:pt x="9454" y="8880"/>
                      <a:pt x="9489" y="8891"/>
                    </a:cubicBezTo>
                    <a:cubicBezTo>
                      <a:pt x="9692" y="8980"/>
                      <a:pt x="9895" y="9063"/>
                      <a:pt x="10099" y="9152"/>
                    </a:cubicBezTo>
                    <a:cubicBezTo>
                      <a:pt x="10760" y="9438"/>
                      <a:pt x="11420" y="9781"/>
                      <a:pt x="11903" y="10321"/>
                    </a:cubicBezTo>
                    <a:cubicBezTo>
                      <a:pt x="11211" y="10150"/>
                      <a:pt x="10518" y="9978"/>
                      <a:pt x="9832" y="9794"/>
                    </a:cubicBezTo>
                    <a:cubicBezTo>
                      <a:pt x="9171" y="9616"/>
                      <a:pt x="8510" y="9425"/>
                      <a:pt x="7855" y="9234"/>
                    </a:cubicBezTo>
                    <a:cubicBezTo>
                      <a:pt x="7233" y="9044"/>
                      <a:pt x="6603" y="8866"/>
                      <a:pt x="6000" y="8631"/>
                    </a:cubicBezTo>
                    <a:cubicBezTo>
                      <a:pt x="5453" y="8421"/>
                      <a:pt x="4913" y="8141"/>
                      <a:pt x="4525" y="7697"/>
                    </a:cubicBezTo>
                    <a:cubicBezTo>
                      <a:pt x="4341" y="7487"/>
                      <a:pt x="4195" y="7245"/>
                      <a:pt x="4093" y="6985"/>
                    </a:cubicBezTo>
                    <a:cubicBezTo>
                      <a:pt x="4004" y="6731"/>
                      <a:pt x="3966" y="6457"/>
                      <a:pt x="3985" y="6191"/>
                    </a:cubicBezTo>
                    <a:cubicBezTo>
                      <a:pt x="3992" y="6145"/>
                      <a:pt x="3958" y="6118"/>
                      <a:pt x="3924" y="6118"/>
                    </a:cubicBezTo>
                    <a:cubicBezTo>
                      <a:pt x="3897" y="6118"/>
                      <a:pt x="3870" y="6135"/>
                      <a:pt x="3865" y="6171"/>
                    </a:cubicBezTo>
                    <a:cubicBezTo>
                      <a:pt x="3744" y="6718"/>
                      <a:pt x="3979" y="7277"/>
                      <a:pt x="4322" y="7703"/>
                    </a:cubicBezTo>
                    <a:cubicBezTo>
                      <a:pt x="4303" y="7684"/>
                      <a:pt x="4284" y="7671"/>
                      <a:pt x="4265" y="7652"/>
                    </a:cubicBezTo>
                    <a:cubicBezTo>
                      <a:pt x="4176" y="7570"/>
                      <a:pt x="4093" y="7481"/>
                      <a:pt x="4023" y="7379"/>
                    </a:cubicBezTo>
                    <a:cubicBezTo>
                      <a:pt x="3954" y="7284"/>
                      <a:pt x="3890" y="7176"/>
                      <a:pt x="3846" y="7061"/>
                    </a:cubicBezTo>
                    <a:cubicBezTo>
                      <a:pt x="3820" y="7010"/>
                      <a:pt x="3801" y="6953"/>
                      <a:pt x="3782" y="6890"/>
                    </a:cubicBezTo>
                    <a:cubicBezTo>
                      <a:pt x="3769" y="6832"/>
                      <a:pt x="3744" y="6782"/>
                      <a:pt x="3712" y="6731"/>
                    </a:cubicBezTo>
                    <a:cubicBezTo>
                      <a:pt x="3705" y="6721"/>
                      <a:pt x="3695" y="6717"/>
                      <a:pt x="3684" y="6717"/>
                    </a:cubicBezTo>
                    <a:cubicBezTo>
                      <a:pt x="3665" y="6717"/>
                      <a:pt x="3646" y="6730"/>
                      <a:pt x="3642" y="6750"/>
                    </a:cubicBezTo>
                    <a:cubicBezTo>
                      <a:pt x="3636" y="6820"/>
                      <a:pt x="3642" y="6883"/>
                      <a:pt x="3668" y="6947"/>
                    </a:cubicBezTo>
                    <a:cubicBezTo>
                      <a:pt x="3687" y="7010"/>
                      <a:pt x="3712" y="7067"/>
                      <a:pt x="3737" y="7131"/>
                    </a:cubicBezTo>
                    <a:cubicBezTo>
                      <a:pt x="3788" y="7245"/>
                      <a:pt x="3852" y="7360"/>
                      <a:pt x="3928" y="7461"/>
                    </a:cubicBezTo>
                    <a:cubicBezTo>
                      <a:pt x="4004" y="7570"/>
                      <a:pt x="4093" y="7665"/>
                      <a:pt x="4195" y="7747"/>
                    </a:cubicBezTo>
                    <a:cubicBezTo>
                      <a:pt x="4290" y="7836"/>
                      <a:pt x="4405" y="7900"/>
                      <a:pt x="4525" y="7944"/>
                    </a:cubicBezTo>
                    <a:lnTo>
                      <a:pt x="4538" y="7944"/>
                    </a:lnTo>
                    <a:cubicBezTo>
                      <a:pt x="4958" y="8351"/>
                      <a:pt x="5498" y="8612"/>
                      <a:pt x="6051" y="8809"/>
                    </a:cubicBezTo>
                    <a:cubicBezTo>
                      <a:pt x="6686" y="9037"/>
                      <a:pt x="7334" y="9222"/>
                      <a:pt x="7982" y="9412"/>
                    </a:cubicBezTo>
                    <a:cubicBezTo>
                      <a:pt x="8211" y="9482"/>
                      <a:pt x="8446" y="9546"/>
                      <a:pt x="8675" y="9609"/>
                    </a:cubicBezTo>
                    <a:cubicBezTo>
                      <a:pt x="8637" y="9628"/>
                      <a:pt x="8637" y="9686"/>
                      <a:pt x="8675" y="9705"/>
                    </a:cubicBezTo>
                    <a:cubicBezTo>
                      <a:pt x="9095" y="9972"/>
                      <a:pt x="9527" y="10226"/>
                      <a:pt x="9972" y="10474"/>
                    </a:cubicBezTo>
                    <a:cubicBezTo>
                      <a:pt x="10353" y="10683"/>
                      <a:pt x="10740" y="10887"/>
                      <a:pt x="11134" y="11077"/>
                    </a:cubicBezTo>
                    <a:lnTo>
                      <a:pt x="11090" y="11071"/>
                    </a:lnTo>
                    <a:lnTo>
                      <a:pt x="11033" y="11052"/>
                    </a:lnTo>
                    <a:cubicBezTo>
                      <a:pt x="11026" y="11039"/>
                      <a:pt x="11020" y="11027"/>
                      <a:pt x="11001" y="11027"/>
                    </a:cubicBezTo>
                    <a:lnTo>
                      <a:pt x="10817" y="10995"/>
                    </a:lnTo>
                    <a:lnTo>
                      <a:pt x="10753" y="10976"/>
                    </a:lnTo>
                    <a:lnTo>
                      <a:pt x="10423" y="10899"/>
                    </a:lnTo>
                    <a:cubicBezTo>
                      <a:pt x="10359" y="10887"/>
                      <a:pt x="10302" y="10874"/>
                      <a:pt x="10238" y="10868"/>
                    </a:cubicBezTo>
                    <a:cubicBezTo>
                      <a:pt x="10200" y="10868"/>
                      <a:pt x="10162" y="10855"/>
                      <a:pt x="10118" y="10855"/>
                    </a:cubicBezTo>
                    <a:cubicBezTo>
                      <a:pt x="9825" y="10785"/>
                      <a:pt x="9539" y="10690"/>
                      <a:pt x="9266" y="10569"/>
                    </a:cubicBezTo>
                    <a:cubicBezTo>
                      <a:pt x="9088" y="10499"/>
                      <a:pt x="8917" y="10410"/>
                      <a:pt x="8745" y="10321"/>
                    </a:cubicBezTo>
                    <a:cubicBezTo>
                      <a:pt x="8662" y="10277"/>
                      <a:pt x="8573" y="10226"/>
                      <a:pt x="8491" y="10181"/>
                    </a:cubicBezTo>
                    <a:cubicBezTo>
                      <a:pt x="8415" y="10131"/>
                      <a:pt x="8332" y="10086"/>
                      <a:pt x="8243" y="10048"/>
                    </a:cubicBezTo>
                    <a:cubicBezTo>
                      <a:pt x="8241" y="10047"/>
                      <a:pt x="8239" y="10047"/>
                      <a:pt x="8237" y="10047"/>
                    </a:cubicBezTo>
                    <a:cubicBezTo>
                      <a:pt x="8219" y="10047"/>
                      <a:pt x="8201" y="10069"/>
                      <a:pt x="8218" y="10086"/>
                    </a:cubicBezTo>
                    <a:cubicBezTo>
                      <a:pt x="8256" y="10124"/>
                      <a:pt x="8294" y="10162"/>
                      <a:pt x="8345" y="10194"/>
                    </a:cubicBezTo>
                    <a:cubicBezTo>
                      <a:pt x="8383" y="10226"/>
                      <a:pt x="8427" y="10258"/>
                      <a:pt x="8472" y="10289"/>
                    </a:cubicBezTo>
                    <a:cubicBezTo>
                      <a:pt x="8567" y="10347"/>
                      <a:pt x="8656" y="10404"/>
                      <a:pt x="8751" y="10455"/>
                    </a:cubicBezTo>
                    <a:cubicBezTo>
                      <a:pt x="9101" y="10645"/>
                      <a:pt x="9463" y="10798"/>
                      <a:pt x="9844" y="10906"/>
                    </a:cubicBezTo>
                    <a:lnTo>
                      <a:pt x="9978" y="10938"/>
                    </a:lnTo>
                    <a:cubicBezTo>
                      <a:pt x="9743" y="10976"/>
                      <a:pt x="9514" y="11039"/>
                      <a:pt x="9285" y="11096"/>
                    </a:cubicBezTo>
                    <a:cubicBezTo>
                      <a:pt x="9006" y="11173"/>
                      <a:pt x="8732" y="11243"/>
                      <a:pt x="8446" y="11287"/>
                    </a:cubicBezTo>
                    <a:cubicBezTo>
                      <a:pt x="8134" y="11337"/>
                      <a:pt x="7819" y="11362"/>
                      <a:pt x="7504" y="11362"/>
                    </a:cubicBezTo>
                    <a:cubicBezTo>
                      <a:pt x="6504" y="11362"/>
                      <a:pt x="5511" y="11111"/>
                      <a:pt x="4621" y="10633"/>
                    </a:cubicBezTo>
                    <a:cubicBezTo>
                      <a:pt x="4233" y="10423"/>
                      <a:pt x="3884" y="10156"/>
                      <a:pt x="3521" y="9895"/>
                    </a:cubicBezTo>
                    <a:cubicBezTo>
                      <a:pt x="3514" y="9891"/>
                      <a:pt x="3507" y="9889"/>
                      <a:pt x="3499" y="9889"/>
                    </a:cubicBezTo>
                    <a:cubicBezTo>
                      <a:pt x="3467" y="9889"/>
                      <a:pt x="3438" y="9927"/>
                      <a:pt x="3464" y="9953"/>
                    </a:cubicBezTo>
                    <a:cubicBezTo>
                      <a:pt x="3769" y="10289"/>
                      <a:pt x="4163" y="10550"/>
                      <a:pt x="4564" y="10766"/>
                    </a:cubicBezTo>
                    <a:cubicBezTo>
                      <a:pt x="4462" y="10734"/>
                      <a:pt x="4367" y="10696"/>
                      <a:pt x="4278" y="10652"/>
                    </a:cubicBezTo>
                    <a:cubicBezTo>
                      <a:pt x="3846" y="10448"/>
                      <a:pt x="3471" y="10150"/>
                      <a:pt x="3166" y="9781"/>
                    </a:cubicBezTo>
                    <a:cubicBezTo>
                      <a:pt x="3013" y="9603"/>
                      <a:pt x="2886" y="9406"/>
                      <a:pt x="2778" y="9203"/>
                    </a:cubicBezTo>
                    <a:cubicBezTo>
                      <a:pt x="2727" y="9095"/>
                      <a:pt x="2676" y="8987"/>
                      <a:pt x="2632" y="8872"/>
                    </a:cubicBezTo>
                    <a:cubicBezTo>
                      <a:pt x="2587" y="8764"/>
                      <a:pt x="2555" y="8643"/>
                      <a:pt x="2511" y="8542"/>
                    </a:cubicBezTo>
                    <a:cubicBezTo>
                      <a:pt x="2503" y="8524"/>
                      <a:pt x="2489" y="8516"/>
                      <a:pt x="2475" y="8516"/>
                    </a:cubicBezTo>
                    <a:cubicBezTo>
                      <a:pt x="2456" y="8516"/>
                      <a:pt x="2437" y="8532"/>
                      <a:pt x="2441" y="8555"/>
                    </a:cubicBezTo>
                    <a:cubicBezTo>
                      <a:pt x="2454" y="8694"/>
                      <a:pt x="2492" y="8828"/>
                      <a:pt x="2543" y="8955"/>
                    </a:cubicBezTo>
                    <a:cubicBezTo>
                      <a:pt x="2594" y="9082"/>
                      <a:pt x="2651" y="9209"/>
                      <a:pt x="2721" y="9330"/>
                    </a:cubicBezTo>
                    <a:cubicBezTo>
                      <a:pt x="2752" y="9393"/>
                      <a:pt x="2791" y="9457"/>
                      <a:pt x="2829" y="9514"/>
                    </a:cubicBezTo>
                    <a:cubicBezTo>
                      <a:pt x="2708" y="9362"/>
                      <a:pt x="2600" y="9203"/>
                      <a:pt x="2498" y="9037"/>
                    </a:cubicBezTo>
                    <a:cubicBezTo>
                      <a:pt x="2034" y="8300"/>
                      <a:pt x="1793" y="7449"/>
                      <a:pt x="1787" y="6585"/>
                    </a:cubicBezTo>
                    <a:cubicBezTo>
                      <a:pt x="1787" y="6286"/>
                      <a:pt x="1831" y="6000"/>
                      <a:pt x="1844" y="5708"/>
                    </a:cubicBezTo>
                    <a:cubicBezTo>
                      <a:pt x="1844" y="5684"/>
                      <a:pt x="1821" y="5665"/>
                      <a:pt x="1800" y="5665"/>
                    </a:cubicBezTo>
                    <a:cubicBezTo>
                      <a:pt x="1787" y="5665"/>
                      <a:pt x="1775" y="5672"/>
                      <a:pt x="1767" y="5689"/>
                    </a:cubicBezTo>
                    <a:cubicBezTo>
                      <a:pt x="1704" y="5873"/>
                      <a:pt x="1666" y="6063"/>
                      <a:pt x="1653" y="6267"/>
                    </a:cubicBezTo>
                    <a:cubicBezTo>
                      <a:pt x="1634" y="6089"/>
                      <a:pt x="1615" y="5917"/>
                      <a:pt x="1602" y="5739"/>
                    </a:cubicBezTo>
                    <a:cubicBezTo>
                      <a:pt x="1596" y="5587"/>
                      <a:pt x="1590" y="5434"/>
                      <a:pt x="1590" y="5282"/>
                    </a:cubicBezTo>
                    <a:cubicBezTo>
                      <a:pt x="1590" y="5199"/>
                      <a:pt x="1590" y="5123"/>
                      <a:pt x="1596" y="5040"/>
                    </a:cubicBezTo>
                    <a:cubicBezTo>
                      <a:pt x="1609" y="4970"/>
                      <a:pt x="1602" y="4901"/>
                      <a:pt x="1583" y="4831"/>
                    </a:cubicBezTo>
                    <a:cubicBezTo>
                      <a:pt x="1577" y="4808"/>
                      <a:pt x="1559" y="4797"/>
                      <a:pt x="1543" y="4797"/>
                    </a:cubicBezTo>
                    <a:cubicBezTo>
                      <a:pt x="1526" y="4797"/>
                      <a:pt x="1510" y="4808"/>
                      <a:pt x="1507" y="4831"/>
                    </a:cubicBezTo>
                    <a:cubicBezTo>
                      <a:pt x="1475" y="4901"/>
                      <a:pt x="1462" y="4977"/>
                      <a:pt x="1462" y="5059"/>
                    </a:cubicBezTo>
                    <a:lnTo>
                      <a:pt x="1462" y="5148"/>
                    </a:lnTo>
                    <a:lnTo>
                      <a:pt x="1424" y="4964"/>
                    </a:lnTo>
                    <a:cubicBezTo>
                      <a:pt x="1405" y="4843"/>
                      <a:pt x="1380" y="4723"/>
                      <a:pt x="1354" y="4595"/>
                    </a:cubicBezTo>
                    <a:cubicBezTo>
                      <a:pt x="1348" y="4494"/>
                      <a:pt x="1323" y="4392"/>
                      <a:pt x="1291" y="4297"/>
                    </a:cubicBezTo>
                    <a:cubicBezTo>
                      <a:pt x="1291" y="4290"/>
                      <a:pt x="1297" y="4284"/>
                      <a:pt x="1297" y="4278"/>
                    </a:cubicBezTo>
                    <a:cubicBezTo>
                      <a:pt x="1310" y="4246"/>
                      <a:pt x="1316" y="4221"/>
                      <a:pt x="1329" y="4189"/>
                    </a:cubicBezTo>
                    <a:cubicBezTo>
                      <a:pt x="1348" y="4132"/>
                      <a:pt x="1361" y="4074"/>
                      <a:pt x="1361" y="4017"/>
                    </a:cubicBezTo>
                    <a:cubicBezTo>
                      <a:pt x="1361" y="4011"/>
                      <a:pt x="1361" y="4004"/>
                      <a:pt x="1361" y="4004"/>
                    </a:cubicBezTo>
                    <a:cubicBezTo>
                      <a:pt x="1386" y="3795"/>
                      <a:pt x="1361" y="3585"/>
                      <a:pt x="1285" y="3388"/>
                    </a:cubicBezTo>
                    <a:cubicBezTo>
                      <a:pt x="1297" y="3382"/>
                      <a:pt x="1297" y="3363"/>
                      <a:pt x="1291" y="3356"/>
                    </a:cubicBezTo>
                    <a:cubicBezTo>
                      <a:pt x="1056" y="3083"/>
                      <a:pt x="1323" y="2772"/>
                      <a:pt x="1494" y="2556"/>
                    </a:cubicBezTo>
                    <a:cubicBezTo>
                      <a:pt x="1755" y="2231"/>
                      <a:pt x="2041" y="1926"/>
                      <a:pt x="2352" y="1653"/>
                    </a:cubicBezTo>
                    <a:cubicBezTo>
                      <a:pt x="2397" y="1621"/>
                      <a:pt x="2435" y="1583"/>
                      <a:pt x="2473" y="1545"/>
                    </a:cubicBezTo>
                    <a:cubicBezTo>
                      <a:pt x="2549" y="1475"/>
                      <a:pt x="2619" y="1412"/>
                      <a:pt x="2695" y="1348"/>
                    </a:cubicBezTo>
                    <a:cubicBezTo>
                      <a:pt x="2918" y="1170"/>
                      <a:pt x="3121" y="967"/>
                      <a:pt x="3299" y="751"/>
                    </a:cubicBezTo>
                    <a:cubicBezTo>
                      <a:pt x="3439" y="567"/>
                      <a:pt x="3591" y="325"/>
                      <a:pt x="3585" y="84"/>
                    </a:cubicBezTo>
                    <a:close/>
                    <a:moveTo>
                      <a:pt x="5466" y="11166"/>
                    </a:moveTo>
                    <a:cubicBezTo>
                      <a:pt x="5606" y="11211"/>
                      <a:pt x="5752" y="11255"/>
                      <a:pt x="5898" y="11293"/>
                    </a:cubicBezTo>
                    <a:cubicBezTo>
                      <a:pt x="5904" y="11471"/>
                      <a:pt x="5936" y="11643"/>
                      <a:pt x="5993" y="11808"/>
                    </a:cubicBezTo>
                    <a:lnTo>
                      <a:pt x="5981" y="11827"/>
                    </a:lnTo>
                    <a:cubicBezTo>
                      <a:pt x="5968" y="11840"/>
                      <a:pt x="5949" y="11853"/>
                      <a:pt x="5936" y="11865"/>
                    </a:cubicBezTo>
                    <a:cubicBezTo>
                      <a:pt x="5924" y="11878"/>
                      <a:pt x="5911" y="11884"/>
                      <a:pt x="5898" y="11884"/>
                    </a:cubicBezTo>
                    <a:lnTo>
                      <a:pt x="5879" y="11884"/>
                    </a:lnTo>
                    <a:cubicBezTo>
                      <a:pt x="5854" y="11884"/>
                      <a:pt x="5835" y="11878"/>
                      <a:pt x="5815" y="11865"/>
                    </a:cubicBezTo>
                    <a:cubicBezTo>
                      <a:pt x="5746" y="11802"/>
                      <a:pt x="5688" y="11726"/>
                      <a:pt x="5650" y="11643"/>
                    </a:cubicBezTo>
                    <a:cubicBezTo>
                      <a:pt x="5561" y="11490"/>
                      <a:pt x="5498" y="11332"/>
                      <a:pt x="5466" y="11166"/>
                    </a:cubicBezTo>
                    <a:close/>
                    <a:moveTo>
                      <a:pt x="6000" y="11325"/>
                    </a:moveTo>
                    <a:lnTo>
                      <a:pt x="6000" y="11325"/>
                    </a:lnTo>
                    <a:cubicBezTo>
                      <a:pt x="6324" y="11401"/>
                      <a:pt x="6661" y="11452"/>
                      <a:pt x="6991" y="11484"/>
                    </a:cubicBezTo>
                    <a:cubicBezTo>
                      <a:pt x="6959" y="11510"/>
                      <a:pt x="6934" y="11548"/>
                      <a:pt x="6902" y="11573"/>
                    </a:cubicBezTo>
                    <a:cubicBezTo>
                      <a:pt x="6845" y="11637"/>
                      <a:pt x="6781" y="11700"/>
                      <a:pt x="6718" y="11757"/>
                    </a:cubicBezTo>
                    <a:cubicBezTo>
                      <a:pt x="6654" y="11821"/>
                      <a:pt x="6591" y="11878"/>
                      <a:pt x="6527" y="11929"/>
                    </a:cubicBezTo>
                    <a:cubicBezTo>
                      <a:pt x="6476" y="11973"/>
                      <a:pt x="6413" y="12043"/>
                      <a:pt x="6349" y="12056"/>
                    </a:cubicBezTo>
                    <a:cubicBezTo>
                      <a:pt x="6346" y="12056"/>
                      <a:pt x="6342" y="12057"/>
                      <a:pt x="6339" y="12057"/>
                    </a:cubicBezTo>
                    <a:cubicBezTo>
                      <a:pt x="6211" y="12057"/>
                      <a:pt x="6132" y="11838"/>
                      <a:pt x="6101" y="11751"/>
                    </a:cubicBezTo>
                    <a:cubicBezTo>
                      <a:pt x="6044" y="11618"/>
                      <a:pt x="6012" y="11471"/>
                      <a:pt x="6000" y="11325"/>
                    </a:cubicBezTo>
                    <a:close/>
                    <a:moveTo>
                      <a:pt x="8802" y="9641"/>
                    </a:moveTo>
                    <a:lnTo>
                      <a:pt x="8802" y="9641"/>
                    </a:lnTo>
                    <a:cubicBezTo>
                      <a:pt x="9666" y="9883"/>
                      <a:pt x="10537" y="10111"/>
                      <a:pt x="11414" y="10315"/>
                    </a:cubicBezTo>
                    <a:cubicBezTo>
                      <a:pt x="11414" y="10328"/>
                      <a:pt x="11420" y="10334"/>
                      <a:pt x="11427" y="10340"/>
                    </a:cubicBezTo>
                    <a:cubicBezTo>
                      <a:pt x="11681" y="10493"/>
                      <a:pt x="11948" y="10639"/>
                      <a:pt x="12202" y="10785"/>
                    </a:cubicBezTo>
                    <a:cubicBezTo>
                      <a:pt x="13047" y="11268"/>
                      <a:pt x="13886" y="11776"/>
                      <a:pt x="14642" y="12393"/>
                    </a:cubicBezTo>
                    <a:cubicBezTo>
                      <a:pt x="14261" y="12266"/>
                      <a:pt x="13880" y="12132"/>
                      <a:pt x="13505" y="11986"/>
                    </a:cubicBezTo>
                    <a:cubicBezTo>
                      <a:pt x="12679" y="11668"/>
                      <a:pt x="11859" y="11313"/>
                      <a:pt x="11065" y="10912"/>
                    </a:cubicBezTo>
                    <a:cubicBezTo>
                      <a:pt x="10289" y="10531"/>
                      <a:pt x="9539" y="10105"/>
                      <a:pt x="8802" y="9641"/>
                    </a:cubicBezTo>
                    <a:close/>
                    <a:moveTo>
                      <a:pt x="897" y="13257"/>
                    </a:moveTo>
                    <a:lnTo>
                      <a:pt x="1132" y="13492"/>
                    </a:lnTo>
                    <a:lnTo>
                      <a:pt x="1265" y="13632"/>
                    </a:lnTo>
                    <a:cubicBezTo>
                      <a:pt x="1285" y="13657"/>
                      <a:pt x="1304" y="13683"/>
                      <a:pt x="1323" y="13702"/>
                    </a:cubicBezTo>
                    <a:cubicBezTo>
                      <a:pt x="1335" y="13715"/>
                      <a:pt x="1348" y="13727"/>
                      <a:pt x="1367" y="13727"/>
                    </a:cubicBezTo>
                    <a:cubicBezTo>
                      <a:pt x="1475" y="13753"/>
                      <a:pt x="1583" y="13765"/>
                      <a:pt x="1691" y="13765"/>
                    </a:cubicBezTo>
                    <a:lnTo>
                      <a:pt x="2015" y="13791"/>
                    </a:lnTo>
                    <a:cubicBezTo>
                      <a:pt x="2231" y="13810"/>
                      <a:pt x="2447" y="13823"/>
                      <a:pt x="2664" y="13835"/>
                    </a:cubicBezTo>
                    <a:cubicBezTo>
                      <a:pt x="2880" y="13854"/>
                      <a:pt x="3096" y="13867"/>
                      <a:pt x="3312" y="13880"/>
                    </a:cubicBezTo>
                    <a:cubicBezTo>
                      <a:pt x="3528" y="13893"/>
                      <a:pt x="3725" y="13918"/>
                      <a:pt x="3934" y="13918"/>
                    </a:cubicBezTo>
                    <a:cubicBezTo>
                      <a:pt x="3915" y="13943"/>
                      <a:pt x="3896" y="13975"/>
                      <a:pt x="3890" y="14007"/>
                    </a:cubicBezTo>
                    <a:cubicBezTo>
                      <a:pt x="3884" y="14045"/>
                      <a:pt x="3871" y="14083"/>
                      <a:pt x="3871" y="14121"/>
                    </a:cubicBezTo>
                    <a:cubicBezTo>
                      <a:pt x="3591" y="14090"/>
                      <a:pt x="3318" y="14077"/>
                      <a:pt x="3038" y="14058"/>
                    </a:cubicBezTo>
                    <a:cubicBezTo>
                      <a:pt x="2530" y="14032"/>
                      <a:pt x="2022" y="14007"/>
                      <a:pt x="1513" y="13982"/>
                    </a:cubicBezTo>
                    <a:lnTo>
                      <a:pt x="757" y="13943"/>
                    </a:lnTo>
                    <a:lnTo>
                      <a:pt x="376" y="13924"/>
                    </a:lnTo>
                    <a:cubicBezTo>
                      <a:pt x="293" y="13924"/>
                      <a:pt x="134" y="13918"/>
                      <a:pt x="122" y="13823"/>
                    </a:cubicBezTo>
                    <a:cubicBezTo>
                      <a:pt x="217" y="13816"/>
                      <a:pt x="314" y="13813"/>
                      <a:pt x="411" y="13813"/>
                    </a:cubicBezTo>
                    <a:cubicBezTo>
                      <a:pt x="508" y="13813"/>
                      <a:pt x="605" y="13816"/>
                      <a:pt x="700" y="13823"/>
                    </a:cubicBezTo>
                    <a:cubicBezTo>
                      <a:pt x="808" y="13823"/>
                      <a:pt x="910" y="13835"/>
                      <a:pt x="1011" y="13842"/>
                    </a:cubicBezTo>
                    <a:cubicBezTo>
                      <a:pt x="1107" y="13854"/>
                      <a:pt x="1202" y="13867"/>
                      <a:pt x="1297" y="13867"/>
                    </a:cubicBezTo>
                    <a:cubicBezTo>
                      <a:pt x="1342" y="13867"/>
                      <a:pt x="1354" y="13785"/>
                      <a:pt x="1310" y="13778"/>
                    </a:cubicBezTo>
                    <a:cubicBezTo>
                      <a:pt x="1291" y="13772"/>
                      <a:pt x="1272" y="13765"/>
                      <a:pt x="1253" y="13765"/>
                    </a:cubicBezTo>
                    <a:cubicBezTo>
                      <a:pt x="1240" y="13746"/>
                      <a:pt x="1227" y="13734"/>
                      <a:pt x="1215" y="13721"/>
                    </a:cubicBezTo>
                    <a:lnTo>
                      <a:pt x="1151" y="13645"/>
                    </a:lnTo>
                    <a:cubicBezTo>
                      <a:pt x="1100" y="13594"/>
                      <a:pt x="1056" y="13549"/>
                      <a:pt x="1011" y="13499"/>
                    </a:cubicBezTo>
                    <a:cubicBezTo>
                      <a:pt x="967" y="13460"/>
                      <a:pt x="929" y="13410"/>
                      <a:pt x="903" y="13359"/>
                    </a:cubicBezTo>
                    <a:cubicBezTo>
                      <a:pt x="884" y="13327"/>
                      <a:pt x="884" y="13289"/>
                      <a:pt x="897" y="13257"/>
                    </a:cubicBezTo>
                    <a:close/>
                    <a:moveTo>
                      <a:pt x="6025" y="11878"/>
                    </a:moveTo>
                    <a:cubicBezTo>
                      <a:pt x="6044" y="11935"/>
                      <a:pt x="6076" y="11992"/>
                      <a:pt x="6108" y="12037"/>
                    </a:cubicBezTo>
                    <a:cubicBezTo>
                      <a:pt x="5885" y="12291"/>
                      <a:pt x="5682" y="12558"/>
                      <a:pt x="5460" y="12812"/>
                    </a:cubicBezTo>
                    <a:cubicBezTo>
                      <a:pt x="5339" y="12952"/>
                      <a:pt x="5212" y="13086"/>
                      <a:pt x="5085" y="13213"/>
                    </a:cubicBezTo>
                    <a:lnTo>
                      <a:pt x="4907" y="13403"/>
                    </a:lnTo>
                    <a:cubicBezTo>
                      <a:pt x="4875" y="13435"/>
                      <a:pt x="4837" y="13467"/>
                      <a:pt x="4805" y="13499"/>
                    </a:cubicBezTo>
                    <a:cubicBezTo>
                      <a:pt x="4773" y="13530"/>
                      <a:pt x="4742" y="13568"/>
                      <a:pt x="4722" y="13607"/>
                    </a:cubicBezTo>
                    <a:cubicBezTo>
                      <a:pt x="4716" y="13613"/>
                      <a:pt x="4716" y="13626"/>
                      <a:pt x="4722" y="13638"/>
                    </a:cubicBezTo>
                    <a:cubicBezTo>
                      <a:pt x="4684" y="13696"/>
                      <a:pt x="4653" y="13753"/>
                      <a:pt x="4627" y="13816"/>
                    </a:cubicBezTo>
                    <a:cubicBezTo>
                      <a:pt x="4557" y="13962"/>
                      <a:pt x="4551" y="14134"/>
                      <a:pt x="4595" y="14293"/>
                    </a:cubicBezTo>
                    <a:cubicBezTo>
                      <a:pt x="4633" y="14414"/>
                      <a:pt x="4697" y="14522"/>
                      <a:pt x="4780" y="14617"/>
                    </a:cubicBezTo>
                    <a:cubicBezTo>
                      <a:pt x="4773" y="14617"/>
                      <a:pt x="4767" y="14623"/>
                      <a:pt x="4761" y="14630"/>
                    </a:cubicBezTo>
                    <a:cubicBezTo>
                      <a:pt x="4745" y="14645"/>
                      <a:pt x="4725" y="14654"/>
                      <a:pt x="4705" y="14654"/>
                    </a:cubicBezTo>
                    <a:cubicBezTo>
                      <a:pt x="4691" y="14654"/>
                      <a:pt x="4678" y="14650"/>
                      <a:pt x="4665" y="14642"/>
                    </a:cubicBezTo>
                    <a:cubicBezTo>
                      <a:pt x="4621" y="14617"/>
                      <a:pt x="4583" y="14585"/>
                      <a:pt x="4564" y="14541"/>
                    </a:cubicBezTo>
                    <a:cubicBezTo>
                      <a:pt x="4532" y="14496"/>
                      <a:pt x="4506" y="14452"/>
                      <a:pt x="4494" y="14401"/>
                    </a:cubicBezTo>
                    <a:cubicBezTo>
                      <a:pt x="4481" y="14376"/>
                      <a:pt x="4475" y="14350"/>
                      <a:pt x="4468" y="14325"/>
                    </a:cubicBezTo>
                    <a:cubicBezTo>
                      <a:pt x="4462" y="14293"/>
                      <a:pt x="4449" y="14274"/>
                      <a:pt x="4430" y="14255"/>
                    </a:cubicBezTo>
                    <a:cubicBezTo>
                      <a:pt x="4424" y="14248"/>
                      <a:pt x="4417" y="14245"/>
                      <a:pt x="4411" y="14245"/>
                    </a:cubicBezTo>
                    <a:cubicBezTo>
                      <a:pt x="4405" y="14245"/>
                      <a:pt x="4398" y="14248"/>
                      <a:pt x="4392" y="14255"/>
                    </a:cubicBezTo>
                    <a:cubicBezTo>
                      <a:pt x="4379" y="14280"/>
                      <a:pt x="4373" y="14318"/>
                      <a:pt x="4379" y="14350"/>
                    </a:cubicBezTo>
                    <a:cubicBezTo>
                      <a:pt x="4386" y="14388"/>
                      <a:pt x="4392" y="14420"/>
                      <a:pt x="4405" y="14452"/>
                    </a:cubicBezTo>
                    <a:cubicBezTo>
                      <a:pt x="4430" y="14515"/>
                      <a:pt x="4462" y="14573"/>
                      <a:pt x="4506" y="14623"/>
                    </a:cubicBezTo>
                    <a:cubicBezTo>
                      <a:pt x="4519" y="14642"/>
                      <a:pt x="4532" y="14655"/>
                      <a:pt x="4551" y="14674"/>
                    </a:cubicBezTo>
                    <a:cubicBezTo>
                      <a:pt x="4543" y="14675"/>
                      <a:pt x="4535" y="14675"/>
                      <a:pt x="4527" y="14675"/>
                    </a:cubicBezTo>
                    <a:cubicBezTo>
                      <a:pt x="4472" y="14675"/>
                      <a:pt x="4418" y="14656"/>
                      <a:pt x="4379" y="14617"/>
                    </a:cubicBezTo>
                    <a:cubicBezTo>
                      <a:pt x="4328" y="14579"/>
                      <a:pt x="4297" y="14528"/>
                      <a:pt x="4271" y="14471"/>
                    </a:cubicBezTo>
                    <a:cubicBezTo>
                      <a:pt x="4240" y="14420"/>
                      <a:pt x="4227" y="14356"/>
                      <a:pt x="4227" y="14293"/>
                    </a:cubicBezTo>
                    <a:cubicBezTo>
                      <a:pt x="4227" y="14268"/>
                      <a:pt x="4227" y="14236"/>
                      <a:pt x="4233" y="14204"/>
                    </a:cubicBezTo>
                    <a:cubicBezTo>
                      <a:pt x="4240" y="14179"/>
                      <a:pt x="4246" y="14147"/>
                      <a:pt x="4240" y="14115"/>
                    </a:cubicBezTo>
                    <a:cubicBezTo>
                      <a:pt x="4233" y="14102"/>
                      <a:pt x="4214" y="14096"/>
                      <a:pt x="4201" y="14096"/>
                    </a:cubicBezTo>
                    <a:cubicBezTo>
                      <a:pt x="4176" y="14121"/>
                      <a:pt x="4157" y="14159"/>
                      <a:pt x="4157" y="14198"/>
                    </a:cubicBezTo>
                    <a:cubicBezTo>
                      <a:pt x="4138" y="14312"/>
                      <a:pt x="4157" y="14433"/>
                      <a:pt x="4214" y="14534"/>
                    </a:cubicBezTo>
                    <a:lnTo>
                      <a:pt x="4233" y="14566"/>
                    </a:lnTo>
                    <a:cubicBezTo>
                      <a:pt x="4131" y="14534"/>
                      <a:pt x="4049" y="14458"/>
                      <a:pt x="4004" y="14363"/>
                    </a:cubicBezTo>
                    <a:cubicBezTo>
                      <a:pt x="3979" y="14293"/>
                      <a:pt x="3973" y="14217"/>
                      <a:pt x="3985" y="14140"/>
                    </a:cubicBezTo>
                    <a:cubicBezTo>
                      <a:pt x="3992" y="14109"/>
                      <a:pt x="3998" y="14083"/>
                      <a:pt x="4004" y="14058"/>
                    </a:cubicBezTo>
                    <a:cubicBezTo>
                      <a:pt x="4017" y="14045"/>
                      <a:pt x="4023" y="14032"/>
                      <a:pt x="4030" y="14020"/>
                    </a:cubicBezTo>
                    <a:cubicBezTo>
                      <a:pt x="4055" y="13899"/>
                      <a:pt x="4163" y="13816"/>
                      <a:pt x="4265" y="13759"/>
                    </a:cubicBezTo>
                    <a:cubicBezTo>
                      <a:pt x="4367" y="13715"/>
                      <a:pt x="4456" y="13664"/>
                      <a:pt x="4538" y="13594"/>
                    </a:cubicBezTo>
                    <a:cubicBezTo>
                      <a:pt x="4545" y="13598"/>
                      <a:pt x="4553" y="13601"/>
                      <a:pt x="4562" y="13601"/>
                    </a:cubicBezTo>
                    <a:cubicBezTo>
                      <a:pt x="4577" y="13601"/>
                      <a:pt x="4594" y="13593"/>
                      <a:pt x="4602" y="13581"/>
                    </a:cubicBezTo>
                    <a:cubicBezTo>
                      <a:pt x="4843" y="13321"/>
                      <a:pt x="5091" y="13060"/>
                      <a:pt x="5320" y="12787"/>
                    </a:cubicBezTo>
                    <a:cubicBezTo>
                      <a:pt x="5434" y="12653"/>
                      <a:pt x="5542" y="12514"/>
                      <a:pt x="5644" y="12367"/>
                    </a:cubicBezTo>
                    <a:cubicBezTo>
                      <a:pt x="5739" y="12247"/>
                      <a:pt x="5822" y="12113"/>
                      <a:pt x="5892" y="11973"/>
                    </a:cubicBezTo>
                    <a:cubicBezTo>
                      <a:pt x="5930" y="11967"/>
                      <a:pt x="5962" y="11954"/>
                      <a:pt x="5987" y="11929"/>
                    </a:cubicBezTo>
                    <a:cubicBezTo>
                      <a:pt x="6000" y="11910"/>
                      <a:pt x="6012" y="11897"/>
                      <a:pt x="6025" y="11878"/>
                    </a:cubicBezTo>
                    <a:close/>
                    <a:moveTo>
                      <a:pt x="6140" y="12088"/>
                    </a:moveTo>
                    <a:cubicBezTo>
                      <a:pt x="6184" y="12132"/>
                      <a:pt x="6241" y="12164"/>
                      <a:pt x="6298" y="12177"/>
                    </a:cubicBezTo>
                    <a:lnTo>
                      <a:pt x="6267" y="12234"/>
                    </a:lnTo>
                    <a:cubicBezTo>
                      <a:pt x="6229" y="12285"/>
                      <a:pt x="6197" y="12336"/>
                      <a:pt x="6165" y="12386"/>
                    </a:cubicBezTo>
                    <a:cubicBezTo>
                      <a:pt x="6101" y="12488"/>
                      <a:pt x="6032" y="12583"/>
                      <a:pt x="5968" y="12685"/>
                    </a:cubicBezTo>
                    <a:cubicBezTo>
                      <a:pt x="5854" y="12869"/>
                      <a:pt x="5733" y="13054"/>
                      <a:pt x="5618" y="13244"/>
                    </a:cubicBezTo>
                    <a:cubicBezTo>
                      <a:pt x="5504" y="13410"/>
                      <a:pt x="5383" y="13575"/>
                      <a:pt x="5294" y="13753"/>
                    </a:cubicBezTo>
                    <a:cubicBezTo>
                      <a:pt x="5218" y="13899"/>
                      <a:pt x="5186" y="14083"/>
                      <a:pt x="5294" y="14217"/>
                    </a:cubicBezTo>
                    <a:cubicBezTo>
                      <a:pt x="5294" y="14229"/>
                      <a:pt x="5307" y="14236"/>
                      <a:pt x="5313" y="14242"/>
                    </a:cubicBezTo>
                    <a:cubicBezTo>
                      <a:pt x="5367" y="14296"/>
                      <a:pt x="5446" y="14331"/>
                      <a:pt x="5520" y="14331"/>
                    </a:cubicBezTo>
                    <a:cubicBezTo>
                      <a:pt x="5569" y="14331"/>
                      <a:pt x="5615" y="14316"/>
                      <a:pt x="5650" y="14280"/>
                    </a:cubicBezTo>
                    <a:cubicBezTo>
                      <a:pt x="5676" y="14287"/>
                      <a:pt x="5701" y="14299"/>
                      <a:pt x="5720" y="14318"/>
                    </a:cubicBezTo>
                    <a:cubicBezTo>
                      <a:pt x="5739" y="14350"/>
                      <a:pt x="5746" y="14401"/>
                      <a:pt x="5720" y="14433"/>
                    </a:cubicBezTo>
                    <a:cubicBezTo>
                      <a:pt x="5683" y="14507"/>
                      <a:pt x="5609" y="14530"/>
                      <a:pt x="5535" y="14530"/>
                    </a:cubicBezTo>
                    <a:cubicBezTo>
                      <a:pt x="5507" y="14530"/>
                      <a:pt x="5479" y="14527"/>
                      <a:pt x="5453" y="14522"/>
                    </a:cubicBezTo>
                    <a:cubicBezTo>
                      <a:pt x="5358" y="14503"/>
                      <a:pt x="5275" y="14458"/>
                      <a:pt x="5212" y="14388"/>
                    </a:cubicBezTo>
                    <a:cubicBezTo>
                      <a:pt x="5180" y="14356"/>
                      <a:pt x="5155" y="14325"/>
                      <a:pt x="5129" y="14287"/>
                    </a:cubicBezTo>
                    <a:cubicBezTo>
                      <a:pt x="5110" y="14242"/>
                      <a:pt x="5085" y="14198"/>
                      <a:pt x="5059" y="14159"/>
                    </a:cubicBezTo>
                    <a:cubicBezTo>
                      <a:pt x="5053" y="14155"/>
                      <a:pt x="5044" y="14153"/>
                      <a:pt x="5036" y="14153"/>
                    </a:cubicBezTo>
                    <a:cubicBezTo>
                      <a:pt x="5021" y="14153"/>
                      <a:pt x="5006" y="14160"/>
                      <a:pt x="5002" y="14172"/>
                    </a:cubicBezTo>
                    <a:cubicBezTo>
                      <a:pt x="4996" y="14229"/>
                      <a:pt x="5008" y="14287"/>
                      <a:pt x="5040" y="14331"/>
                    </a:cubicBezTo>
                    <a:cubicBezTo>
                      <a:pt x="5066" y="14382"/>
                      <a:pt x="5104" y="14433"/>
                      <a:pt x="5142" y="14471"/>
                    </a:cubicBezTo>
                    <a:cubicBezTo>
                      <a:pt x="5237" y="14566"/>
                      <a:pt x="5386" y="14638"/>
                      <a:pt x="5528" y="14638"/>
                    </a:cubicBezTo>
                    <a:cubicBezTo>
                      <a:pt x="5586" y="14638"/>
                      <a:pt x="5643" y="14626"/>
                      <a:pt x="5695" y="14598"/>
                    </a:cubicBezTo>
                    <a:cubicBezTo>
                      <a:pt x="5733" y="14623"/>
                      <a:pt x="5739" y="14674"/>
                      <a:pt x="5720" y="14706"/>
                    </a:cubicBezTo>
                    <a:cubicBezTo>
                      <a:pt x="5682" y="14757"/>
                      <a:pt x="5618" y="14782"/>
                      <a:pt x="5561" y="14782"/>
                    </a:cubicBezTo>
                    <a:cubicBezTo>
                      <a:pt x="5541" y="14784"/>
                      <a:pt x="5522" y="14785"/>
                      <a:pt x="5502" y="14785"/>
                    </a:cubicBezTo>
                    <a:cubicBezTo>
                      <a:pt x="5401" y="14785"/>
                      <a:pt x="5303" y="14758"/>
                      <a:pt x="5218" y="14700"/>
                    </a:cubicBezTo>
                    <a:cubicBezTo>
                      <a:pt x="5116" y="14623"/>
                      <a:pt x="5034" y="14522"/>
                      <a:pt x="4996" y="14401"/>
                    </a:cubicBezTo>
                    <a:cubicBezTo>
                      <a:pt x="4958" y="14280"/>
                      <a:pt x="4939" y="14153"/>
                      <a:pt x="4939" y="14026"/>
                    </a:cubicBezTo>
                    <a:cubicBezTo>
                      <a:pt x="4939" y="14002"/>
                      <a:pt x="4925" y="13992"/>
                      <a:pt x="4909" y="13992"/>
                    </a:cubicBezTo>
                    <a:cubicBezTo>
                      <a:pt x="4892" y="13992"/>
                      <a:pt x="4872" y="14006"/>
                      <a:pt x="4869" y="14026"/>
                    </a:cubicBezTo>
                    <a:cubicBezTo>
                      <a:pt x="4830" y="14172"/>
                      <a:pt x="4843" y="14331"/>
                      <a:pt x="4907" y="14471"/>
                    </a:cubicBezTo>
                    <a:cubicBezTo>
                      <a:pt x="4964" y="14611"/>
                      <a:pt x="5072" y="14731"/>
                      <a:pt x="5205" y="14808"/>
                    </a:cubicBezTo>
                    <a:cubicBezTo>
                      <a:pt x="4939" y="14731"/>
                      <a:pt x="4742" y="14515"/>
                      <a:pt x="4684" y="14242"/>
                    </a:cubicBezTo>
                    <a:lnTo>
                      <a:pt x="4684" y="14248"/>
                    </a:lnTo>
                    <a:cubicBezTo>
                      <a:pt x="4659" y="14102"/>
                      <a:pt x="4678" y="13950"/>
                      <a:pt x="4748" y="13823"/>
                    </a:cubicBezTo>
                    <a:cubicBezTo>
                      <a:pt x="4780" y="13759"/>
                      <a:pt x="4818" y="13702"/>
                      <a:pt x="4856" y="13645"/>
                    </a:cubicBezTo>
                    <a:cubicBezTo>
                      <a:pt x="4907" y="13600"/>
                      <a:pt x="4945" y="13543"/>
                      <a:pt x="4989" y="13499"/>
                    </a:cubicBezTo>
                    <a:cubicBezTo>
                      <a:pt x="5047" y="13435"/>
                      <a:pt x="5110" y="13365"/>
                      <a:pt x="5167" y="13295"/>
                    </a:cubicBezTo>
                    <a:cubicBezTo>
                      <a:pt x="5288" y="13155"/>
                      <a:pt x="5402" y="13016"/>
                      <a:pt x="5517" y="12882"/>
                    </a:cubicBezTo>
                    <a:cubicBezTo>
                      <a:pt x="5739" y="12628"/>
                      <a:pt x="5949" y="12361"/>
                      <a:pt x="6140" y="12088"/>
                    </a:cubicBezTo>
                    <a:close/>
                    <a:moveTo>
                      <a:pt x="5339" y="13880"/>
                    </a:moveTo>
                    <a:cubicBezTo>
                      <a:pt x="5561" y="13905"/>
                      <a:pt x="5784" y="13912"/>
                      <a:pt x="6006" y="13931"/>
                    </a:cubicBezTo>
                    <a:cubicBezTo>
                      <a:pt x="6400" y="13969"/>
                      <a:pt x="6800" y="14013"/>
                      <a:pt x="7194" y="14064"/>
                    </a:cubicBezTo>
                    <a:cubicBezTo>
                      <a:pt x="7398" y="14096"/>
                      <a:pt x="7601" y="14128"/>
                      <a:pt x="7798" y="14159"/>
                    </a:cubicBezTo>
                    <a:cubicBezTo>
                      <a:pt x="7995" y="14198"/>
                      <a:pt x="8199" y="14229"/>
                      <a:pt x="8396" y="14242"/>
                    </a:cubicBezTo>
                    <a:cubicBezTo>
                      <a:pt x="8402" y="14242"/>
                      <a:pt x="8408" y="14242"/>
                      <a:pt x="8415" y="14236"/>
                    </a:cubicBezTo>
                    <a:cubicBezTo>
                      <a:pt x="8459" y="14236"/>
                      <a:pt x="8510" y="14229"/>
                      <a:pt x="8554" y="14229"/>
                    </a:cubicBezTo>
                    <a:cubicBezTo>
                      <a:pt x="8637" y="14229"/>
                      <a:pt x="8713" y="14223"/>
                      <a:pt x="8790" y="14223"/>
                    </a:cubicBezTo>
                    <a:lnTo>
                      <a:pt x="9031" y="14223"/>
                    </a:lnTo>
                    <a:cubicBezTo>
                      <a:pt x="9056" y="14226"/>
                      <a:pt x="9083" y="14228"/>
                      <a:pt x="9110" y="14228"/>
                    </a:cubicBezTo>
                    <a:cubicBezTo>
                      <a:pt x="9137" y="14228"/>
                      <a:pt x="9164" y="14226"/>
                      <a:pt x="9190" y="14223"/>
                    </a:cubicBezTo>
                    <a:lnTo>
                      <a:pt x="9190" y="14223"/>
                    </a:lnTo>
                    <a:cubicBezTo>
                      <a:pt x="9184" y="14229"/>
                      <a:pt x="9184" y="14248"/>
                      <a:pt x="9196" y="14255"/>
                    </a:cubicBezTo>
                    <a:cubicBezTo>
                      <a:pt x="9215" y="14261"/>
                      <a:pt x="9247" y="14287"/>
                      <a:pt x="9241" y="14306"/>
                    </a:cubicBezTo>
                    <a:cubicBezTo>
                      <a:pt x="9234" y="14325"/>
                      <a:pt x="9215" y="14325"/>
                      <a:pt x="9209" y="14331"/>
                    </a:cubicBezTo>
                    <a:cubicBezTo>
                      <a:pt x="9190" y="14337"/>
                      <a:pt x="9171" y="14341"/>
                      <a:pt x="9152" y="14341"/>
                    </a:cubicBezTo>
                    <a:cubicBezTo>
                      <a:pt x="9133" y="14341"/>
                      <a:pt x="9114" y="14337"/>
                      <a:pt x="9095" y="14331"/>
                    </a:cubicBezTo>
                    <a:cubicBezTo>
                      <a:pt x="9031" y="14318"/>
                      <a:pt x="8967" y="14312"/>
                      <a:pt x="8904" y="14306"/>
                    </a:cubicBezTo>
                    <a:cubicBezTo>
                      <a:pt x="8841" y="14300"/>
                      <a:pt x="8778" y="14297"/>
                      <a:pt x="8716" y="14297"/>
                    </a:cubicBezTo>
                    <a:cubicBezTo>
                      <a:pt x="8640" y="14297"/>
                      <a:pt x="8564" y="14301"/>
                      <a:pt x="8491" y="14312"/>
                    </a:cubicBezTo>
                    <a:cubicBezTo>
                      <a:pt x="8446" y="14318"/>
                      <a:pt x="8434" y="14382"/>
                      <a:pt x="8478" y="14401"/>
                    </a:cubicBezTo>
                    <a:cubicBezTo>
                      <a:pt x="8770" y="14534"/>
                      <a:pt x="9069" y="14681"/>
                      <a:pt x="9355" y="14827"/>
                    </a:cubicBezTo>
                    <a:cubicBezTo>
                      <a:pt x="9501" y="14903"/>
                      <a:pt x="9647" y="14979"/>
                      <a:pt x="9787" y="15055"/>
                    </a:cubicBezTo>
                    <a:lnTo>
                      <a:pt x="10003" y="15176"/>
                    </a:lnTo>
                    <a:cubicBezTo>
                      <a:pt x="10041" y="15195"/>
                      <a:pt x="10080" y="15214"/>
                      <a:pt x="10118" y="15233"/>
                    </a:cubicBezTo>
                    <a:cubicBezTo>
                      <a:pt x="10143" y="15246"/>
                      <a:pt x="10169" y="15259"/>
                      <a:pt x="10200" y="15272"/>
                    </a:cubicBezTo>
                    <a:cubicBezTo>
                      <a:pt x="10118" y="15272"/>
                      <a:pt x="10035" y="15246"/>
                      <a:pt x="9959" y="15202"/>
                    </a:cubicBezTo>
                    <a:cubicBezTo>
                      <a:pt x="9883" y="15164"/>
                      <a:pt x="9800" y="15125"/>
                      <a:pt x="9724" y="15081"/>
                    </a:cubicBezTo>
                    <a:cubicBezTo>
                      <a:pt x="9552" y="14998"/>
                      <a:pt x="9387" y="14922"/>
                      <a:pt x="9209" y="14846"/>
                    </a:cubicBezTo>
                    <a:cubicBezTo>
                      <a:pt x="8080" y="14379"/>
                      <a:pt x="6868" y="14143"/>
                      <a:pt x="5646" y="14143"/>
                    </a:cubicBezTo>
                    <a:cubicBezTo>
                      <a:pt x="5554" y="14143"/>
                      <a:pt x="5463" y="14144"/>
                      <a:pt x="5371" y="14147"/>
                    </a:cubicBezTo>
                    <a:cubicBezTo>
                      <a:pt x="5326" y="14077"/>
                      <a:pt x="5313" y="13982"/>
                      <a:pt x="5339" y="13899"/>
                    </a:cubicBezTo>
                    <a:lnTo>
                      <a:pt x="5339" y="13880"/>
                    </a:lnTo>
                    <a:close/>
                    <a:moveTo>
                      <a:pt x="3248" y="0"/>
                    </a:moveTo>
                    <a:cubicBezTo>
                      <a:pt x="3221" y="0"/>
                      <a:pt x="3193" y="11"/>
                      <a:pt x="3172" y="33"/>
                    </a:cubicBezTo>
                    <a:cubicBezTo>
                      <a:pt x="3127" y="90"/>
                      <a:pt x="3121" y="185"/>
                      <a:pt x="3102" y="255"/>
                    </a:cubicBezTo>
                    <a:cubicBezTo>
                      <a:pt x="3045" y="427"/>
                      <a:pt x="2981" y="592"/>
                      <a:pt x="2905" y="751"/>
                    </a:cubicBezTo>
                    <a:cubicBezTo>
                      <a:pt x="2822" y="910"/>
                      <a:pt x="2733" y="1062"/>
                      <a:pt x="2625" y="1208"/>
                    </a:cubicBezTo>
                    <a:cubicBezTo>
                      <a:pt x="2613" y="1234"/>
                      <a:pt x="2594" y="1253"/>
                      <a:pt x="2575" y="1278"/>
                    </a:cubicBezTo>
                    <a:cubicBezTo>
                      <a:pt x="2511" y="1329"/>
                      <a:pt x="2447" y="1386"/>
                      <a:pt x="2384" y="1443"/>
                    </a:cubicBezTo>
                    <a:cubicBezTo>
                      <a:pt x="2168" y="1634"/>
                      <a:pt x="1958" y="1837"/>
                      <a:pt x="1761" y="2054"/>
                    </a:cubicBezTo>
                    <a:cubicBezTo>
                      <a:pt x="1558" y="2270"/>
                      <a:pt x="1380" y="2498"/>
                      <a:pt x="1227" y="2753"/>
                    </a:cubicBezTo>
                    <a:cubicBezTo>
                      <a:pt x="1151" y="2861"/>
                      <a:pt x="1113" y="2981"/>
                      <a:pt x="1107" y="3115"/>
                    </a:cubicBezTo>
                    <a:cubicBezTo>
                      <a:pt x="1107" y="3197"/>
                      <a:pt x="1132" y="3280"/>
                      <a:pt x="1189" y="3344"/>
                    </a:cubicBezTo>
                    <a:cubicBezTo>
                      <a:pt x="973" y="3394"/>
                      <a:pt x="757" y="3464"/>
                      <a:pt x="560" y="3553"/>
                    </a:cubicBezTo>
                    <a:cubicBezTo>
                      <a:pt x="452" y="3604"/>
                      <a:pt x="357" y="3661"/>
                      <a:pt x="255" y="3719"/>
                    </a:cubicBezTo>
                    <a:cubicBezTo>
                      <a:pt x="204" y="3750"/>
                      <a:pt x="153" y="3788"/>
                      <a:pt x="109" y="3820"/>
                    </a:cubicBezTo>
                    <a:cubicBezTo>
                      <a:pt x="64" y="3846"/>
                      <a:pt x="33" y="3884"/>
                      <a:pt x="1" y="3922"/>
                    </a:cubicBezTo>
                    <a:cubicBezTo>
                      <a:pt x="1" y="3935"/>
                      <a:pt x="7" y="3947"/>
                      <a:pt x="14" y="3954"/>
                    </a:cubicBezTo>
                    <a:cubicBezTo>
                      <a:pt x="14" y="3966"/>
                      <a:pt x="26" y="3979"/>
                      <a:pt x="39" y="3979"/>
                    </a:cubicBezTo>
                    <a:cubicBezTo>
                      <a:pt x="45" y="3998"/>
                      <a:pt x="58" y="4011"/>
                      <a:pt x="71" y="4011"/>
                    </a:cubicBezTo>
                    <a:cubicBezTo>
                      <a:pt x="261" y="4087"/>
                      <a:pt x="465" y="4138"/>
                      <a:pt x="662" y="4195"/>
                    </a:cubicBezTo>
                    <a:cubicBezTo>
                      <a:pt x="757" y="4227"/>
                      <a:pt x="859" y="4252"/>
                      <a:pt x="954" y="4278"/>
                    </a:cubicBezTo>
                    <a:cubicBezTo>
                      <a:pt x="1024" y="4297"/>
                      <a:pt x="1094" y="4316"/>
                      <a:pt x="1170" y="4329"/>
                    </a:cubicBezTo>
                    <a:lnTo>
                      <a:pt x="1170" y="4341"/>
                    </a:lnTo>
                    <a:cubicBezTo>
                      <a:pt x="1170" y="4354"/>
                      <a:pt x="1183" y="4373"/>
                      <a:pt x="1202" y="4373"/>
                    </a:cubicBezTo>
                    <a:cubicBezTo>
                      <a:pt x="1202" y="4405"/>
                      <a:pt x="1208" y="4437"/>
                      <a:pt x="1215" y="4462"/>
                    </a:cubicBezTo>
                    <a:cubicBezTo>
                      <a:pt x="1227" y="4519"/>
                      <a:pt x="1240" y="4583"/>
                      <a:pt x="1253" y="4640"/>
                    </a:cubicBezTo>
                    <a:cubicBezTo>
                      <a:pt x="1278" y="4754"/>
                      <a:pt x="1304" y="4875"/>
                      <a:pt x="1329" y="4996"/>
                    </a:cubicBezTo>
                    <a:cubicBezTo>
                      <a:pt x="1373" y="5174"/>
                      <a:pt x="1418" y="5358"/>
                      <a:pt x="1469" y="5536"/>
                    </a:cubicBezTo>
                    <a:cubicBezTo>
                      <a:pt x="1469" y="5606"/>
                      <a:pt x="1475" y="5676"/>
                      <a:pt x="1482" y="5746"/>
                    </a:cubicBezTo>
                    <a:cubicBezTo>
                      <a:pt x="1507" y="6044"/>
                      <a:pt x="1558" y="6337"/>
                      <a:pt x="1647" y="6623"/>
                    </a:cubicBezTo>
                    <a:lnTo>
                      <a:pt x="1647" y="6673"/>
                    </a:lnTo>
                    <a:cubicBezTo>
                      <a:pt x="1659" y="7271"/>
                      <a:pt x="1787" y="7868"/>
                      <a:pt x="2028" y="8421"/>
                    </a:cubicBezTo>
                    <a:cubicBezTo>
                      <a:pt x="2263" y="8968"/>
                      <a:pt x="2613" y="9457"/>
                      <a:pt x="3051" y="9857"/>
                    </a:cubicBezTo>
                    <a:cubicBezTo>
                      <a:pt x="3054" y="9860"/>
                      <a:pt x="3061" y="9862"/>
                      <a:pt x="3067" y="9862"/>
                    </a:cubicBezTo>
                    <a:cubicBezTo>
                      <a:pt x="3073" y="9862"/>
                      <a:pt x="3080" y="9860"/>
                      <a:pt x="3083" y="9857"/>
                    </a:cubicBezTo>
                    <a:cubicBezTo>
                      <a:pt x="3261" y="10067"/>
                      <a:pt x="3458" y="10251"/>
                      <a:pt x="3680" y="10416"/>
                    </a:cubicBezTo>
                    <a:cubicBezTo>
                      <a:pt x="3877" y="10556"/>
                      <a:pt x="4093" y="10677"/>
                      <a:pt x="4316" y="10772"/>
                    </a:cubicBezTo>
                    <a:cubicBezTo>
                      <a:pt x="4519" y="10868"/>
                      <a:pt x="4742" y="10931"/>
                      <a:pt x="4964" y="10957"/>
                    </a:cubicBezTo>
                    <a:cubicBezTo>
                      <a:pt x="5091" y="11014"/>
                      <a:pt x="5224" y="11071"/>
                      <a:pt x="5358" y="11116"/>
                    </a:cubicBezTo>
                    <a:cubicBezTo>
                      <a:pt x="5396" y="11344"/>
                      <a:pt x="5485" y="11567"/>
                      <a:pt x="5612" y="11764"/>
                    </a:cubicBezTo>
                    <a:cubicBezTo>
                      <a:pt x="5663" y="11834"/>
                      <a:pt x="5727" y="11929"/>
                      <a:pt x="5815" y="11961"/>
                    </a:cubicBezTo>
                    <a:cubicBezTo>
                      <a:pt x="5777" y="12005"/>
                      <a:pt x="5752" y="12056"/>
                      <a:pt x="5720" y="12107"/>
                    </a:cubicBezTo>
                    <a:cubicBezTo>
                      <a:pt x="5669" y="12183"/>
                      <a:pt x="5618" y="12253"/>
                      <a:pt x="5561" y="12329"/>
                    </a:cubicBezTo>
                    <a:cubicBezTo>
                      <a:pt x="5460" y="12469"/>
                      <a:pt x="5352" y="12603"/>
                      <a:pt x="5244" y="12736"/>
                    </a:cubicBezTo>
                    <a:cubicBezTo>
                      <a:pt x="5015" y="13003"/>
                      <a:pt x="4773" y="13251"/>
                      <a:pt x="4525" y="13499"/>
                    </a:cubicBezTo>
                    <a:cubicBezTo>
                      <a:pt x="4475" y="13530"/>
                      <a:pt x="4424" y="13562"/>
                      <a:pt x="4367" y="13588"/>
                    </a:cubicBezTo>
                    <a:cubicBezTo>
                      <a:pt x="4303" y="13619"/>
                      <a:pt x="4233" y="13651"/>
                      <a:pt x="4170" y="13689"/>
                    </a:cubicBezTo>
                    <a:cubicBezTo>
                      <a:pt x="4093" y="13727"/>
                      <a:pt x="4030" y="13785"/>
                      <a:pt x="3973" y="13861"/>
                    </a:cubicBezTo>
                    <a:lnTo>
                      <a:pt x="3966" y="13861"/>
                    </a:lnTo>
                    <a:cubicBezTo>
                      <a:pt x="3750" y="13829"/>
                      <a:pt x="3528" y="13816"/>
                      <a:pt x="3312" y="13804"/>
                    </a:cubicBezTo>
                    <a:lnTo>
                      <a:pt x="2664" y="13759"/>
                    </a:lnTo>
                    <a:cubicBezTo>
                      <a:pt x="2441" y="13746"/>
                      <a:pt x="2225" y="13734"/>
                      <a:pt x="2003" y="13721"/>
                    </a:cubicBezTo>
                    <a:lnTo>
                      <a:pt x="1679" y="13702"/>
                    </a:lnTo>
                    <a:cubicBezTo>
                      <a:pt x="1611" y="13697"/>
                      <a:pt x="1547" y="13693"/>
                      <a:pt x="1481" y="13693"/>
                    </a:cubicBezTo>
                    <a:cubicBezTo>
                      <a:pt x="1454" y="13693"/>
                      <a:pt x="1427" y="13694"/>
                      <a:pt x="1399" y="13696"/>
                    </a:cubicBezTo>
                    <a:cubicBezTo>
                      <a:pt x="1393" y="13689"/>
                      <a:pt x="1393" y="13683"/>
                      <a:pt x="1386" y="13670"/>
                    </a:cubicBezTo>
                    <a:cubicBezTo>
                      <a:pt x="1367" y="13645"/>
                      <a:pt x="1348" y="13619"/>
                      <a:pt x="1329" y="13600"/>
                    </a:cubicBezTo>
                    <a:cubicBezTo>
                      <a:pt x="1285" y="13549"/>
                      <a:pt x="1240" y="13499"/>
                      <a:pt x="1196" y="13448"/>
                    </a:cubicBezTo>
                    <a:cubicBezTo>
                      <a:pt x="1100" y="13352"/>
                      <a:pt x="1005" y="13257"/>
                      <a:pt x="910" y="13168"/>
                    </a:cubicBezTo>
                    <a:cubicBezTo>
                      <a:pt x="901" y="13162"/>
                      <a:pt x="892" y="13159"/>
                      <a:pt x="884" y="13159"/>
                    </a:cubicBezTo>
                    <a:cubicBezTo>
                      <a:pt x="875" y="13159"/>
                      <a:pt x="866" y="13164"/>
                      <a:pt x="859" y="13174"/>
                    </a:cubicBezTo>
                    <a:cubicBezTo>
                      <a:pt x="814" y="13219"/>
                      <a:pt x="795" y="13283"/>
                      <a:pt x="808" y="13340"/>
                    </a:cubicBezTo>
                    <a:cubicBezTo>
                      <a:pt x="827" y="13403"/>
                      <a:pt x="859" y="13467"/>
                      <a:pt x="903" y="13511"/>
                    </a:cubicBezTo>
                    <a:cubicBezTo>
                      <a:pt x="954" y="13575"/>
                      <a:pt x="1011" y="13632"/>
                      <a:pt x="1062" y="13689"/>
                    </a:cubicBezTo>
                    <a:lnTo>
                      <a:pt x="1119" y="13746"/>
                    </a:lnTo>
                    <a:lnTo>
                      <a:pt x="999" y="13740"/>
                    </a:lnTo>
                    <a:cubicBezTo>
                      <a:pt x="897" y="13734"/>
                      <a:pt x="795" y="13727"/>
                      <a:pt x="687" y="13727"/>
                    </a:cubicBezTo>
                    <a:cubicBezTo>
                      <a:pt x="628" y="13725"/>
                      <a:pt x="568" y="13725"/>
                      <a:pt x="507" y="13725"/>
                    </a:cubicBezTo>
                    <a:cubicBezTo>
                      <a:pt x="362" y="13725"/>
                      <a:pt x="215" y="13729"/>
                      <a:pt x="71" y="13734"/>
                    </a:cubicBezTo>
                    <a:cubicBezTo>
                      <a:pt x="52" y="13734"/>
                      <a:pt x="39" y="13753"/>
                      <a:pt x="33" y="13772"/>
                    </a:cubicBezTo>
                    <a:cubicBezTo>
                      <a:pt x="14" y="13880"/>
                      <a:pt x="83" y="13982"/>
                      <a:pt x="191" y="13994"/>
                    </a:cubicBezTo>
                    <a:cubicBezTo>
                      <a:pt x="239" y="14009"/>
                      <a:pt x="290" y="14016"/>
                      <a:pt x="340" y="14016"/>
                    </a:cubicBezTo>
                    <a:cubicBezTo>
                      <a:pt x="356" y="14016"/>
                      <a:pt x="373" y="14015"/>
                      <a:pt x="388" y="14013"/>
                    </a:cubicBezTo>
                    <a:lnTo>
                      <a:pt x="617" y="14026"/>
                    </a:lnTo>
                    <a:lnTo>
                      <a:pt x="2257" y="14109"/>
                    </a:lnTo>
                    <a:cubicBezTo>
                      <a:pt x="2791" y="14134"/>
                      <a:pt x="3324" y="14166"/>
                      <a:pt x="3858" y="14166"/>
                    </a:cubicBezTo>
                    <a:cubicBezTo>
                      <a:pt x="3858" y="14248"/>
                      <a:pt x="3877" y="14337"/>
                      <a:pt x="3915" y="14414"/>
                    </a:cubicBezTo>
                    <a:cubicBezTo>
                      <a:pt x="3979" y="14560"/>
                      <a:pt x="4125" y="14649"/>
                      <a:pt x="4284" y="14649"/>
                    </a:cubicBezTo>
                    <a:cubicBezTo>
                      <a:pt x="4339" y="14708"/>
                      <a:pt x="4410" y="14755"/>
                      <a:pt x="4479" y="14755"/>
                    </a:cubicBezTo>
                    <a:cubicBezTo>
                      <a:pt x="4515" y="14755"/>
                      <a:pt x="4550" y="14743"/>
                      <a:pt x="4583" y="14712"/>
                    </a:cubicBezTo>
                    <a:cubicBezTo>
                      <a:pt x="4608" y="14731"/>
                      <a:pt x="4633" y="14738"/>
                      <a:pt x="4659" y="14744"/>
                    </a:cubicBezTo>
                    <a:cubicBezTo>
                      <a:pt x="4664" y="14745"/>
                      <a:pt x="4670" y="14745"/>
                      <a:pt x="4675" y="14745"/>
                    </a:cubicBezTo>
                    <a:cubicBezTo>
                      <a:pt x="4732" y="14745"/>
                      <a:pt x="4782" y="14714"/>
                      <a:pt x="4805" y="14661"/>
                    </a:cubicBezTo>
                    <a:cubicBezTo>
                      <a:pt x="4913" y="14780"/>
                      <a:pt x="5050" y="14869"/>
                      <a:pt x="5196" y="14869"/>
                    </a:cubicBezTo>
                    <a:cubicBezTo>
                      <a:pt x="5214" y="14869"/>
                      <a:pt x="5232" y="14868"/>
                      <a:pt x="5250" y="14865"/>
                    </a:cubicBezTo>
                    <a:cubicBezTo>
                      <a:pt x="5263" y="14865"/>
                      <a:pt x="5269" y="14852"/>
                      <a:pt x="5269" y="14839"/>
                    </a:cubicBezTo>
                    <a:cubicBezTo>
                      <a:pt x="5339" y="14871"/>
                      <a:pt x="5409" y="14884"/>
                      <a:pt x="5485" y="14884"/>
                    </a:cubicBezTo>
                    <a:cubicBezTo>
                      <a:pt x="5599" y="14884"/>
                      <a:pt x="5739" y="14852"/>
                      <a:pt x="5790" y="14738"/>
                    </a:cubicBezTo>
                    <a:cubicBezTo>
                      <a:pt x="5822" y="14674"/>
                      <a:pt x="5803" y="14604"/>
                      <a:pt x="5746" y="14560"/>
                    </a:cubicBezTo>
                    <a:cubicBezTo>
                      <a:pt x="5828" y="14490"/>
                      <a:pt x="5854" y="14382"/>
                      <a:pt x="5815" y="14287"/>
                    </a:cubicBezTo>
                    <a:cubicBezTo>
                      <a:pt x="5803" y="14268"/>
                      <a:pt x="5790" y="14255"/>
                      <a:pt x="5771" y="14236"/>
                    </a:cubicBezTo>
                    <a:cubicBezTo>
                      <a:pt x="6012" y="14236"/>
                      <a:pt x="6248" y="14248"/>
                      <a:pt x="6489" y="14268"/>
                    </a:cubicBezTo>
                    <a:cubicBezTo>
                      <a:pt x="7163" y="14318"/>
                      <a:pt x="7830" y="14445"/>
                      <a:pt x="8472" y="14655"/>
                    </a:cubicBezTo>
                    <a:cubicBezTo>
                      <a:pt x="8790" y="14757"/>
                      <a:pt x="9101" y="14878"/>
                      <a:pt x="9406" y="15011"/>
                    </a:cubicBezTo>
                    <a:cubicBezTo>
                      <a:pt x="9558" y="15081"/>
                      <a:pt x="9705" y="15151"/>
                      <a:pt x="9857" y="15227"/>
                    </a:cubicBezTo>
                    <a:cubicBezTo>
                      <a:pt x="9947" y="15272"/>
                      <a:pt x="10050" y="15333"/>
                      <a:pt x="10150" y="15333"/>
                    </a:cubicBezTo>
                    <a:cubicBezTo>
                      <a:pt x="10191" y="15333"/>
                      <a:pt x="10231" y="15323"/>
                      <a:pt x="10270" y="15297"/>
                    </a:cubicBezTo>
                    <a:cubicBezTo>
                      <a:pt x="10296" y="15284"/>
                      <a:pt x="10283" y="15259"/>
                      <a:pt x="10264" y="15252"/>
                    </a:cubicBezTo>
                    <a:cubicBezTo>
                      <a:pt x="10264" y="15246"/>
                      <a:pt x="10264" y="15233"/>
                      <a:pt x="10251" y="15227"/>
                    </a:cubicBezTo>
                    <a:cubicBezTo>
                      <a:pt x="10219" y="15195"/>
                      <a:pt x="10188" y="15176"/>
                      <a:pt x="10156" y="15151"/>
                    </a:cubicBezTo>
                    <a:lnTo>
                      <a:pt x="10048" y="15094"/>
                    </a:lnTo>
                    <a:lnTo>
                      <a:pt x="9844" y="14979"/>
                    </a:lnTo>
                    <a:cubicBezTo>
                      <a:pt x="9698" y="14897"/>
                      <a:pt x="9552" y="14820"/>
                      <a:pt x="9406" y="14744"/>
                    </a:cubicBezTo>
                    <a:cubicBezTo>
                      <a:pt x="9158" y="14623"/>
                      <a:pt x="8910" y="14496"/>
                      <a:pt x="8662" y="14376"/>
                    </a:cubicBezTo>
                    <a:lnTo>
                      <a:pt x="8872" y="14376"/>
                    </a:lnTo>
                    <a:cubicBezTo>
                      <a:pt x="8923" y="14376"/>
                      <a:pt x="8974" y="14388"/>
                      <a:pt x="9031" y="14395"/>
                    </a:cubicBezTo>
                    <a:cubicBezTo>
                      <a:pt x="9082" y="14407"/>
                      <a:pt x="9133" y="14414"/>
                      <a:pt x="9190" y="14414"/>
                    </a:cubicBezTo>
                    <a:cubicBezTo>
                      <a:pt x="9260" y="14407"/>
                      <a:pt x="9317" y="14356"/>
                      <a:pt x="9330" y="14287"/>
                    </a:cubicBezTo>
                    <a:cubicBezTo>
                      <a:pt x="9323" y="14248"/>
                      <a:pt x="9298" y="14210"/>
                      <a:pt x="9266" y="14191"/>
                    </a:cubicBezTo>
                    <a:cubicBezTo>
                      <a:pt x="9273" y="14179"/>
                      <a:pt x="9273" y="14159"/>
                      <a:pt x="9253" y="14153"/>
                    </a:cubicBezTo>
                    <a:cubicBezTo>
                      <a:pt x="9196" y="14132"/>
                      <a:pt x="9133" y="14120"/>
                      <a:pt x="9067" y="14120"/>
                    </a:cubicBezTo>
                    <a:cubicBezTo>
                      <a:pt x="9053" y="14120"/>
                      <a:pt x="9039" y="14120"/>
                      <a:pt x="9025" y="14121"/>
                    </a:cubicBezTo>
                    <a:lnTo>
                      <a:pt x="8796" y="14121"/>
                    </a:lnTo>
                    <a:cubicBezTo>
                      <a:pt x="8720" y="14121"/>
                      <a:pt x="8637" y="14128"/>
                      <a:pt x="8554" y="14134"/>
                    </a:cubicBezTo>
                    <a:cubicBezTo>
                      <a:pt x="8478" y="14134"/>
                      <a:pt x="8408" y="14147"/>
                      <a:pt x="8332" y="14166"/>
                    </a:cubicBezTo>
                    <a:lnTo>
                      <a:pt x="8326" y="14166"/>
                    </a:lnTo>
                    <a:cubicBezTo>
                      <a:pt x="8135" y="14115"/>
                      <a:pt x="7938" y="14077"/>
                      <a:pt x="7741" y="14051"/>
                    </a:cubicBezTo>
                    <a:cubicBezTo>
                      <a:pt x="7341" y="13982"/>
                      <a:pt x="6934" y="13931"/>
                      <a:pt x="6527" y="13886"/>
                    </a:cubicBezTo>
                    <a:cubicBezTo>
                      <a:pt x="6324" y="13867"/>
                      <a:pt x="6121" y="13848"/>
                      <a:pt x="5917" y="13829"/>
                    </a:cubicBezTo>
                    <a:cubicBezTo>
                      <a:pt x="5739" y="13816"/>
                      <a:pt x="5555" y="13797"/>
                      <a:pt x="5371" y="13797"/>
                    </a:cubicBezTo>
                    <a:cubicBezTo>
                      <a:pt x="5409" y="13721"/>
                      <a:pt x="5447" y="13651"/>
                      <a:pt x="5498" y="13581"/>
                    </a:cubicBezTo>
                    <a:lnTo>
                      <a:pt x="5682" y="13289"/>
                    </a:lnTo>
                    <a:cubicBezTo>
                      <a:pt x="5809" y="13086"/>
                      <a:pt x="5936" y="12882"/>
                      <a:pt x="6063" y="12685"/>
                    </a:cubicBezTo>
                    <a:cubicBezTo>
                      <a:pt x="6127" y="12583"/>
                      <a:pt x="6184" y="12488"/>
                      <a:pt x="6248" y="12386"/>
                    </a:cubicBezTo>
                    <a:cubicBezTo>
                      <a:pt x="6279" y="12342"/>
                      <a:pt x="6311" y="12291"/>
                      <a:pt x="6337" y="12247"/>
                    </a:cubicBezTo>
                    <a:cubicBezTo>
                      <a:pt x="6356" y="12215"/>
                      <a:pt x="6375" y="12189"/>
                      <a:pt x="6394" y="12158"/>
                    </a:cubicBezTo>
                    <a:cubicBezTo>
                      <a:pt x="6445" y="12139"/>
                      <a:pt x="6495" y="12107"/>
                      <a:pt x="6540" y="12069"/>
                    </a:cubicBezTo>
                    <a:cubicBezTo>
                      <a:pt x="6623" y="11999"/>
                      <a:pt x="6686" y="11929"/>
                      <a:pt x="6756" y="11859"/>
                    </a:cubicBezTo>
                    <a:cubicBezTo>
                      <a:pt x="6832" y="11789"/>
                      <a:pt x="6896" y="11726"/>
                      <a:pt x="6959" y="11656"/>
                    </a:cubicBezTo>
                    <a:cubicBezTo>
                      <a:pt x="7010" y="11598"/>
                      <a:pt x="7061" y="11541"/>
                      <a:pt x="7106" y="11484"/>
                    </a:cubicBezTo>
                    <a:cubicBezTo>
                      <a:pt x="7156" y="11484"/>
                      <a:pt x="7214" y="11484"/>
                      <a:pt x="7264" y="11490"/>
                    </a:cubicBezTo>
                    <a:cubicBezTo>
                      <a:pt x="7321" y="11492"/>
                      <a:pt x="7377" y="11493"/>
                      <a:pt x="7434" y="11493"/>
                    </a:cubicBezTo>
                    <a:cubicBezTo>
                      <a:pt x="7828" y="11493"/>
                      <a:pt x="8222" y="11454"/>
                      <a:pt x="8612" y="11376"/>
                    </a:cubicBezTo>
                    <a:cubicBezTo>
                      <a:pt x="9120" y="11268"/>
                      <a:pt x="9616" y="11109"/>
                      <a:pt x="10124" y="10976"/>
                    </a:cubicBezTo>
                    <a:cubicBezTo>
                      <a:pt x="10200" y="10995"/>
                      <a:pt x="10283" y="11014"/>
                      <a:pt x="10359" y="11027"/>
                    </a:cubicBezTo>
                    <a:lnTo>
                      <a:pt x="10372" y="11027"/>
                    </a:lnTo>
                    <a:lnTo>
                      <a:pt x="10715" y="11109"/>
                    </a:lnTo>
                    <a:cubicBezTo>
                      <a:pt x="10829" y="11135"/>
                      <a:pt x="10950" y="11154"/>
                      <a:pt x="11065" y="11179"/>
                    </a:cubicBezTo>
                    <a:cubicBezTo>
                      <a:pt x="11179" y="11204"/>
                      <a:pt x="11293" y="11224"/>
                      <a:pt x="11414" y="11224"/>
                    </a:cubicBezTo>
                    <a:lnTo>
                      <a:pt x="11420" y="11224"/>
                    </a:lnTo>
                    <a:cubicBezTo>
                      <a:pt x="11732" y="11376"/>
                      <a:pt x="12050" y="11516"/>
                      <a:pt x="12367" y="11656"/>
                    </a:cubicBezTo>
                    <a:cubicBezTo>
                      <a:pt x="13187" y="12005"/>
                      <a:pt x="14026" y="12317"/>
                      <a:pt x="14877" y="12596"/>
                    </a:cubicBezTo>
                    <a:cubicBezTo>
                      <a:pt x="14885" y="12599"/>
                      <a:pt x="14892" y="12601"/>
                      <a:pt x="14899" y="12601"/>
                    </a:cubicBezTo>
                    <a:cubicBezTo>
                      <a:pt x="14946" y="12601"/>
                      <a:pt x="14979" y="12533"/>
                      <a:pt x="14935" y="12495"/>
                    </a:cubicBezTo>
                    <a:cubicBezTo>
                      <a:pt x="14706" y="12298"/>
                      <a:pt x="14464" y="12113"/>
                      <a:pt x="14223" y="11935"/>
                    </a:cubicBezTo>
                    <a:cubicBezTo>
                      <a:pt x="13791" y="11618"/>
                      <a:pt x="13340" y="11332"/>
                      <a:pt x="12876" y="11058"/>
                    </a:cubicBezTo>
                    <a:cubicBezTo>
                      <a:pt x="12482" y="10823"/>
                      <a:pt x="12075" y="10601"/>
                      <a:pt x="11662" y="10385"/>
                    </a:cubicBezTo>
                    <a:lnTo>
                      <a:pt x="11662" y="10385"/>
                    </a:lnTo>
                    <a:cubicBezTo>
                      <a:pt x="11789" y="10410"/>
                      <a:pt x="11916" y="10442"/>
                      <a:pt x="12037" y="10474"/>
                    </a:cubicBezTo>
                    <a:cubicBezTo>
                      <a:pt x="12081" y="10474"/>
                      <a:pt x="12113" y="10423"/>
                      <a:pt x="12088" y="10385"/>
                    </a:cubicBezTo>
                    <a:cubicBezTo>
                      <a:pt x="11948" y="10213"/>
                      <a:pt x="11789" y="10054"/>
                      <a:pt x="11617" y="9914"/>
                    </a:cubicBezTo>
                    <a:cubicBezTo>
                      <a:pt x="11389" y="9730"/>
                      <a:pt x="11141" y="9565"/>
                      <a:pt x="10880" y="9431"/>
                    </a:cubicBezTo>
                    <a:cubicBezTo>
                      <a:pt x="10798" y="9228"/>
                      <a:pt x="10575" y="9088"/>
                      <a:pt x="10397" y="8987"/>
                    </a:cubicBezTo>
                    <a:cubicBezTo>
                      <a:pt x="10353" y="8961"/>
                      <a:pt x="10315" y="8936"/>
                      <a:pt x="10270" y="8917"/>
                    </a:cubicBezTo>
                    <a:cubicBezTo>
                      <a:pt x="10296" y="8898"/>
                      <a:pt x="10302" y="8866"/>
                      <a:pt x="10277" y="8847"/>
                    </a:cubicBezTo>
                    <a:cubicBezTo>
                      <a:pt x="10080" y="8663"/>
                      <a:pt x="9870" y="8491"/>
                      <a:pt x="9654" y="8332"/>
                    </a:cubicBezTo>
                    <a:cubicBezTo>
                      <a:pt x="9578" y="8269"/>
                      <a:pt x="9495" y="8211"/>
                      <a:pt x="9406" y="8154"/>
                    </a:cubicBezTo>
                    <a:cubicBezTo>
                      <a:pt x="9260" y="7983"/>
                      <a:pt x="9095" y="7824"/>
                      <a:pt x="8923" y="7684"/>
                    </a:cubicBezTo>
                    <a:cubicBezTo>
                      <a:pt x="8593" y="7417"/>
                      <a:pt x="8237" y="7182"/>
                      <a:pt x="7862" y="6979"/>
                    </a:cubicBezTo>
                    <a:cubicBezTo>
                      <a:pt x="7811" y="6953"/>
                      <a:pt x="7766" y="6928"/>
                      <a:pt x="7716" y="6902"/>
                    </a:cubicBezTo>
                    <a:cubicBezTo>
                      <a:pt x="7716" y="6896"/>
                      <a:pt x="7722" y="6883"/>
                      <a:pt x="7722" y="6877"/>
                    </a:cubicBezTo>
                    <a:cubicBezTo>
                      <a:pt x="7709" y="6756"/>
                      <a:pt x="7671" y="6642"/>
                      <a:pt x="7608" y="6540"/>
                    </a:cubicBezTo>
                    <a:cubicBezTo>
                      <a:pt x="7557" y="6432"/>
                      <a:pt x="7500" y="6337"/>
                      <a:pt x="7436" y="6241"/>
                    </a:cubicBezTo>
                    <a:cubicBezTo>
                      <a:pt x="7201" y="5879"/>
                      <a:pt x="6877" y="5580"/>
                      <a:pt x="6546" y="5307"/>
                    </a:cubicBezTo>
                    <a:cubicBezTo>
                      <a:pt x="6451" y="5225"/>
                      <a:pt x="6356" y="5142"/>
                      <a:pt x="6254" y="5059"/>
                    </a:cubicBezTo>
                    <a:cubicBezTo>
                      <a:pt x="6235" y="5021"/>
                      <a:pt x="6203" y="4989"/>
                      <a:pt x="6171" y="4964"/>
                    </a:cubicBezTo>
                    <a:cubicBezTo>
                      <a:pt x="6133" y="4932"/>
                      <a:pt x="6101" y="4907"/>
                      <a:pt x="6070" y="4875"/>
                    </a:cubicBezTo>
                    <a:cubicBezTo>
                      <a:pt x="6006" y="4812"/>
                      <a:pt x="5949" y="4742"/>
                      <a:pt x="5898" y="4672"/>
                    </a:cubicBezTo>
                    <a:cubicBezTo>
                      <a:pt x="5815" y="4551"/>
                      <a:pt x="5752" y="4424"/>
                      <a:pt x="5707" y="4290"/>
                    </a:cubicBezTo>
                    <a:cubicBezTo>
                      <a:pt x="5688" y="4214"/>
                      <a:pt x="5669" y="4138"/>
                      <a:pt x="5644" y="4068"/>
                    </a:cubicBezTo>
                    <a:cubicBezTo>
                      <a:pt x="5599" y="3928"/>
                      <a:pt x="5549" y="3795"/>
                      <a:pt x="5485" y="3661"/>
                    </a:cubicBezTo>
                    <a:cubicBezTo>
                      <a:pt x="5472" y="3636"/>
                      <a:pt x="5460" y="3604"/>
                      <a:pt x="5441" y="3579"/>
                    </a:cubicBezTo>
                    <a:cubicBezTo>
                      <a:pt x="5428" y="3490"/>
                      <a:pt x="5396" y="3407"/>
                      <a:pt x="5364" y="3331"/>
                    </a:cubicBezTo>
                    <a:cubicBezTo>
                      <a:pt x="5313" y="3204"/>
                      <a:pt x="5250" y="3083"/>
                      <a:pt x="5174" y="2975"/>
                    </a:cubicBezTo>
                    <a:lnTo>
                      <a:pt x="5155" y="2943"/>
                    </a:lnTo>
                    <a:cubicBezTo>
                      <a:pt x="5148" y="2911"/>
                      <a:pt x="5136" y="2886"/>
                      <a:pt x="5123" y="2854"/>
                    </a:cubicBezTo>
                    <a:cubicBezTo>
                      <a:pt x="5097" y="2797"/>
                      <a:pt x="5066" y="2740"/>
                      <a:pt x="5034" y="2689"/>
                    </a:cubicBezTo>
                    <a:cubicBezTo>
                      <a:pt x="5021" y="2638"/>
                      <a:pt x="5002" y="2587"/>
                      <a:pt x="4989" y="2543"/>
                    </a:cubicBezTo>
                    <a:cubicBezTo>
                      <a:pt x="4875" y="2231"/>
                      <a:pt x="4659" y="1965"/>
                      <a:pt x="4367" y="1793"/>
                    </a:cubicBezTo>
                    <a:cubicBezTo>
                      <a:pt x="4160" y="1666"/>
                      <a:pt x="3919" y="1601"/>
                      <a:pt x="3675" y="1601"/>
                    </a:cubicBezTo>
                    <a:cubicBezTo>
                      <a:pt x="3626" y="1601"/>
                      <a:pt x="3577" y="1603"/>
                      <a:pt x="3528" y="1609"/>
                    </a:cubicBezTo>
                    <a:cubicBezTo>
                      <a:pt x="3655" y="1507"/>
                      <a:pt x="3757" y="1380"/>
                      <a:pt x="3833" y="1234"/>
                    </a:cubicBezTo>
                    <a:cubicBezTo>
                      <a:pt x="3877" y="1158"/>
                      <a:pt x="3903" y="1069"/>
                      <a:pt x="3922" y="980"/>
                    </a:cubicBezTo>
                    <a:cubicBezTo>
                      <a:pt x="3947" y="910"/>
                      <a:pt x="3947" y="827"/>
                      <a:pt x="3915" y="751"/>
                    </a:cubicBezTo>
                    <a:cubicBezTo>
                      <a:pt x="3891" y="714"/>
                      <a:pt x="3845" y="693"/>
                      <a:pt x="3800" y="693"/>
                    </a:cubicBezTo>
                    <a:cubicBezTo>
                      <a:pt x="3776" y="693"/>
                      <a:pt x="3751" y="699"/>
                      <a:pt x="3731" y="713"/>
                    </a:cubicBezTo>
                    <a:cubicBezTo>
                      <a:pt x="3693" y="732"/>
                      <a:pt x="3668" y="757"/>
                      <a:pt x="3636" y="783"/>
                    </a:cubicBezTo>
                    <a:cubicBezTo>
                      <a:pt x="3655" y="751"/>
                      <a:pt x="3668" y="725"/>
                      <a:pt x="3674" y="694"/>
                    </a:cubicBezTo>
                    <a:cubicBezTo>
                      <a:pt x="3712" y="605"/>
                      <a:pt x="3737" y="516"/>
                      <a:pt x="3757" y="420"/>
                    </a:cubicBezTo>
                    <a:cubicBezTo>
                      <a:pt x="3776" y="331"/>
                      <a:pt x="3776" y="242"/>
                      <a:pt x="3757" y="153"/>
                    </a:cubicBezTo>
                    <a:cubicBezTo>
                      <a:pt x="3744" y="90"/>
                      <a:pt x="3693" y="33"/>
                      <a:pt x="3629" y="20"/>
                    </a:cubicBezTo>
                    <a:cubicBezTo>
                      <a:pt x="3617" y="17"/>
                      <a:pt x="3604" y="15"/>
                      <a:pt x="3591" y="15"/>
                    </a:cubicBezTo>
                    <a:cubicBezTo>
                      <a:pt x="3579" y="15"/>
                      <a:pt x="3566" y="17"/>
                      <a:pt x="3553" y="20"/>
                    </a:cubicBezTo>
                    <a:cubicBezTo>
                      <a:pt x="3540" y="20"/>
                      <a:pt x="3521" y="26"/>
                      <a:pt x="3515" y="39"/>
                    </a:cubicBezTo>
                    <a:lnTo>
                      <a:pt x="3509" y="52"/>
                    </a:lnTo>
                    <a:cubicBezTo>
                      <a:pt x="3502" y="64"/>
                      <a:pt x="3496" y="71"/>
                      <a:pt x="3490" y="84"/>
                    </a:cubicBezTo>
                    <a:cubicBezTo>
                      <a:pt x="3490" y="90"/>
                      <a:pt x="3490" y="96"/>
                      <a:pt x="3490" y="103"/>
                    </a:cubicBezTo>
                    <a:cubicBezTo>
                      <a:pt x="3458" y="179"/>
                      <a:pt x="3432" y="255"/>
                      <a:pt x="3401" y="325"/>
                    </a:cubicBezTo>
                    <a:lnTo>
                      <a:pt x="3401" y="306"/>
                    </a:lnTo>
                    <a:cubicBezTo>
                      <a:pt x="3401" y="211"/>
                      <a:pt x="3375" y="122"/>
                      <a:pt x="3324" y="39"/>
                    </a:cubicBezTo>
                    <a:cubicBezTo>
                      <a:pt x="3305" y="13"/>
                      <a:pt x="3277" y="0"/>
                      <a:pt x="32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94"/>
              <p:cNvSpPr/>
              <p:nvPr/>
            </p:nvSpPr>
            <p:spPr>
              <a:xfrm>
                <a:off x="6331487" y="1705642"/>
                <a:ext cx="41264" cy="35606"/>
              </a:xfrm>
              <a:custGeom>
                <a:rect b="b" l="l" r="r" t="t"/>
                <a:pathLst>
                  <a:path extrusionOk="0" h="258" w="299">
                    <a:moveTo>
                      <a:pt x="262" y="0"/>
                    </a:moveTo>
                    <a:cubicBezTo>
                      <a:pt x="257" y="0"/>
                      <a:pt x="252" y="2"/>
                      <a:pt x="247" y="7"/>
                    </a:cubicBezTo>
                    <a:cubicBezTo>
                      <a:pt x="209" y="32"/>
                      <a:pt x="171" y="58"/>
                      <a:pt x="139" y="83"/>
                    </a:cubicBezTo>
                    <a:cubicBezTo>
                      <a:pt x="101" y="115"/>
                      <a:pt x="63" y="147"/>
                      <a:pt x="31" y="179"/>
                    </a:cubicBezTo>
                    <a:cubicBezTo>
                      <a:pt x="1" y="214"/>
                      <a:pt x="31" y="258"/>
                      <a:pt x="67" y="258"/>
                    </a:cubicBezTo>
                    <a:cubicBezTo>
                      <a:pt x="76" y="258"/>
                      <a:pt x="86" y="255"/>
                      <a:pt x="95" y="248"/>
                    </a:cubicBezTo>
                    <a:cubicBezTo>
                      <a:pt x="114" y="236"/>
                      <a:pt x="133" y="217"/>
                      <a:pt x="146" y="198"/>
                    </a:cubicBezTo>
                    <a:lnTo>
                      <a:pt x="197" y="153"/>
                    </a:lnTo>
                    <a:cubicBezTo>
                      <a:pt x="228" y="121"/>
                      <a:pt x="260" y="90"/>
                      <a:pt x="285" y="51"/>
                    </a:cubicBezTo>
                    <a:cubicBezTo>
                      <a:pt x="298" y="39"/>
                      <a:pt x="298" y="20"/>
                      <a:pt x="285" y="13"/>
                    </a:cubicBezTo>
                    <a:cubicBezTo>
                      <a:pt x="278" y="5"/>
                      <a:pt x="270" y="0"/>
                      <a:pt x="2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94"/>
              <p:cNvSpPr/>
              <p:nvPr/>
            </p:nvSpPr>
            <p:spPr>
              <a:xfrm>
                <a:off x="6385723" y="1649060"/>
                <a:ext cx="48993" cy="38504"/>
              </a:xfrm>
              <a:custGeom>
                <a:rect b="b" l="l" r="r" t="t"/>
                <a:pathLst>
                  <a:path extrusionOk="0" h="279" w="355">
                    <a:moveTo>
                      <a:pt x="326" y="1"/>
                    </a:moveTo>
                    <a:cubicBezTo>
                      <a:pt x="322" y="1"/>
                      <a:pt x="317" y="2"/>
                      <a:pt x="312" y="4"/>
                    </a:cubicBezTo>
                    <a:cubicBezTo>
                      <a:pt x="255" y="36"/>
                      <a:pt x="198" y="67"/>
                      <a:pt x="140" y="112"/>
                    </a:cubicBezTo>
                    <a:cubicBezTo>
                      <a:pt x="115" y="131"/>
                      <a:pt x="89" y="156"/>
                      <a:pt x="64" y="182"/>
                    </a:cubicBezTo>
                    <a:cubicBezTo>
                      <a:pt x="45" y="188"/>
                      <a:pt x="32" y="201"/>
                      <a:pt x="26" y="214"/>
                    </a:cubicBezTo>
                    <a:cubicBezTo>
                      <a:pt x="13" y="226"/>
                      <a:pt x="7" y="245"/>
                      <a:pt x="1" y="258"/>
                    </a:cubicBezTo>
                    <a:cubicBezTo>
                      <a:pt x="1" y="269"/>
                      <a:pt x="5" y="279"/>
                      <a:pt x="13" y="279"/>
                    </a:cubicBezTo>
                    <a:cubicBezTo>
                      <a:pt x="15" y="279"/>
                      <a:pt x="17" y="278"/>
                      <a:pt x="20" y="277"/>
                    </a:cubicBezTo>
                    <a:cubicBezTo>
                      <a:pt x="39" y="277"/>
                      <a:pt x="51" y="271"/>
                      <a:pt x="64" y="258"/>
                    </a:cubicBezTo>
                    <a:cubicBezTo>
                      <a:pt x="77" y="245"/>
                      <a:pt x="89" y="239"/>
                      <a:pt x="102" y="226"/>
                    </a:cubicBezTo>
                    <a:cubicBezTo>
                      <a:pt x="134" y="201"/>
                      <a:pt x="159" y="182"/>
                      <a:pt x="185" y="163"/>
                    </a:cubicBezTo>
                    <a:cubicBezTo>
                      <a:pt x="236" y="112"/>
                      <a:pt x="286" y="74"/>
                      <a:pt x="344" y="36"/>
                    </a:cubicBezTo>
                    <a:cubicBezTo>
                      <a:pt x="354" y="25"/>
                      <a:pt x="347" y="1"/>
                      <a:pt x="3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94"/>
              <p:cNvSpPr/>
              <p:nvPr/>
            </p:nvSpPr>
            <p:spPr>
              <a:xfrm>
                <a:off x="6380479" y="1823500"/>
                <a:ext cx="94811" cy="98537"/>
              </a:xfrm>
              <a:custGeom>
                <a:rect b="b" l="l" r="r" t="t"/>
                <a:pathLst>
                  <a:path extrusionOk="0" h="714" w="687">
                    <a:moveTo>
                      <a:pt x="325" y="239"/>
                    </a:moveTo>
                    <a:cubicBezTo>
                      <a:pt x="364" y="239"/>
                      <a:pt x="396" y="263"/>
                      <a:pt x="413" y="297"/>
                    </a:cubicBezTo>
                    <a:lnTo>
                      <a:pt x="420" y="297"/>
                    </a:lnTo>
                    <a:cubicBezTo>
                      <a:pt x="415" y="358"/>
                      <a:pt x="362" y="399"/>
                      <a:pt x="309" y="399"/>
                    </a:cubicBezTo>
                    <a:cubicBezTo>
                      <a:pt x="285" y="399"/>
                      <a:pt x="261" y="391"/>
                      <a:pt x="242" y="373"/>
                    </a:cubicBezTo>
                    <a:cubicBezTo>
                      <a:pt x="236" y="360"/>
                      <a:pt x="229" y="348"/>
                      <a:pt x="229" y="329"/>
                    </a:cubicBezTo>
                    <a:cubicBezTo>
                      <a:pt x="229" y="284"/>
                      <a:pt x="267" y="246"/>
                      <a:pt x="312" y="240"/>
                    </a:cubicBezTo>
                    <a:cubicBezTo>
                      <a:pt x="316" y="239"/>
                      <a:pt x="321" y="239"/>
                      <a:pt x="325" y="239"/>
                    </a:cubicBezTo>
                    <a:close/>
                    <a:moveTo>
                      <a:pt x="314" y="1"/>
                    </a:moveTo>
                    <a:cubicBezTo>
                      <a:pt x="300" y="1"/>
                      <a:pt x="287" y="2"/>
                      <a:pt x="274" y="5"/>
                    </a:cubicBezTo>
                    <a:cubicBezTo>
                      <a:pt x="210" y="11"/>
                      <a:pt x="153" y="36"/>
                      <a:pt x="115" y="87"/>
                    </a:cubicBezTo>
                    <a:cubicBezTo>
                      <a:pt x="89" y="106"/>
                      <a:pt x="70" y="138"/>
                      <a:pt x="58" y="163"/>
                    </a:cubicBezTo>
                    <a:cubicBezTo>
                      <a:pt x="39" y="189"/>
                      <a:pt x="32" y="214"/>
                      <a:pt x="26" y="240"/>
                    </a:cubicBezTo>
                    <a:lnTo>
                      <a:pt x="26" y="246"/>
                    </a:lnTo>
                    <a:cubicBezTo>
                      <a:pt x="13" y="284"/>
                      <a:pt x="7" y="322"/>
                      <a:pt x="0" y="360"/>
                    </a:cubicBezTo>
                    <a:cubicBezTo>
                      <a:pt x="0" y="462"/>
                      <a:pt x="39" y="557"/>
                      <a:pt x="115" y="627"/>
                    </a:cubicBezTo>
                    <a:cubicBezTo>
                      <a:pt x="173" y="686"/>
                      <a:pt x="249" y="713"/>
                      <a:pt x="328" y="713"/>
                    </a:cubicBezTo>
                    <a:cubicBezTo>
                      <a:pt x="344" y="713"/>
                      <a:pt x="360" y="712"/>
                      <a:pt x="375" y="710"/>
                    </a:cubicBezTo>
                    <a:cubicBezTo>
                      <a:pt x="572" y="659"/>
                      <a:pt x="687" y="456"/>
                      <a:pt x="630" y="259"/>
                    </a:cubicBezTo>
                    <a:cubicBezTo>
                      <a:pt x="604" y="195"/>
                      <a:pt x="566" y="144"/>
                      <a:pt x="509" y="106"/>
                    </a:cubicBezTo>
                    <a:cubicBezTo>
                      <a:pt x="496" y="87"/>
                      <a:pt x="477" y="74"/>
                      <a:pt x="464" y="55"/>
                    </a:cubicBezTo>
                    <a:cubicBezTo>
                      <a:pt x="424" y="20"/>
                      <a:pt x="367" y="1"/>
                      <a:pt x="3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94"/>
              <p:cNvSpPr/>
              <p:nvPr/>
            </p:nvSpPr>
            <p:spPr>
              <a:xfrm>
                <a:off x="6298365" y="2079365"/>
                <a:ext cx="21391" cy="41678"/>
              </a:xfrm>
              <a:custGeom>
                <a:rect b="b" l="l" r="r" t="t"/>
                <a:pathLst>
                  <a:path extrusionOk="0" h="302" w="155">
                    <a:moveTo>
                      <a:pt x="125" y="1"/>
                    </a:moveTo>
                    <a:cubicBezTo>
                      <a:pt x="117" y="1"/>
                      <a:pt x="110" y="4"/>
                      <a:pt x="106" y="13"/>
                    </a:cubicBezTo>
                    <a:cubicBezTo>
                      <a:pt x="87" y="57"/>
                      <a:pt x="68" y="95"/>
                      <a:pt x="49" y="140"/>
                    </a:cubicBezTo>
                    <a:cubicBezTo>
                      <a:pt x="43" y="165"/>
                      <a:pt x="30" y="184"/>
                      <a:pt x="23" y="210"/>
                    </a:cubicBezTo>
                    <a:cubicBezTo>
                      <a:pt x="17" y="229"/>
                      <a:pt x="4" y="254"/>
                      <a:pt x="4" y="279"/>
                    </a:cubicBezTo>
                    <a:cubicBezTo>
                      <a:pt x="0" y="292"/>
                      <a:pt x="10" y="302"/>
                      <a:pt x="22" y="302"/>
                    </a:cubicBezTo>
                    <a:cubicBezTo>
                      <a:pt x="28" y="302"/>
                      <a:pt x="36" y="299"/>
                      <a:pt x="43" y="292"/>
                    </a:cubicBezTo>
                    <a:cubicBezTo>
                      <a:pt x="55" y="273"/>
                      <a:pt x="62" y="248"/>
                      <a:pt x="74" y="229"/>
                    </a:cubicBezTo>
                    <a:cubicBezTo>
                      <a:pt x="81" y="203"/>
                      <a:pt x="93" y="184"/>
                      <a:pt x="100" y="165"/>
                    </a:cubicBezTo>
                    <a:lnTo>
                      <a:pt x="151" y="32"/>
                    </a:lnTo>
                    <a:cubicBezTo>
                      <a:pt x="155" y="15"/>
                      <a:pt x="139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94"/>
              <p:cNvSpPr/>
              <p:nvPr/>
            </p:nvSpPr>
            <p:spPr>
              <a:xfrm>
                <a:off x="6275180" y="2018918"/>
                <a:ext cx="26497" cy="121309"/>
              </a:xfrm>
              <a:custGeom>
                <a:rect b="b" l="l" r="r" t="t"/>
                <a:pathLst>
                  <a:path extrusionOk="0" h="879" w="192">
                    <a:moveTo>
                      <a:pt x="157" y="1"/>
                    </a:moveTo>
                    <a:cubicBezTo>
                      <a:pt x="142" y="1"/>
                      <a:pt x="128" y="9"/>
                      <a:pt x="128" y="25"/>
                    </a:cubicBezTo>
                    <a:cubicBezTo>
                      <a:pt x="122" y="171"/>
                      <a:pt x="102" y="311"/>
                      <a:pt x="77" y="457"/>
                    </a:cubicBezTo>
                    <a:cubicBezTo>
                      <a:pt x="71" y="527"/>
                      <a:pt x="58" y="597"/>
                      <a:pt x="39" y="667"/>
                    </a:cubicBezTo>
                    <a:cubicBezTo>
                      <a:pt x="33" y="698"/>
                      <a:pt x="20" y="736"/>
                      <a:pt x="14" y="768"/>
                    </a:cubicBezTo>
                    <a:cubicBezTo>
                      <a:pt x="1" y="800"/>
                      <a:pt x="1" y="832"/>
                      <a:pt x="7" y="864"/>
                    </a:cubicBezTo>
                    <a:cubicBezTo>
                      <a:pt x="12" y="873"/>
                      <a:pt x="23" y="879"/>
                      <a:pt x="37" y="879"/>
                    </a:cubicBezTo>
                    <a:cubicBezTo>
                      <a:pt x="41" y="879"/>
                      <a:pt x="47" y="878"/>
                      <a:pt x="52" y="876"/>
                    </a:cubicBezTo>
                    <a:cubicBezTo>
                      <a:pt x="71" y="851"/>
                      <a:pt x="90" y="819"/>
                      <a:pt x="96" y="787"/>
                    </a:cubicBezTo>
                    <a:cubicBezTo>
                      <a:pt x="102" y="749"/>
                      <a:pt x="115" y="717"/>
                      <a:pt x="122" y="686"/>
                    </a:cubicBezTo>
                    <a:cubicBezTo>
                      <a:pt x="134" y="609"/>
                      <a:pt x="153" y="539"/>
                      <a:pt x="160" y="470"/>
                    </a:cubicBezTo>
                    <a:cubicBezTo>
                      <a:pt x="179" y="323"/>
                      <a:pt x="191" y="171"/>
                      <a:pt x="185" y="25"/>
                    </a:cubicBezTo>
                    <a:cubicBezTo>
                      <a:pt x="185" y="9"/>
                      <a:pt x="171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94"/>
              <p:cNvSpPr/>
              <p:nvPr/>
            </p:nvSpPr>
            <p:spPr>
              <a:xfrm>
                <a:off x="6243715" y="1995457"/>
                <a:ext cx="19045" cy="49269"/>
              </a:xfrm>
              <a:custGeom>
                <a:rect b="b" l="l" r="r" t="t"/>
                <a:pathLst>
                  <a:path extrusionOk="0" h="357" w="138">
                    <a:moveTo>
                      <a:pt x="105" y="0"/>
                    </a:moveTo>
                    <a:cubicBezTo>
                      <a:pt x="96" y="0"/>
                      <a:pt x="87" y="5"/>
                      <a:pt x="83" y="17"/>
                    </a:cubicBezTo>
                    <a:cubicBezTo>
                      <a:pt x="51" y="68"/>
                      <a:pt x="32" y="118"/>
                      <a:pt x="19" y="176"/>
                    </a:cubicBezTo>
                    <a:cubicBezTo>
                      <a:pt x="13" y="201"/>
                      <a:pt x="6" y="227"/>
                      <a:pt x="6" y="252"/>
                    </a:cubicBezTo>
                    <a:cubicBezTo>
                      <a:pt x="0" y="284"/>
                      <a:pt x="0" y="315"/>
                      <a:pt x="19" y="347"/>
                    </a:cubicBezTo>
                    <a:cubicBezTo>
                      <a:pt x="25" y="354"/>
                      <a:pt x="33" y="357"/>
                      <a:pt x="41" y="357"/>
                    </a:cubicBezTo>
                    <a:cubicBezTo>
                      <a:pt x="49" y="357"/>
                      <a:pt x="57" y="354"/>
                      <a:pt x="64" y="347"/>
                    </a:cubicBezTo>
                    <a:cubicBezTo>
                      <a:pt x="76" y="322"/>
                      <a:pt x="83" y="290"/>
                      <a:pt x="83" y="265"/>
                    </a:cubicBezTo>
                    <a:cubicBezTo>
                      <a:pt x="83" y="239"/>
                      <a:pt x="83" y="214"/>
                      <a:pt x="89" y="188"/>
                    </a:cubicBezTo>
                    <a:cubicBezTo>
                      <a:pt x="95" y="138"/>
                      <a:pt x="114" y="87"/>
                      <a:pt x="133" y="36"/>
                    </a:cubicBezTo>
                    <a:cubicBezTo>
                      <a:pt x="138" y="16"/>
                      <a:pt x="121" y="0"/>
                      <a:pt x="1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94"/>
              <p:cNvSpPr/>
              <p:nvPr/>
            </p:nvSpPr>
            <p:spPr>
              <a:xfrm>
                <a:off x="6334385" y="2208677"/>
                <a:ext cx="33122" cy="51063"/>
              </a:xfrm>
              <a:custGeom>
                <a:rect b="b" l="l" r="r" t="t"/>
                <a:pathLst>
                  <a:path extrusionOk="0" h="370" w="240">
                    <a:moveTo>
                      <a:pt x="204" y="1"/>
                    </a:moveTo>
                    <a:cubicBezTo>
                      <a:pt x="195" y="1"/>
                      <a:pt x="187" y="7"/>
                      <a:pt x="182" y="16"/>
                    </a:cubicBezTo>
                    <a:cubicBezTo>
                      <a:pt x="156" y="73"/>
                      <a:pt x="131" y="130"/>
                      <a:pt x="99" y="181"/>
                    </a:cubicBezTo>
                    <a:cubicBezTo>
                      <a:pt x="67" y="232"/>
                      <a:pt x="36" y="283"/>
                      <a:pt x="10" y="340"/>
                    </a:cubicBezTo>
                    <a:cubicBezTo>
                      <a:pt x="0" y="355"/>
                      <a:pt x="13" y="370"/>
                      <a:pt x="29" y="370"/>
                    </a:cubicBezTo>
                    <a:cubicBezTo>
                      <a:pt x="33" y="370"/>
                      <a:pt x="38" y="368"/>
                      <a:pt x="42" y="366"/>
                    </a:cubicBezTo>
                    <a:cubicBezTo>
                      <a:pt x="93" y="321"/>
                      <a:pt x="131" y="270"/>
                      <a:pt x="163" y="207"/>
                    </a:cubicBezTo>
                    <a:cubicBezTo>
                      <a:pt x="182" y="181"/>
                      <a:pt x="195" y="149"/>
                      <a:pt x="207" y="124"/>
                    </a:cubicBezTo>
                    <a:cubicBezTo>
                      <a:pt x="220" y="92"/>
                      <a:pt x="226" y="61"/>
                      <a:pt x="233" y="35"/>
                    </a:cubicBezTo>
                    <a:cubicBezTo>
                      <a:pt x="239" y="16"/>
                      <a:pt x="233" y="3"/>
                      <a:pt x="214" y="3"/>
                    </a:cubicBezTo>
                    <a:cubicBezTo>
                      <a:pt x="210" y="2"/>
                      <a:pt x="207" y="1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94"/>
              <p:cNvSpPr/>
              <p:nvPr/>
            </p:nvSpPr>
            <p:spPr>
              <a:xfrm>
                <a:off x="6322240" y="2076467"/>
                <a:ext cx="54789" cy="160365"/>
              </a:xfrm>
              <a:custGeom>
                <a:rect b="b" l="l" r="r" t="t"/>
                <a:pathLst>
                  <a:path extrusionOk="0" h="1162" w="397">
                    <a:moveTo>
                      <a:pt x="300" y="1"/>
                    </a:moveTo>
                    <a:cubicBezTo>
                      <a:pt x="284" y="1"/>
                      <a:pt x="266" y="11"/>
                      <a:pt x="270" y="27"/>
                    </a:cubicBezTo>
                    <a:cubicBezTo>
                      <a:pt x="308" y="218"/>
                      <a:pt x="289" y="415"/>
                      <a:pt x="219" y="599"/>
                    </a:cubicBezTo>
                    <a:cubicBezTo>
                      <a:pt x="162" y="777"/>
                      <a:pt x="54" y="936"/>
                      <a:pt x="9" y="1114"/>
                    </a:cubicBezTo>
                    <a:cubicBezTo>
                      <a:pt x="1" y="1143"/>
                      <a:pt x="26" y="1161"/>
                      <a:pt x="49" y="1161"/>
                    </a:cubicBezTo>
                    <a:cubicBezTo>
                      <a:pt x="61" y="1161"/>
                      <a:pt x="73" y="1156"/>
                      <a:pt x="79" y="1146"/>
                    </a:cubicBezTo>
                    <a:cubicBezTo>
                      <a:pt x="206" y="987"/>
                      <a:pt x="295" y="802"/>
                      <a:pt x="340" y="599"/>
                    </a:cubicBezTo>
                    <a:cubicBezTo>
                      <a:pt x="397" y="408"/>
                      <a:pt x="391" y="205"/>
                      <a:pt x="321" y="14"/>
                    </a:cubicBezTo>
                    <a:cubicBezTo>
                      <a:pt x="318" y="5"/>
                      <a:pt x="309" y="1"/>
                      <a:pt x="3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94"/>
              <p:cNvSpPr/>
              <p:nvPr/>
            </p:nvSpPr>
            <p:spPr>
              <a:xfrm>
                <a:off x="6304161" y="2263190"/>
                <a:ext cx="14215" cy="25255"/>
              </a:xfrm>
              <a:custGeom>
                <a:rect b="b" l="l" r="r" t="t"/>
                <a:pathLst>
                  <a:path extrusionOk="0" h="183" w="103">
                    <a:moveTo>
                      <a:pt x="73" y="1"/>
                    </a:moveTo>
                    <a:cubicBezTo>
                      <a:pt x="60" y="1"/>
                      <a:pt x="50" y="11"/>
                      <a:pt x="45" y="21"/>
                    </a:cubicBezTo>
                    <a:lnTo>
                      <a:pt x="26" y="85"/>
                    </a:lnTo>
                    <a:cubicBezTo>
                      <a:pt x="13" y="104"/>
                      <a:pt x="13" y="129"/>
                      <a:pt x="7" y="155"/>
                    </a:cubicBezTo>
                    <a:cubicBezTo>
                      <a:pt x="1" y="168"/>
                      <a:pt x="13" y="180"/>
                      <a:pt x="26" y="180"/>
                    </a:cubicBezTo>
                    <a:cubicBezTo>
                      <a:pt x="28" y="182"/>
                      <a:pt x="30" y="183"/>
                      <a:pt x="33" y="183"/>
                    </a:cubicBezTo>
                    <a:cubicBezTo>
                      <a:pt x="41" y="183"/>
                      <a:pt x="51" y="177"/>
                      <a:pt x="51" y="168"/>
                    </a:cubicBezTo>
                    <a:cubicBezTo>
                      <a:pt x="64" y="148"/>
                      <a:pt x="70" y="129"/>
                      <a:pt x="77" y="104"/>
                    </a:cubicBezTo>
                    <a:lnTo>
                      <a:pt x="96" y="40"/>
                    </a:lnTo>
                    <a:cubicBezTo>
                      <a:pt x="102" y="28"/>
                      <a:pt x="96" y="9"/>
                      <a:pt x="83" y="2"/>
                    </a:cubicBezTo>
                    <a:cubicBezTo>
                      <a:pt x="80" y="1"/>
                      <a:pt x="76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94"/>
              <p:cNvSpPr/>
              <p:nvPr/>
            </p:nvSpPr>
            <p:spPr>
              <a:xfrm>
                <a:off x="6776832" y="2019470"/>
                <a:ext cx="29120" cy="27878"/>
              </a:xfrm>
              <a:custGeom>
                <a:rect b="b" l="l" r="r" t="t"/>
                <a:pathLst>
                  <a:path extrusionOk="0" h="202" w="211">
                    <a:moveTo>
                      <a:pt x="19" y="0"/>
                    </a:moveTo>
                    <a:cubicBezTo>
                      <a:pt x="9" y="0"/>
                      <a:pt x="1" y="11"/>
                      <a:pt x="1" y="27"/>
                    </a:cubicBezTo>
                    <a:cubicBezTo>
                      <a:pt x="7" y="33"/>
                      <a:pt x="13" y="46"/>
                      <a:pt x="20" y="53"/>
                    </a:cubicBezTo>
                    <a:lnTo>
                      <a:pt x="39" y="72"/>
                    </a:lnTo>
                    <a:cubicBezTo>
                      <a:pt x="52" y="84"/>
                      <a:pt x="64" y="103"/>
                      <a:pt x="77" y="116"/>
                    </a:cubicBezTo>
                    <a:lnTo>
                      <a:pt x="160" y="192"/>
                    </a:lnTo>
                    <a:cubicBezTo>
                      <a:pt x="163" y="199"/>
                      <a:pt x="169" y="202"/>
                      <a:pt x="176" y="202"/>
                    </a:cubicBezTo>
                    <a:cubicBezTo>
                      <a:pt x="183" y="202"/>
                      <a:pt x="191" y="199"/>
                      <a:pt x="198" y="192"/>
                    </a:cubicBezTo>
                    <a:cubicBezTo>
                      <a:pt x="210" y="180"/>
                      <a:pt x="210" y="167"/>
                      <a:pt x="198" y="154"/>
                    </a:cubicBezTo>
                    <a:lnTo>
                      <a:pt x="115" y="72"/>
                    </a:lnTo>
                    <a:cubicBezTo>
                      <a:pt x="102" y="59"/>
                      <a:pt x="90" y="46"/>
                      <a:pt x="77" y="33"/>
                    </a:cubicBezTo>
                    <a:lnTo>
                      <a:pt x="52" y="14"/>
                    </a:lnTo>
                    <a:cubicBezTo>
                      <a:pt x="45" y="8"/>
                      <a:pt x="39" y="2"/>
                      <a:pt x="26" y="2"/>
                    </a:cubicBezTo>
                    <a:cubicBezTo>
                      <a:pt x="24" y="1"/>
                      <a:pt x="22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94"/>
              <p:cNvSpPr/>
              <p:nvPr/>
            </p:nvSpPr>
            <p:spPr>
              <a:xfrm>
                <a:off x="6764826" y="1988832"/>
                <a:ext cx="110682" cy="96743"/>
              </a:xfrm>
              <a:custGeom>
                <a:rect b="b" l="l" r="r" t="t"/>
                <a:pathLst>
                  <a:path extrusionOk="0" h="701" w="802">
                    <a:moveTo>
                      <a:pt x="68" y="1"/>
                    </a:moveTo>
                    <a:cubicBezTo>
                      <a:pt x="32" y="1"/>
                      <a:pt x="0" y="41"/>
                      <a:pt x="18" y="71"/>
                    </a:cubicBezTo>
                    <a:cubicBezTo>
                      <a:pt x="37" y="109"/>
                      <a:pt x="69" y="141"/>
                      <a:pt x="107" y="160"/>
                    </a:cubicBezTo>
                    <a:lnTo>
                      <a:pt x="202" y="230"/>
                    </a:lnTo>
                    <a:cubicBezTo>
                      <a:pt x="266" y="275"/>
                      <a:pt x="323" y="325"/>
                      <a:pt x="386" y="376"/>
                    </a:cubicBezTo>
                    <a:cubicBezTo>
                      <a:pt x="514" y="472"/>
                      <a:pt x="634" y="580"/>
                      <a:pt x="742" y="694"/>
                    </a:cubicBezTo>
                    <a:cubicBezTo>
                      <a:pt x="749" y="699"/>
                      <a:pt x="755" y="701"/>
                      <a:pt x="762" y="701"/>
                    </a:cubicBezTo>
                    <a:cubicBezTo>
                      <a:pt x="783" y="701"/>
                      <a:pt x="801" y="681"/>
                      <a:pt x="787" y="662"/>
                    </a:cubicBezTo>
                    <a:cubicBezTo>
                      <a:pt x="685" y="541"/>
                      <a:pt x="577" y="414"/>
                      <a:pt x="463" y="300"/>
                    </a:cubicBezTo>
                    <a:cubicBezTo>
                      <a:pt x="399" y="243"/>
                      <a:pt x="342" y="186"/>
                      <a:pt x="278" y="135"/>
                    </a:cubicBezTo>
                    <a:lnTo>
                      <a:pt x="183" y="65"/>
                    </a:lnTo>
                    <a:cubicBezTo>
                      <a:pt x="151" y="33"/>
                      <a:pt x="113" y="14"/>
                      <a:pt x="75" y="1"/>
                    </a:cubicBezTo>
                    <a:cubicBezTo>
                      <a:pt x="73" y="1"/>
                      <a:pt x="70" y="1"/>
                      <a:pt x="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94"/>
              <p:cNvSpPr/>
              <p:nvPr/>
            </p:nvSpPr>
            <p:spPr>
              <a:xfrm>
                <a:off x="6774210" y="1948534"/>
                <a:ext cx="18631" cy="21253"/>
              </a:xfrm>
              <a:custGeom>
                <a:rect b="b" l="l" r="r" t="t"/>
                <a:pathLst>
                  <a:path extrusionOk="0" h="154" w="135">
                    <a:moveTo>
                      <a:pt x="39" y="1"/>
                    </a:moveTo>
                    <a:cubicBezTo>
                      <a:pt x="26" y="1"/>
                      <a:pt x="20" y="1"/>
                      <a:pt x="13" y="7"/>
                    </a:cubicBezTo>
                    <a:cubicBezTo>
                      <a:pt x="7" y="14"/>
                      <a:pt x="7" y="20"/>
                      <a:pt x="7" y="26"/>
                    </a:cubicBezTo>
                    <a:cubicBezTo>
                      <a:pt x="1" y="33"/>
                      <a:pt x="1" y="39"/>
                      <a:pt x="7" y="45"/>
                    </a:cubicBezTo>
                    <a:cubicBezTo>
                      <a:pt x="7" y="52"/>
                      <a:pt x="7" y="58"/>
                      <a:pt x="13" y="58"/>
                    </a:cubicBezTo>
                    <a:lnTo>
                      <a:pt x="20" y="77"/>
                    </a:lnTo>
                    <a:cubicBezTo>
                      <a:pt x="26" y="77"/>
                      <a:pt x="26" y="84"/>
                      <a:pt x="32" y="90"/>
                    </a:cubicBezTo>
                    <a:lnTo>
                      <a:pt x="45" y="103"/>
                    </a:lnTo>
                    <a:cubicBezTo>
                      <a:pt x="52" y="109"/>
                      <a:pt x="58" y="122"/>
                      <a:pt x="71" y="134"/>
                    </a:cubicBezTo>
                    <a:lnTo>
                      <a:pt x="83" y="141"/>
                    </a:lnTo>
                    <a:cubicBezTo>
                      <a:pt x="83" y="147"/>
                      <a:pt x="90" y="153"/>
                      <a:pt x="96" y="153"/>
                    </a:cubicBezTo>
                    <a:cubicBezTo>
                      <a:pt x="109" y="153"/>
                      <a:pt x="115" y="153"/>
                      <a:pt x="121" y="147"/>
                    </a:cubicBezTo>
                    <a:cubicBezTo>
                      <a:pt x="128" y="141"/>
                      <a:pt x="134" y="134"/>
                      <a:pt x="134" y="122"/>
                    </a:cubicBezTo>
                    <a:lnTo>
                      <a:pt x="134" y="115"/>
                    </a:lnTo>
                    <a:cubicBezTo>
                      <a:pt x="134" y="109"/>
                      <a:pt x="128" y="103"/>
                      <a:pt x="128" y="96"/>
                    </a:cubicBezTo>
                    <a:lnTo>
                      <a:pt x="115" y="84"/>
                    </a:lnTo>
                    <a:cubicBezTo>
                      <a:pt x="109" y="71"/>
                      <a:pt x="102" y="64"/>
                      <a:pt x="96" y="58"/>
                    </a:cubicBezTo>
                    <a:lnTo>
                      <a:pt x="90" y="39"/>
                    </a:lnTo>
                    <a:cubicBezTo>
                      <a:pt x="83" y="39"/>
                      <a:pt x="77" y="33"/>
                      <a:pt x="77" y="26"/>
                    </a:cubicBezTo>
                    <a:lnTo>
                      <a:pt x="64" y="20"/>
                    </a:lnTo>
                    <a:cubicBezTo>
                      <a:pt x="64" y="14"/>
                      <a:pt x="58" y="7"/>
                      <a:pt x="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94"/>
              <p:cNvSpPr/>
              <p:nvPr/>
            </p:nvSpPr>
            <p:spPr>
              <a:xfrm>
                <a:off x="6624336" y="1897058"/>
                <a:ext cx="79906" cy="114822"/>
              </a:xfrm>
              <a:custGeom>
                <a:rect b="b" l="l" r="r" t="t"/>
                <a:pathLst>
                  <a:path extrusionOk="0" h="832" w="579">
                    <a:moveTo>
                      <a:pt x="543" y="1"/>
                    </a:moveTo>
                    <a:cubicBezTo>
                      <a:pt x="529" y="1"/>
                      <a:pt x="515" y="9"/>
                      <a:pt x="515" y="24"/>
                    </a:cubicBezTo>
                    <a:cubicBezTo>
                      <a:pt x="496" y="183"/>
                      <a:pt x="438" y="336"/>
                      <a:pt x="343" y="463"/>
                    </a:cubicBezTo>
                    <a:cubicBezTo>
                      <a:pt x="299" y="526"/>
                      <a:pt x="248" y="590"/>
                      <a:pt x="191" y="641"/>
                    </a:cubicBezTo>
                    <a:cubicBezTo>
                      <a:pt x="121" y="679"/>
                      <a:pt x="64" y="730"/>
                      <a:pt x="13" y="793"/>
                    </a:cubicBezTo>
                    <a:cubicBezTo>
                      <a:pt x="0" y="806"/>
                      <a:pt x="6" y="831"/>
                      <a:pt x="25" y="831"/>
                    </a:cubicBezTo>
                    <a:cubicBezTo>
                      <a:pt x="114" y="831"/>
                      <a:pt x="197" y="793"/>
                      <a:pt x="254" y="723"/>
                    </a:cubicBezTo>
                    <a:cubicBezTo>
                      <a:pt x="324" y="666"/>
                      <a:pt x="381" y="596"/>
                      <a:pt x="432" y="526"/>
                    </a:cubicBezTo>
                    <a:cubicBezTo>
                      <a:pt x="527" y="374"/>
                      <a:pt x="578" y="202"/>
                      <a:pt x="572" y="24"/>
                    </a:cubicBezTo>
                    <a:cubicBezTo>
                      <a:pt x="572" y="9"/>
                      <a:pt x="558" y="1"/>
                      <a:pt x="5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94"/>
              <p:cNvSpPr/>
              <p:nvPr/>
            </p:nvSpPr>
            <p:spPr>
              <a:xfrm>
                <a:off x="6627786" y="2016296"/>
                <a:ext cx="34364" cy="20149"/>
              </a:xfrm>
              <a:custGeom>
                <a:rect b="b" l="l" r="r" t="t"/>
                <a:pathLst>
                  <a:path extrusionOk="0" h="146" w="249">
                    <a:moveTo>
                      <a:pt x="226" y="1"/>
                    </a:moveTo>
                    <a:cubicBezTo>
                      <a:pt x="220" y="1"/>
                      <a:pt x="213" y="2"/>
                      <a:pt x="210" y="6"/>
                    </a:cubicBezTo>
                    <a:cubicBezTo>
                      <a:pt x="178" y="25"/>
                      <a:pt x="147" y="44"/>
                      <a:pt x="115" y="63"/>
                    </a:cubicBezTo>
                    <a:cubicBezTo>
                      <a:pt x="96" y="69"/>
                      <a:pt x="77" y="76"/>
                      <a:pt x="58" y="82"/>
                    </a:cubicBezTo>
                    <a:lnTo>
                      <a:pt x="32" y="88"/>
                    </a:lnTo>
                    <a:cubicBezTo>
                      <a:pt x="26" y="95"/>
                      <a:pt x="20" y="95"/>
                      <a:pt x="13" y="101"/>
                    </a:cubicBezTo>
                    <a:lnTo>
                      <a:pt x="7" y="107"/>
                    </a:lnTo>
                    <a:cubicBezTo>
                      <a:pt x="0" y="114"/>
                      <a:pt x="0" y="126"/>
                      <a:pt x="7" y="133"/>
                    </a:cubicBezTo>
                    <a:cubicBezTo>
                      <a:pt x="13" y="139"/>
                      <a:pt x="13" y="139"/>
                      <a:pt x="26" y="145"/>
                    </a:cubicBezTo>
                    <a:lnTo>
                      <a:pt x="70" y="145"/>
                    </a:lnTo>
                    <a:cubicBezTo>
                      <a:pt x="96" y="133"/>
                      <a:pt x="115" y="126"/>
                      <a:pt x="134" y="114"/>
                    </a:cubicBezTo>
                    <a:cubicBezTo>
                      <a:pt x="172" y="95"/>
                      <a:pt x="210" y="69"/>
                      <a:pt x="242" y="37"/>
                    </a:cubicBezTo>
                    <a:cubicBezTo>
                      <a:pt x="248" y="25"/>
                      <a:pt x="248" y="12"/>
                      <a:pt x="242" y="6"/>
                    </a:cubicBezTo>
                    <a:cubicBezTo>
                      <a:pt x="239" y="2"/>
                      <a:pt x="232" y="1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94"/>
              <p:cNvSpPr/>
              <p:nvPr/>
            </p:nvSpPr>
            <p:spPr>
              <a:xfrm>
                <a:off x="6582106" y="2022920"/>
                <a:ext cx="24703" cy="7314"/>
              </a:xfrm>
              <a:custGeom>
                <a:rect b="b" l="l" r="r" t="t"/>
                <a:pathLst>
                  <a:path extrusionOk="0" h="53" w="179">
                    <a:moveTo>
                      <a:pt x="154" y="0"/>
                    </a:moveTo>
                    <a:cubicBezTo>
                      <a:pt x="152" y="0"/>
                      <a:pt x="149" y="1"/>
                      <a:pt x="147" y="2"/>
                    </a:cubicBezTo>
                    <a:lnTo>
                      <a:pt x="39" y="2"/>
                    </a:lnTo>
                    <a:cubicBezTo>
                      <a:pt x="26" y="2"/>
                      <a:pt x="20" y="8"/>
                      <a:pt x="14" y="8"/>
                    </a:cubicBezTo>
                    <a:cubicBezTo>
                      <a:pt x="7" y="15"/>
                      <a:pt x="1" y="21"/>
                      <a:pt x="1" y="34"/>
                    </a:cubicBezTo>
                    <a:cubicBezTo>
                      <a:pt x="1" y="40"/>
                      <a:pt x="7" y="47"/>
                      <a:pt x="14" y="53"/>
                    </a:cubicBezTo>
                    <a:lnTo>
                      <a:pt x="154" y="53"/>
                    </a:lnTo>
                    <a:cubicBezTo>
                      <a:pt x="166" y="47"/>
                      <a:pt x="179" y="34"/>
                      <a:pt x="179" y="21"/>
                    </a:cubicBezTo>
                    <a:cubicBezTo>
                      <a:pt x="174" y="11"/>
                      <a:pt x="16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94"/>
              <p:cNvSpPr/>
              <p:nvPr/>
            </p:nvSpPr>
            <p:spPr>
              <a:xfrm>
                <a:off x="6874265" y="2609035"/>
                <a:ext cx="198317" cy="61551"/>
              </a:xfrm>
              <a:custGeom>
                <a:rect b="b" l="l" r="r" t="t"/>
                <a:pathLst>
                  <a:path extrusionOk="0" h="446" w="1437">
                    <a:moveTo>
                      <a:pt x="19" y="0"/>
                    </a:moveTo>
                    <a:cubicBezTo>
                      <a:pt x="6" y="0"/>
                      <a:pt x="0" y="19"/>
                      <a:pt x="6" y="26"/>
                    </a:cubicBezTo>
                    <a:cubicBezTo>
                      <a:pt x="115" y="89"/>
                      <a:pt x="229" y="134"/>
                      <a:pt x="350" y="165"/>
                    </a:cubicBezTo>
                    <a:cubicBezTo>
                      <a:pt x="464" y="203"/>
                      <a:pt x="585" y="242"/>
                      <a:pt x="699" y="273"/>
                    </a:cubicBezTo>
                    <a:cubicBezTo>
                      <a:pt x="934" y="343"/>
                      <a:pt x="1176" y="400"/>
                      <a:pt x="1417" y="445"/>
                    </a:cubicBezTo>
                    <a:cubicBezTo>
                      <a:pt x="1419" y="446"/>
                      <a:pt x="1421" y="446"/>
                      <a:pt x="1422" y="446"/>
                    </a:cubicBezTo>
                    <a:cubicBezTo>
                      <a:pt x="1436" y="446"/>
                      <a:pt x="1435" y="419"/>
                      <a:pt x="1417" y="413"/>
                    </a:cubicBezTo>
                    <a:cubicBezTo>
                      <a:pt x="1176" y="350"/>
                      <a:pt x="941" y="286"/>
                      <a:pt x="699" y="216"/>
                    </a:cubicBezTo>
                    <a:cubicBezTo>
                      <a:pt x="585" y="184"/>
                      <a:pt x="470" y="146"/>
                      <a:pt x="356" y="102"/>
                    </a:cubicBezTo>
                    <a:cubicBezTo>
                      <a:pt x="248" y="57"/>
                      <a:pt x="134" y="26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94"/>
              <p:cNvSpPr/>
              <p:nvPr/>
            </p:nvSpPr>
            <p:spPr>
              <a:xfrm>
                <a:off x="6777798" y="2566253"/>
                <a:ext cx="15871" cy="12007"/>
              </a:xfrm>
              <a:custGeom>
                <a:rect b="b" l="l" r="r" t="t"/>
                <a:pathLst>
                  <a:path extrusionOk="0" h="87" w="115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1"/>
                      <a:pt x="0" y="24"/>
                      <a:pt x="6" y="30"/>
                    </a:cubicBezTo>
                    <a:cubicBezTo>
                      <a:pt x="32" y="50"/>
                      <a:pt x="57" y="62"/>
                      <a:pt x="76" y="81"/>
                    </a:cubicBezTo>
                    <a:cubicBezTo>
                      <a:pt x="83" y="85"/>
                      <a:pt x="89" y="86"/>
                      <a:pt x="95" y="86"/>
                    </a:cubicBezTo>
                    <a:cubicBezTo>
                      <a:pt x="100" y="86"/>
                      <a:pt x="105" y="85"/>
                      <a:pt x="108" y="81"/>
                    </a:cubicBezTo>
                    <a:cubicBezTo>
                      <a:pt x="114" y="75"/>
                      <a:pt x="114" y="69"/>
                      <a:pt x="114" y="62"/>
                    </a:cubicBezTo>
                    <a:cubicBezTo>
                      <a:pt x="114" y="56"/>
                      <a:pt x="108" y="56"/>
                      <a:pt x="108" y="50"/>
                    </a:cubicBez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94"/>
              <p:cNvSpPr/>
              <p:nvPr/>
            </p:nvSpPr>
            <p:spPr>
              <a:xfrm>
                <a:off x="6405872" y="2549278"/>
                <a:ext cx="71764" cy="130279"/>
              </a:xfrm>
              <a:custGeom>
                <a:rect b="b" l="l" r="r" t="t"/>
                <a:pathLst>
                  <a:path extrusionOk="0" h="944" w="520">
                    <a:moveTo>
                      <a:pt x="55" y="1"/>
                    </a:moveTo>
                    <a:cubicBezTo>
                      <a:pt x="42" y="1"/>
                      <a:pt x="30" y="8"/>
                      <a:pt x="26" y="20"/>
                    </a:cubicBezTo>
                    <a:cubicBezTo>
                      <a:pt x="1" y="103"/>
                      <a:pt x="52" y="179"/>
                      <a:pt x="90" y="262"/>
                    </a:cubicBezTo>
                    <a:cubicBezTo>
                      <a:pt x="121" y="338"/>
                      <a:pt x="160" y="420"/>
                      <a:pt x="204" y="497"/>
                    </a:cubicBezTo>
                    <a:cubicBezTo>
                      <a:pt x="287" y="649"/>
                      <a:pt x="376" y="795"/>
                      <a:pt x="484" y="935"/>
                    </a:cubicBezTo>
                    <a:cubicBezTo>
                      <a:pt x="487" y="941"/>
                      <a:pt x="492" y="943"/>
                      <a:pt x="497" y="943"/>
                    </a:cubicBezTo>
                    <a:cubicBezTo>
                      <a:pt x="509" y="943"/>
                      <a:pt x="520" y="930"/>
                      <a:pt x="515" y="916"/>
                    </a:cubicBezTo>
                    <a:cubicBezTo>
                      <a:pt x="433" y="770"/>
                      <a:pt x="357" y="617"/>
                      <a:pt x="287" y="459"/>
                    </a:cubicBezTo>
                    <a:cubicBezTo>
                      <a:pt x="255" y="389"/>
                      <a:pt x="223" y="306"/>
                      <a:pt x="191" y="230"/>
                    </a:cubicBezTo>
                    <a:cubicBezTo>
                      <a:pt x="172" y="185"/>
                      <a:pt x="160" y="147"/>
                      <a:pt x="147" y="103"/>
                    </a:cubicBezTo>
                    <a:cubicBezTo>
                      <a:pt x="134" y="65"/>
                      <a:pt x="109" y="33"/>
                      <a:pt x="77" y="7"/>
                    </a:cubicBezTo>
                    <a:cubicBezTo>
                      <a:pt x="70" y="3"/>
                      <a:pt x="63" y="1"/>
                      <a:pt x="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94"/>
              <p:cNvSpPr/>
              <p:nvPr/>
            </p:nvSpPr>
            <p:spPr>
              <a:xfrm>
                <a:off x="6407666" y="2518917"/>
                <a:ext cx="9799" cy="13939"/>
              </a:xfrm>
              <a:custGeom>
                <a:rect b="b" l="l" r="r" t="t"/>
                <a:pathLst>
                  <a:path extrusionOk="0" h="101" w="71">
                    <a:moveTo>
                      <a:pt x="19" y="0"/>
                    </a:moveTo>
                    <a:cubicBezTo>
                      <a:pt x="18" y="0"/>
                      <a:pt x="16" y="2"/>
                      <a:pt x="13" y="5"/>
                    </a:cubicBezTo>
                    <a:lnTo>
                      <a:pt x="7" y="11"/>
                    </a:lnTo>
                    <a:lnTo>
                      <a:pt x="0" y="18"/>
                    </a:lnTo>
                    <a:lnTo>
                      <a:pt x="0" y="24"/>
                    </a:lnTo>
                    <a:lnTo>
                      <a:pt x="0" y="43"/>
                    </a:lnTo>
                    <a:cubicBezTo>
                      <a:pt x="0" y="49"/>
                      <a:pt x="0" y="49"/>
                      <a:pt x="0" y="56"/>
                    </a:cubicBezTo>
                    <a:lnTo>
                      <a:pt x="0" y="62"/>
                    </a:lnTo>
                    <a:lnTo>
                      <a:pt x="7" y="81"/>
                    </a:lnTo>
                    <a:cubicBezTo>
                      <a:pt x="7" y="88"/>
                      <a:pt x="13" y="94"/>
                      <a:pt x="19" y="94"/>
                    </a:cubicBezTo>
                    <a:lnTo>
                      <a:pt x="26" y="100"/>
                    </a:lnTo>
                    <a:lnTo>
                      <a:pt x="51" y="100"/>
                    </a:lnTo>
                    <a:cubicBezTo>
                      <a:pt x="58" y="100"/>
                      <a:pt x="58" y="94"/>
                      <a:pt x="64" y="94"/>
                    </a:cubicBezTo>
                    <a:cubicBezTo>
                      <a:pt x="64" y="88"/>
                      <a:pt x="64" y="88"/>
                      <a:pt x="70" y="81"/>
                    </a:cubicBezTo>
                    <a:cubicBezTo>
                      <a:pt x="70" y="75"/>
                      <a:pt x="70" y="75"/>
                      <a:pt x="70" y="68"/>
                    </a:cubicBezTo>
                    <a:cubicBezTo>
                      <a:pt x="70" y="62"/>
                      <a:pt x="70" y="62"/>
                      <a:pt x="70" y="56"/>
                    </a:cubicBezTo>
                    <a:lnTo>
                      <a:pt x="58" y="37"/>
                    </a:lnTo>
                    <a:lnTo>
                      <a:pt x="58" y="30"/>
                    </a:lnTo>
                    <a:cubicBezTo>
                      <a:pt x="58" y="30"/>
                      <a:pt x="51" y="24"/>
                      <a:pt x="51" y="24"/>
                    </a:cubicBezTo>
                    <a:lnTo>
                      <a:pt x="45" y="11"/>
                    </a:lnTo>
                    <a:cubicBezTo>
                      <a:pt x="39" y="5"/>
                      <a:pt x="32" y="5"/>
                      <a:pt x="26" y="5"/>
                    </a:cubicBezTo>
                    <a:cubicBezTo>
                      <a:pt x="23" y="2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94"/>
              <p:cNvSpPr/>
              <p:nvPr/>
            </p:nvSpPr>
            <p:spPr>
              <a:xfrm>
                <a:off x="6330521" y="2470338"/>
                <a:ext cx="48579" cy="113856"/>
              </a:xfrm>
              <a:custGeom>
                <a:rect b="b" l="l" r="r" t="t"/>
                <a:pathLst>
                  <a:path extrusionOk="0" h="825" w="352">
                    <a:moveTo>
                      <a:pt x="54" y="0"/>
                    </a:moveTo>
                    <a:cubicBezTo>
                      <a:pt x="45" y="0"/>
                      <a:pt x="36" y="6"/>
                      <a:pt x="32" y="14"/>
                    </a:cubicBezTo>
                    <a:cubicBezTo>
                      <a:pt x="0" y="71"/>
                      <a:pt x="32" y="147"/>
                      <a:pt x="51" y="217"/>
                    </a:cubicBezTo>
                    <a:cubicBezTo>
                      <a:pt x="70" y="281"/>
                      <a:pt x="89" y="351"/>
                      <a:pt x="115" y="414"/>
                    </a:cubicBezTo>
                    <a:cubicBezTo>
                      <a:pt x="159" y="554"/>
                      <a:pt x="216" y="681"/>
                      <a:pt x="286" y="808"/>
                    </a:cubicBezTo>
                    <a:cubicBezTo>
                      <a:pt x="293" y="820"/>
                      <a:pt x="304" y="824"/>
                      <a:pt x="315" y="824"/>
                    </a:cubicBezTo>
                    <a:cubicBezTo>
                      <a:pt x="334" y="824"/>
                      <a:pt x="351" y="809"/>
                      <a:pt x="343" y="789"/>
                    </a:cubicBezTo>
                    <a:cubicBezTo>
                      <a:pt x="286" y="656"/>
                      <a:pt x="235" y="522"/>
                      <a:pt x="197" y="389"/>
                    </a:cubicBezTo>
                    <a:cubicBezTo>
                      <a:pt x="178" y="319"/>
                      <a:pt x="153" y="243"/>
                      <a:pt x="140" y="185"/>
                    </a:cubicBezTo>
                    <a:cubicBezTo>
                      <a:pt x="127" y="128"/>
                      <a:pt x="121" y="46"/>
                      <a:pt x="70" y="7"/>
                    </a:cubicBezTo>
                    <a:cubicBezTo>
                      <a:pt x="65" y="3"/>
                      <a:pt x="59" y="0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94"/>
              <p:cNvSpPr/>
              <p:nvPr/>
            </p:nvSpPr>
            <p:spPr>
              <a:xfrm>
                <a:off x="6331349" y="2418310"/>
                <a:ext cx="17665" cy="26773"/>
              </a:xfrm>
              <a:custGeom>
                <a:rect b="b" l="l" r="r" t="t"/>
                <a:pathLst>
                  <a:path extrusionOk="0" h="194" w="128">
                    <a:moveTo>
                      <a:pt x="30" y="1"/>
                    </a:moveTo>
                    <a:cubicBezTo>
                      <a:pt x="26" y="1"/>
                      <a:pt x="23" y="2"/>
                      <a:pt x="20" y="3"/>
                    </a:cubicBezTo>
                    <a:cubicBezTo>
                      <a:pt x="7" y="9"/>
                      <a:pt x="1" y="29"/>
                      <a:pt x="7" y="41"/>
                    </a:cubicBezTo>
                    <a:cubicBezTo>
                      <a:pt x="13" y="60"/>
                      <a:pt x="26" y="86"/>
                      <a:pt x="32" y="111"/>
                    </a:cubicBezTo>
                    <a:cubicBezTo>
                      <a:pt x="45" y="130"/>
                      <a:pt x="58" y="156"/>
                      <a:pt x="64" y="175"/>
                    </a:cubicBezTo>
                    <a:cubicBezTo>
                      <a:pt x="70" y="187"/>
                      <a:pt x="89" y="194"/>
                      <a:pt x="102" y="194"/>
                    </a:cubicBezTo>
                    <a:cubicBezTo>
                      <a:pt x="121" y="187"/>
                      <a:pt x="128" y="168"/>
                      <a:pt x="121" y="156"/>
                    </a:cubicBezTo>
                    <a:cubicBezTo>
                      <a:pt x="109" y="130"/>
                      <a:pt x="102" y="105"/>
                      <a:pt x="89" y="86"/>
                    </a:cubicBezTo>
                    <a:cubicBezTo>
                      <a:pt x="77" y="60"/>
                      <a:pt x="64" y="41"/>
                      <a:pt x="58" y="22"/>
                    </a:cubicBezTo>
                    <a:cubicBezTo>
                      <a:pt x="53" y="8"/>
                      <a:pt x="41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44" name="Google Shape;1544;p94"/>
          <p:cNvSpPr/>
          <p:nvPr/>
        </p:nvSpPr>
        <p:spPr>
          <a:xfrm>
            <a:off x="7846938" y="187825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Investigate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45" name="Google Shape;1545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7770" y="47834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95"/>
          <p:cNvSpPr/>
          <p:nvPr/>
        </p:nvSpPr>
        <p:spPr>
          <a:xfrm rot="703475">
            <a:off x="-862140" y="-776444"/>
            <a:ext cx="3848585" cy="4444063"/>
          </a:xfrm>
          <a:custGeom>
            <a:rect b="b" l="l" r="r" t="t"/>
            <a:pathLst>
              <a:path extrusionOk="0" h="177769" w="153949">
                <a:moveTo>
                  <a:pt x="153949" y="0"/>
                </a:moveTo>
                <a:cubicBezTo>
                  <a:pt x="150948" y="23996"/>
                  <a:pt x="134564" y="55553"/>
                  <a:pt x="110517" y="58113"/>
                </a:cubicBezTo>
                <a:cubicBezTo>
                  <a:pt x="96673" y="59587"/>
                  <a:pt x="79225" y="52213"/>
                  <a:pt x="72998" y="39761"/>
                </a:cubicBezTo>
                <a:cubicBezTo>
                  <a:pt x="70109" y="33985"/>
                  <a:pt x="67778" y="23558"/>
                  <a:pt x="73406" y="20390"/>
                </a:cubicBezTo>
                <a:cubicBezTo>
                  <a:pt x="79981" y="16689"/>
                  <a:pt x="90148" y="15881"/>
                  <a:pt x="96040" y="20594"/>
                </a:cubicBezTo>
                <a:cubicBezTo>
                  <a:pt x="102445" y="25717"/>
                  <a:pt x="104910" y="38203"/>
                  <a:pt x="100118" y="44859"/>
                </a:cubicBezTo>
                <a:cubicBezTo>
                  <a:pt x="91680" y="56579"/>
                  <a:pt x="75190" y="60903"/>
                  <a:pt x="60968" y="63414"/>
                </a:cubicBezTo>
                <a:cubicBezTo>
                  <a:pt x="56434" y="64215"/>
                  <a:pt x="51137" y="62898"/>
                  <a:pt x="47306" y="65453"/>
                </a:cubicBezTo>
                <a:cubicBezTo>
                  <a:pt x="39699" y="70526"/>
                  <a:pt x="32569" y="78975"/>
                  <a:pt x="31810" y="88087"/>
                </a:cubicBezTo>
                <a:cubicBezTo>
                  <a:pt x="31067" y="97007"/>
                  <a:pt x="32797" y="106997"/>
                  <a:pt x="38131" y="114186"/>
                </a:cubicBezTo>
                <a:cubicBezTo>
                  <a:pt x="43065" y="120836"/>
                  <a:pt x="51082" y="124510"/>
                  <a:pt x="57706" y="129479"/>
                </a:cubicBezTo>
                <a:cubicBezTo>
                  <a:pt x="66652" y="136190"/>
                  <a:pt x="74776" y="144841"/>
                  <a:pt x="79523" y="154967"/>
                </a:cubicBezTo>
                <a:cubicBezTo>
                  <a:pt x="81155" y="158448"/>
                  <a:pt x="82875" y="162947"/>
                  <a:pt x="81155" y="166386"/>
                </a:cubicBezTo>
                <a:cubicBezTo>
                  <a:pt x="75695" y="177306"/>
                  <a:pt x="58496" y="177601"/>
                  <a:pt x="46287" y="177601"/>
                </a:cubicBezTo>
                <a:cubicBezTo>
                  <a:pt x="39281" y="177601"/>
                  <a:pt x="32131" y="178274"/>
                  <a:pt x="25285" y="176785"/>
                </a:cubicBezTo>
                <a:cubicBezTo>
                  <a:pt x="16164" y="174802"/>
                  <a:pt x="9055" y="167019"/>
                  <a:pt x="0" y="16475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51" name="Google Shape;1551;p95"/>
          <p:cNvSpPr/>
          <p:nvPr/>
        </p:nvSpPr>
        <p:spPr>
          <a:xfrm>
            <a:off x="7443925" y="1568550"/>
            <a:ext cx="2061429" cy="3389725"/>
          </a:xfrm>
          <a:custGeom>
            <a:rect b="b" l="l" r="r" t="t"/>
            <a:pathLst>
              <a:path extrusionOk="0" h="135589" w="78583">
                <a:moveTo>
                  <a:pt x="78583" y="135589"/>
                </a:moveTo>
                <a:cubicBezTo>
                  <a:pt x="58217" y="127591"/>
                  <a:pt x="36156" y="123975"/>
                  <a:pt x="16392" y="114587"/>
                </a:cubicBezTo>
                <a:cubicBezTo>
                  <a:pt x="9091" y="111119"/>
                  <a:pt x="973" y="104678"/>
                  <a:pt x="80" y="96644"/>
                </a:cubicBezTo>
                <a:cubicBezTo>
                  <a:pt x="-560" y="90883"/>
                  <a:pt x="6565" y="86807"/>
                  <a:pt x="11091" y="83186"/>
                </a:cubicBezTo>
                <a:cubicBezTo>
                  <a:pt x="17386" y="78151"/>
                  <a:pt x="24142" y="73712"/>
                  <a:pt x="30462" y="68709"/>
                </a:cubicBezTo>
                <a:cubicBezTo>
                  <a:pt x="44163" y="57863"/>
                  <a:pt x="50405" y="36091"/>
                  <a:pt x="46978" y="18956"/>
                </a:cubicBezTo>
                <a:cubicBezTo>
                  <a:pt x="45458" y="11357"/>
                  <a:pt x="39046" y="3305"/>
                  <a:pt x="31481" y="1624"/>
                </a:cubicBezTo>
                <a:cubicBezTo>
                  <a:pt x="26039" y="415"/>
                  <a:pt x="19088" y="-1483"/>
                  <a:pt x="14761" y="2032"/>
                </a:cubicBezTo>
                <a:cubicBezTo>
                  <a:pt x="11097" y="5009"/>
                  <a:pt x="7764" y="10603"/>
                  <a:pt x="9256" y="15082"/>
                </a:cubicBezTo>
                <a:cubicBezTo>
                  <a:pt x="11148" y="20763"/>
                  <a:pt x="19440" y="22162"/>
                  <a:pt x="25364" y="23034"/>
                </a:cubicBezTo>
                <a:cubicBezTo>
                  <a:pt x="39487" y="25112"/>
                  <a:pt x="53909" y="22422"/>
                  <a:pt x="68184" y="2242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552" name="Google Shape;1552;p95"/>
          <p:cNvGrpSpPr/>
          <p:nvPr/>
        </p:nvGrpSpPr>
        <p:grpSpPr>
          <a:xfrm>
            <a:off x="-3" y="2399591"/>
            <a:ext cx="2904568" cy="2743898"/>
            <a:chOff x="5698023" y="759999"/>
            <a:chExt cx="2546080" cy="2405240"/>
          </a:xfrm>
        </p:grpSpPr>
        <p:sp>
          <p:nvSpPr>
            <p:cNvPr id="1553" name="Google Shape;1553;p95"/>
            <p:cNvSpPr/>
            <p:nvPr/>
          </p:nvSpPr>
          <p:spPr>
            <a:xfrm>
              <a:off x="5698023" y="759999"/>
              <a:ext cx="2546080" cy="2404087"/>
            </a:xfrm>
            <a:custGeom>
              <a:rect b="b" l="l" r="r" t="t"/>
              <a:pathLst>
                <a:path extrusionOk="0" h="12512" w="13251">
                  <a:moveTo>
                    <a:pt x="7905" y="249"/>
                  </a:moveTo>
                  <a:cubicBezTo>
                    <a:pt x="7906" y="249"/>
                    <a:pt x="7906" y="249"/>
                    <a:pt x="7906" y="251"/>
                  </a:cubicBezTo>
                  <a:lnTo>
                    <a:pt x="7900" y="251"/>
                  </a:lnTo>
                  <a:cubicBezTo>
                    <a:pt x="7900" y="251"/>
                    <a:pt x="7903" y="249"/>
                    <a:pt x="7905" y="249"/>
                  </a:cubicBezTo>
                  <a:close/>
                  <a:moveTo>
                    <a:pt x="8465" y="245"/>
                  </a:moveTo>
                  <a:lnTo>
                    <a:pt x="8465" y="245"/>
                  </a:lnTo>
                  <a:cubicBezTo>
                    <a:pt x="8504" y="264"/>
                    <a:pt x="8535" y="290"/>
                    <a:pt x="8567" y="315"/>
                  </a:cubicBezTo>
                  <a:cubicBezTo>
                    <a:pt x="8535" y="290"/>
                    <a:pt x="8497" y="271"/>
                    <a:pt x="8465" y="245"/>
                  </a:cubicBezTo>
                  <a:close/>
                  <a:moveTo>
                    <a:pt x="8841" y="468"/>
                  </a:moveTo>
                  <a:cubicBezTo>
                    <a:pt x="8923" y="550"/>
                    <a:pt x="9006" y="639"/>
                    <a:pt x="9082" y="734"/>
                  </a:cubicBezTo>
                  <a:lnTo>
                    <a:pt x="9082" y="741"/>
                  </a:lnTo>
                  <a:cubicBezTo>
                    <a:pt x="9006" y="646"/>
                    <a:pt x="8923" y="550"/>
                    <a:pt x="8841" y="468"/>
                  </a:cubicBezTo>
                  <a:close/>
                  <a:moveTo>
                    <a:pt x="9298" y="957"/>
                  </a:moveTo>
                  <a:lnTo>
                    <a:pt x="9298" y="963"/>
                  </a:lnTo>
                  <a:lnTo>
                    <a:pt x="9279" y="963"/>
                  </a:lnTo>
                  <a:cubicBezTo>
                    <a:pt x="9285" y="963"/>
                    <a:pt x="9292" y="963"/>
                    <a:pt x="9298" y="957"/>
                  </a:cubicBezTo>
                  <a:close/>
                  <a:moveTo>
                    <a:pt x="9184" y="939"/>
                  </a:moveTo>
                  <a:lnTo>
                    <a:pt x="9184" y="939"/>
                  </a:lnTo>
                  <a:cubicBezTo>
                    <a:pt x="9190" y="958"/>
                    <a:pt x="9203" y="976"/>
                    <a:pt x="9215" y="989"/>
                  </a:cubicBezTo>
                  <a:lnTo>
                    <a:pt x="9215" y="995"/>
                  </a:lnTo>
                  <a:cubicBezTo>
                    <a:pt x="9203" y="976"/>
                    <a:pt x="9190" y="958"/>
                    <a:pt x="9184" y="939"/>
                  </a:cubicBezTo>
                  <a:close/>
                  <a:moveTo>
                    <a:pt x="5364" y="1345"/>
                  </a:moveTo>
                  <a:lnTo>
                    <a:pt x="5364" y="1345"/>
                  </a:lnTo>
                  <a:cubicBezTo>
                    <a:pt x="5339" y="1370"/>
                    <a:pt x="5313" y="1389"/>
                    <a:pt x="5288" y="1414"/>
                  </a:cubicBezTo>
                  <a:cubicBezTo>
                    <a:pt x="5313" y="1389"/>
                    <a:pt x="5339" y="1364"/>
                    <a:pt x="5364" y="1345"/>
                  </a:cubicBezTo>
                  <a:close/>
                  <a:moveTo>
                    <a:pt x="9450" y="1472"/>
                  </a:moveTo>
                  <a:lnTo>
                    <a:pt x="9450" y="1478"/>
                  </a:lnTo>
                  <a:cubicBezTo>
                    <a:pt x="9444" y="1484"/>
                    <a:pt x="9444" y="1491"/>
                    <a:pt x="9444" y="1497"/>
                  </a:cubicBezTo>
                  <a:lnTo>
                    <a:pt x="9444" y="1497"/>
                  </a:lnTo>
                  <a:cubicBezTo>
                    <a:pt x="9444" y="1491"/>
                    <a:pt x="9444" y="1478"/>
                    <a:pt x="9450" y="1472"/>
                  </a:cubicBezTo>
                  <a:close/>
                  <a:moveTo>
                    <a:pt x="9457" y="1440"/>
                  </a:moveTo>
                  <a:cubicBezTo>
                    <a:pt x="9463" y="1472"/>
                    <a:pt x="9476" y="1503"/>
                    <a:pt x="9489" y="1535"/>
                  </a:cubicBezTo>
                  <a:lnTo>
                    <a:pt x="9489" y="1542"/>
                  </a:lnTo>
                  <a:cubicBezTo>
                    <a:pt x="9476" y="1516"/>
                    <a:pt x="9463" y="1478"/>
                    <a:pt x="9457" y="1440"/>
                  </a:cubicBezTo>
                  <a:close/>
                  <a:moveTo>
                    <a:pt x="9622" y="1853"/>
                  </a:moveTo>
                  <a:cubicBezTo>
                    <a:pt x="9635" y="1872"/>
                    <a:pt x="9641" y="1885"/>
                    <a:pt x="9660" y="1904"/>
                  </a:cubicBezTo>
                  <a:lnTo>
                    <a:pt x="9654" y="1910"/>
                  </a:lnTo>
                  <a:cubicBezTo>
                    <a:pt x="9641" y="1891"/>
                    <a:pt x="9635" y="1872"/>
                    <a:pt x="9622" y="1853"/>
                  </a:cubicBezTo>
                  <a:close/>
                  <a:moveTo>
                    <a:pt x="9508" y="2292"/>
                  </a:moveTo>
                  <a:lnTo>
                    <a:pt x="9609" y="2317"/>
                  </a:lnTo>
                  <a:lnTo>
                    <a:pt x="9603" y="2317"/>
                  </a:lnTo>
                  <a:cubicBezTo>
                    <a:pt x="9569" y="2308"/>
                    <a:pt x="9538" y="2300"/>
                    <a:pt x="9508" y="2292"/>
                  </a:cubicBezTo>
                  <a:close/>
                  <a:moveTo>
                    <a:pt x="9844" y="2374"/>
                  </a:moveTo>
                  <a:lnTo>
                    <a:pt x="9851" y="2380"/>
                  </a:lnTo>
                  <a:cubicBezTo>
                    <a:pt x="9864" y="2387"/>
                    <a:pt x="9876" y="2399"/>
                    <a:pt x="9883" y="2412"/>
                  </a:cubicBezTo>
                  <a:cubicBezTo>
                    <a:pt x="9864" y="2399"/>
                    <a:pt x="9857" y="2387"/>
                    <a:pt x="9844" y="2374"/>
                  </a:cubicBezTo>
                  <a:close/>
                  <a:moveTo>
                    <a:pt x="9781" y="2450"/>
                  </a:moveTo>
                  <a:cubicBezTo>
                    <a:pt x="9819" y="2469"/>
                    <a:pt x="9851" y="2495"/>
                    <a:pt x="9889" y="2527"/>
                  </a:cubicBezTo>
                  <a:cubicBezTo>
                    <a:pt x="9851" y="2495"/>
                    <a:pt x="9813" y="2469"/>
                    <a:pt x="9775" y="2450"/>
                  </a:cubicBezTo>
                  <a:close/>
                  <a:moveTo>
                    <a:pt x="9767" y="2514"/>
                  </a:moveTo>
                  <a:lnTo>
                    <a:pt x="9767" y="2514"/>
                  </a:lnTo>
                  <a:cubicBezTo>
                    <a:pt x="9815" y="2552"/>
                    <a:pt x="9856" y="2597"/>
                    <a:pt x="9891" y="2646"/>
                  </a:cubicBezTo>
                  <a:lnTo>
                    <a:pt x="9891" y="2646"/>
                  </a:lnTo>
                  <a:cubicBezTo>
                    <a:pt x="9855" y="2598"/>
                    <a:pt x="9814" y="2554"/>
                    <a:pt x="9767" y="2514"/>
                  </a:cubicBezTo>
                  <a:close/>
                  <a:moveTo>
                    <a:pt x="10099" y="2800"/>
                  </a:moveTo>
                  <a:lnTo>
                    <a:pt x="10111" y="2838"/>
                  </a:lnTo>
                  <a:cubicBezTo>
                    <a:pt x="10105" y="2825"/>
                    <a:pt x="10099" y="2812"/>
                    <a:pt x="10092" y="2800"/>
                  </a:cubicBezTo>
                  <a:close/>
                  <a:moveTo>
                    <a:pt x="10111" y="2838"/>
                  </a:moveTo>
                  <a:cubicBezTo>
                    <a:pt x="10118" y="2844"/>
                    <a:pt x="10118" y="2857"/>
                    <a:pt x="10124" y="2870"/>
                  </a:cubicBezTo>
                  <a:cubicBezTo>
                    <a:pt x="10118" y="2857"/>
                    <a:pt x="10111" y="2844"/>
                    <a:pt x="10111" y="2838"/>
                  </a:cubicBezTo>
                  <a:close/>
                  <a:moveTo>
                    <a:pt x="4678" y="2832"/>
                  </a:moveTo>
                  <a:cubicBezTo>
                    <a:pt x="4589" y="2901"/>
                    <a:pt x="4506" y="2971"/>
                    <a:pt x="4424" y="3041"/>
                  </a:cubicBezTo>
                  <a:lnTo>
                    <a:pt x="4424" y="3035"/>
                  </a:lnTo>
                  <a:cubicBezTo>
                    <a:pt x="4506" y="2965"/>
                    <a:pt x="4589" y="2895"/>
                    <a:pt x="4678" y="2832"/>
                  </a:cubicBezTo>
                  <a:close/>
                  <a:moveTo>
                    <a:pt x="9959" y="3105"/>
                  </a:moveTo>
                  <a:cubicBezTo>
                    <a:pt x="9946" y="3143"/>
                    <a:pt x="9952" y="3175"/>
                    <a:pt x="9965" y="3213"/>
                  </a:cubicBezTo>
                  <a:cubicBezTo>
                    <a:pt x="9946" y="3175"/>
                    <a:pt x="9946" y="3143"/>
                    <a:pt x="9946" y="3105"/>
                  </a:cubicBezTo>
                  <a:close/>
                  <a:moveTo>
                    <a:pt x="5731" y="3529"/>
                  </a:moveTo>
                  <a:cubicBezTo>
                    <a:pt x="5731" y="3529"/>
                    <a:pt x="5731" y="3529"/>
                    <a:pt x="5732" y="3529"/>
                  </a:cubicBezTo>
                  <a:lnTo>
                    <a:pt x="5732" y="3529"/>
                  </a:lnTo>
                  <a:cubicBezTo>
                    <a:pt x="5720" y="3529"/>
                    <a:pt x="5707" y="3536"/>
                    <a:pt x="5701" y="3550"/>
                  </a:cubicBezTo>
                  <a:cubicBezTo>
                    <a:pt x="5707" y="3535"/>
                    <a:pt x="5719" y="3529"/>
                    <a:pt x="5731" y="3529"/>
                  </a:cubicBezTo>
                  <a:close/>
                  <a:moveTo>
                    <a:pt x="9851" y="3696"/>
                  </a:moveTo>
                  <a:cubicBezTo>
                    <a:pt x="9857" y="3696"/>
                    <a:pt x="9851" y="3696"/>
                    <a:pt x="9851" y="3702"/>
                  </a:cubicBezTo>
                  <a:lnTo>
                    <a:pt x="9851" y="3696"/>
                  </a:lnTo>
                  <a:close/>
                  <a:moveTo>
                    <a:pt x="5701" y="3550"/>
                  </a:moveTo>
                  <a:cubicBezTo>
                    <a:pt x="5682" y="3645"/>
                    <a:pt x="5657" y="3734"/>
                    <a:pt x="5625" y="3817"/>
                  </a:cubicBezTo>
                  <a:cubicBezTo>
                    <a:pt x="5657" y="3734"/>
                    <a:pt x="5682" y="3639"/>
                    <a:pt x="5701" y="3550"/>
                  </a:cubicBezTo>
                  <a:close/>
                  <a:moveTo>
                    <a:pt x="9756" y="3975"/>
                  </a:moveTo>
                  <a:lnTo>
                    <a:pt x="9756" y="3975"/>
                  </a:lnTo>
                  <a:cubicBezTo>
                    <a:pt x="9762" y="3975"/>
                    <a:pt x="9768" y="3988"/>
                    <a:pt x="9775" y="3988"/>
                  </a:cubicBezTo>
                  <a:cubicBezTo>
                    <a:pt x="9762" y="3988"/>
                    <a:pt x="9762" y="3975"/>
                    <a:pt x="9756" y="3975"/>
                  </a:cubicBezTo>
                  <a:close/>
                  <a:moveTo>
                    <a:pt x="9736" y="4026"/>
                  </a:moveTo>
                  <a:lnTo>
                    <a:pt x="9736" y="4033"/>
                  </a:lnTo>
                  <a:cubicBezTo>
                    <a:pt x="9736" y="4033"/>
                    <a:pt x="9730" y="4026"/>
                    <a:pt x="9730" y="4026"/>
                  </a:cubicBezTo>
                  <a:close/>
                  <a:moveTo>
                    <a:pt x="9902" y="3969"/>
                  </a:moveTo>
                  <a:cubicBezTo>
                    <a:pt x="9902" y="3994"/>
                    <a:pt x="9908" y="4020"/>
                    <a:pt x="9908" y="4039"/>
                  </a:cubicBezTo>
                  <a:cubicBezTo>
                    <a:pt x="9902" y="4014"/>
                    <a:pt x="9895" y="3988"/>
                    <a:pt x="9895" y="3969"/>
                  </a:cubicBezTo>
                  <a:close/>
                  <a:moveTo>
                    <a:pt x="9736" y="4039"/>
                  </a:moveTo>
                  <a:lnTo>
                    <a:pt x="9736" y="4039"/>
                  </a:lnTo>
                  <a:cubicBezTo>
                    <a:pt x="9743" y="4052"/>
                    <a:pt x="9749" y="4064"/>
                    <a:pt x="9749" y="4077"/>
                  </a:cubicBezTo>
                  <a:cubicBezTo>
                    <a:pt x="9743" y="4064"/>
                    <a:pt x="9736" y="4052"/>
                    <a:pt x="9736" y="4039"/>
                  </a:cubicBezTo>
                  <a:close/>
                  <a:moveTo>
                    <a:pt x="5796" y="4151"/>
                  </a:moveTo>
                  <a:cubicBezTo>
                    <a:pt x="5785" y="4175"/>
                    <a:pt x="5774" y="4196"/>
                    <a:pt x="5758" y="4217"/>
                  </a:cubicBezTo>
                  <a:cubicBezTo>
                    <a:pt x="5764" y="4201"/>
                    <a:pt x="5782" y="4172"/>
                    <a:pt x="5796" y="4151"/>
                  </a:cubicBezTo>
                  <a:close/>
                  <a:moveTo>
                    <a:pt x="9924" y="4220"/>
                  </a:moveTo>
                  <a:cubicBezTo>
                    <a:pt x="9925" y="4223"/>
                    <a:pt x="9927" y="4226"/>
                    <a:pt x="9927" y="4230"/>
                  </a:cubicBezTo>
                  <a:lnTo>
                    <a:pt x="9924" y="4220"/>
                  </a:lnTo>
                  <a:close/>
                  <a:moveTo>
                    <a:pt x="5650" y="4363"/>
                  </a:moveTo>
                  <a:lnTo>
                    <a:pt x="5641" y="4376"/>
                  </a:lnTo>
                  <a:lnTo>
                    <a:pt x="5641" y="4376"/>
                  </a:lnTo>
                  <a:cubicBezTo>
                    <a:pt x="5644" y="4371"/>
                    <a:pt x="5647" y="4366"/>
                    <a:pt x="5650" y="4363"/>
                  </a:cubicBezTo>
                  <a:close/>
                  <a:moveTo>
                    <a:pt x="4631" y="4338"/>
                  </a:moveTo>
                  <a:cubicBezTo>
                    <a:pt x="4614" y="4356"/>
                    <a:pt x="4595" y="4374"/>
                    <a:pt x="4576" y="4388"/>
                  </a:cubicBezTo>
                  <a:cubicBezTo>
                    <a:pt x="4595" y="4374"/>
                    <a:pt x="4611" y="4356"/>
                    <a:pt x="4631" y="4338"/>
                  </a:cubicBezTo>
                  <a:close/>
                  <a:moveTo>
                    <a:pt x="4710" y="4369"/>
                  </a:moveTo>
                  <a:lnTo>
                    <a:pt x="4697" y="4395"/>
                  </a:lnTo>
                  <a:cubicBezTo>
                    <a:pt x="4697" y="4382"/>
                    <a:pt x="4703" y="4376"/>
                    <a:pt x="4710" y="4369"/>
                  </a:cubicBezTo>
                  <a:close/>
                  <a:moveTo>
                    <a:pt x="4494" y="4700"/>
                  </a:moveTo>
                  <a:cubicBezTo>
                    <a:pt x="4442" y="4759"/>
                    <a:pt x="4391" y="4816"/>
                    <a:pt x="4338" y="4872"/>
                  </a:cubicBezTo>
                  <a:lnTo>
                    <a:pt x="4338" y="4872"/>
                  </a:lnTo>
                  <a:cubicBezTo>
                    <a:pt x="4390" y="4814"/>
                    <a:pt x="4442" y="4756"/>
                    <a:pt x="4494" y="4700"/>
                  </a:cubicBezTo>
                  <a:close/>
                  <a:moveTo>
                    <a:pt x="5136" y="4859"/>
                  </a:moveTo>
                  <a:cubicBezTo>
                    <a:pt x="5066" y="4941"/>
                    <a:pt x="4964" y="4999"/>
                    <a:pt x="4856" y="5018"/>
                  </a:cubicBezTo>
                  <a:cubicBezTo>
                    <a:pt x="4964" y="4999"/>
                    <a:pt x="5059" y="4941"/>
                    <a:pt x="5136" y="4859"/>
                  </a:cubicBezTo>
                  <a:close/>
                  <a:moveTo>
                    <a:pt x="5288" y="4815"/>
                  </a:moveTo>
                  <a:cubicBezTo>
                    <a:pt x="5250" y="4903"/>
                    <a:pt x="5212" y="4986"/>
                    <a:pt x="5167" y="5062"/>
                  </a:cubicBezTo>
                  <a:cubicBezTo>
                    <a:pt x="5212" y="4980"/>
                    <a:pt x="5250" y="4903"/>
                    <a:pt x="5288" y="4815"/>
                  </a:cubicBezTo>
                  <a:close/>
                  <a:moveTo>
                    <a:pt x="4614" y="5100"/>
                  </a:moveTo>
                  <a:lnTo>
                    <a:pt x="4614" y="5100"/>
                  </a:lnTo>
                  <a:cubicBezTo>
                    <a:pt x="4576" y="5132"/>
                    <a:pt x="4538" y="5170"/>
                    <a:pt x="4494" y="5208"/>
                  </a:cubicBezTo>
                  <a:cubicBezTo>
                    <a:pt x="4545" y="5164"/>
                    <a:pt x="4570" y="5132"/>
                    <a:pt x="4614" y="5100"/>
                  </a:cubicBezTo>
                  <a:close/>
                  <a:moveTo>
                    <a:pt x="10068" y="5169"/>
                  </a:moveTo>
                  <a:lnTo>
                    <a:pt x="10068" y="5169"/>
                  </a:lnTo>
                  <a:cubicBezTo>
                    <a:pt x="10074" y="5180"/>
                    <a:pt x="10080" y="5191"/>
                    <a:pt x="10086" y="5202"/>
                  </a:cubicBezTo>
                  <a:lnTo>
                    <a:pt x="10086" y="5208"/>
                  </a:lnTo>
                  <a:cubicBezTo>
                    <a:pt x="10080" y="5195"/>
                    <a:pt x="10074" y="5181"/>
                    <a:pt x="10068" y="5169"/>
                  </a:cubicBezTo>
                  <a:close/>
                  <a:moveTo>
                    <a:pt x="4653" y="5075"/>
                  </a:moveTo>
                  <a:lnTo>
                    <a:pt x="4653" y="5075"/>
                  </a:lnTo>
                  <a:cubicBezTo>
                    <a:pt x="4672" y="5075"/>
                    <a:pt x="4684" y="5094"/>
                    <a:pt x="4678" y="5113"/>
                  </a:cubicBezTo>
                  <a:cubicBezTo>
                    <a:pt x="4653" y="5164"/>
                    <a:pt x="4621" y="5208"/>
                    <a:pt x="4583" y="5246"/>
                  </a:cubicBezTo>
                  <a:cubicBezTo>
                    <a:pt x="4621" y="5208"/>
                    <a:pt x="4653" y="5164"/>
                    <a:pt x="4672" y="5113"/>
                  </a:cubicBezTo>
                  <a:cubicBezTo>
                    <a:pt x="4684" y="5094"/>
                    <a:pt x="4672" y="5075"/>
                    <a:pt x="4653" y="5075"/>
                  </a:cubicBezTo>
                  <a:close/>
                  <a:moveTo>
                    <a:pt x="4452" y="5245"/>
                  </a:moveTo>
                  <a:cubicBezTo>
                    <a:pt x="4422" y="5273"/>
                    <a:pt x="4388" y="5306"/>
                    <a:pt x="4354" y="5335"/>
                  </a:cubicBezTo>
                  <a:cubicBezTo>
                    <a:pt x="4396" y="5297"/>
                    <a:pt x="4425" y="5270"/>
                    <a:pt x="4452" y="5245"/>
                  </a:cubicBezTo>
                  <a:close/>
                  <a:moveTo>
                    <a:pt x="3766" y="5734"/>
                  </a:moveTo>
                  <a:lnTo>
                    <a:pt x="3766" y="5734"/>
                  </a:lnTo>
                  <a:cubicBezTo>
                    <a:pt x="3769" y="5735"/>
                    <a:pt x="3772" y="5736"/>
                    <a:pt x="3776" y="5736"/>
                  </a:cubicBezTo>
                  <a:lnTo>
                    <a:pt x="3776" y="5742"/>
                  </a:lnTo>
                  <a:cubicBezTo>
                    <a:pt x="3773" y="5740"/>
                    <a:pt x="3769" y="5737"/>
                    <a:pt x="3766" y="5734"/>
                  </a:cubicBezTo>
                  <a:close/>
                  <a:moveTo>
                    <a:pt x="9895" y="5984"/>
                  </a:moveTo>
                  <a:lnTo>
                    <a:pt x="9908" y="6060"/>
                  </a:lnTo>
                  <a:lnTo>
                    <a:pt x="9908" y="6060"/>
                  </a:lnTo>
                  <a:cubicBezTo>
                    <a:pt x="9903" y="6034"/>
                    <a:pt x="9898" y="6009"/>
                    <a:pt x="9895" y="5984"/>
                  </a:cubicBezTo>
                  <a:close/>
                  <a:moveTo>
                    <a:pt x="4049" y="6587"/>
                  </a:moveTo>
                  <a:lnTo>
                    <a:pt x="4049" y="6587"/>
                  </a:lnTo>
                  <a:cubicBezTo>
                    <a:pt x="4038" y="6602"/>
                    <a:pt x="4026" y="6615"/>
                    <a:pt x="4015" y="6629"/>
                  </a:cubicBezTo>
                  <a:lnTo>
                    <a:pt x="4015" y="6629"/>
                  </a:lnTo>
                  <a:cubicBezTo>
                    <a:pt x="4024" y="6616"/>
                    <a:pt x="4032" y="6604"/>
                    <a:pt x="4043" y="6594"/>
                  </a:cubicBezTo>
                  <a:lnTo>
                    <a:pt x="4049" y="6587"/>
                  </a:lnTo>
                  <a:close/>
                  <a:moveTo>
                    <a:pt x="1335" y="6778"/>
                  </a:moveTo>
                  <a:lnTo>
                    <a:pt x="1335" y="6784"/>
                  </a:lnTo>
                  <a:cubicBezTo>
                    <a:pt x="1335" y="6784"/>
                    <a:pt x="1334" y="6784"/>
                    <a:pt x="1333" y="6785"/>
                  </a:cubicBezTo>
                  <a:lnTo>
                    <a:pt x="1333" y="6785"/>
                  </a:lnTo>
                  <a:cubicBezTo>
                    <a:pt x="1335" y="6783"/>
                    <a:pt x="1335" y="6780"/>
                    <a:pt x="1335" y="6778"/>
                  </a:cubicBezTo>
                  <a:close/>
                  <a:moveTo>
                    <a:pt x="1329" y="6788"/>
                  </a:moveTo>
                  <a:cubicBezTo>
                    <a:pt x="1329" y="6790"/>
                    <a:pt x="1329" y="6791"/>
                    <a:pt x="1329" y="6791"/>
                  </a:cubicBezTo>
                  <a:lnTo>
                    <a:pt x="1322" y="6793"/>
                  </a:lnTo>
                  <a:lnTo>
                    <a:pt x="1322" y="6793"/>
                  </a:lnTo>
                  <a:cubicBezTo>
                    <a:pt x="1323" y="6792"/>
                    <a:pt x="1323" y="6791"/>
                    <a:pt x="1323" y="6791"/>
                  </a:cubicBezTo>
                  <a:cubicBezTo>
                    <a:pt x="1325" y="6791"/>
                    <a:pt x="1327" y="6790"/>
                    <a:pt x="1329" y="6788"/>
                  </a:cubicBezTo>
                  <a:close/>
                  <a:moveTo>
                    <a:pt x="247" y="6913"/>
                  </a:moveTo>
                  <a:lnTo>
                    <a:pt x="247" y="6913"/>
                  </a:lnTo>
                  <a:cubicBezTo>
                    <a:pt x="491" y="6951"/>
                    <a:pt x="742" y="6995"/>
                    <a:pt x="992" y="7038"/>
                  </a:cubicBezTo>
                  <a:lnTo>
                    <a:pt x="986" y="7038"/>
                  </a:lnTo>
                  <a:cubicBezTo>
                    <a:pt x="742" y="6995"/>
                    <a:pt x="491" y="6951"/>
                    <a:pt x="247" y="6913"/>
                  </a:cubicBezTo>
                  <a:close/>
                  <a:moveTo>
                    <a:pt x="3909" y="7115"/>
                  </a:moveTo>
                  <a:cubicBezTo>
                    <a:pt x="3903" y="7210"/>
                    <a:pt x="3903" y="7305"/>
                    <a:pt x="3909" y="7401"/>
                  </a:cubicBezTo>
                  <a:cubicBezTo>
                    <a:pt x="3896" y="7305"/>
                    <a:pt x="3896" y="7210"/>
                    <a:pt x="3903" y="7115"/>
                  </a:cubicBezTo>
                  <a:close/>
                  <a:moveTo>
                    <a:pt x="9627" y="7483"/>
                  </a:moveTo>
                  <a:lnTo>
                    <a:pt x="9627" y="7483"/>
                  </a:lnTo>
                  <a:cubicBezTo>
                    <a:pt x="9625" y="7487"/>
                    <a:pt x="9622" y="7490"/>
                    <a:pt x="9622" y="7490"/>
                  </a:cubicBezTo>
                  <a:cubicBezTo>
                    <a:pt x="9622" y="7490"/>
                    <a:pt x="9622" y="7485"/>
                    <a:pt x="9627" y="7483"/>
                  </a:cubicBezTo>
                  <a:close/>
                  <a:moveTo>
                    <a:pt x="3509" y="7521"/>
                  </a:moveTo>
                  <a:cubicBezTo>
                    <a:pt x="3610" y="7566"/>
                    <a:pt x="3712" y="7604"/>
                    <a:pt x="3814" y="7649"/>
                  </a:cubicBezTo>
                  <a:lnTo>
                    <a:pt x="3737" y="7617"/>
                  </a:lnTo>
                  <a:lnTo>
                    <a:pt x="3507" y="7523"/>
                  </a:lnTo>
                  <a:lnTo>
                    <a:pt x="3509" y="7521"/>
                  </a:lnTo>
                  <a:close/>
                  <a:moveTo>
                    <a:pt x="9188" y="7640"/>
                  </a:moveTo>
                  <a:cubicBezTo>
                    <a:pt x="9188" y="7664"/>
                    <a:pt x="9185" y="7689"/>
                    <a:pt x="9177" y="7711"/>
                  </a:cubicBezTo>
                  <a:lnTo>
                    <a:pt x="9177" y="7711"/>
                  </a:lnTo>
                  <a:cubicBezTo>
                    <a:pt x="9185" y="7689"/>
                    <a:pt x="9188" y="7665"/>
                    <a:pt x="9188" y="7640"/>
                  </a:cubicBezTo>
                  <a:close/>
                  <a:moveTo>
                    <a:pt x="1907" y="7769"/>
                  </a:moveTo>
                  <a:lnTo>
                    <a:pt x="1907" y="7769"/>
                  </a:lnTo>
                  <a:cubicBezTo>
                    <a:pt x="1952" y="7782"/>
                    <a:pt x="1996" y="7801"/>
                    <a:pt x="2041" y="7820"/>
                  </a:cubicBezTo>
                  <a:lnTo>
                    <a:pt x="1907" y="7769"/>
                  </a:lnTo>
                  <a:close/>
                  <a:moveTo>
                    <a:pt x="9056" y="7960"/>
                  </a:moveTo>
                  <a:lnTo>
                    <a:pt x="9056" y="7960"/>
                  </a:lnTo>
                  <a:cubicBezTo>
                    <a:pt x="9044" y="7985"/>
                    <a:pt x="9031" y="8004"/>
                    <a:pt x="9018" y="8023"/>
                  </a:cubicBezTo>
                  <a:cubicBezTo>
                    <a:pt x="9031" y="8004"/>
                    <a:pt x="9044" y="7979"/>
                    <a:pt x="9056" y="7960"/>
                  </a:cubicBezTo>
                  <a:close/>
                  <a:moveTo>
                    <a:pt x="4958" y="8030"/>
                  </a:moveTo>
                  <a:cubicBezTo>
                    <a:pt x="4996" y="8030"/>
                    <a:pt x="5034" y="8036"/>
                    <a:pt x="5072" y="8043"/>
                  </a:cubicBezTo>
                  <a:cubicBezTo>
                    <a:pt x="5028" y="8036"/>
                    <a:pt x="4989" y="8036"/>
                    <a:pt x="4951" y="8030"/>
                  </a:cubicBezTo>
                  <a:close/>
                  <a:moveTo>
                    <a:pt x="1964" y="7973"/>
                  </a:moveTo>
                  <a:lnTo>
                    <a:pt x="1964" y="7979"/>
                  </a:lnTo>
                  <a:cubicBezTo>
                    <a:pt x="1876" y="8036"/>
                    <a:pt x="1793" y="8100"/>
                    <a:pt x="1710" y="8157"/>
                  </a:cubicBezTo>
                  <a:cubicBezTo>
                    <a:pt x="1793" y="8093"/>
                    <a:pt x="1876" y="8036"/>
                    <a:pt x="1964" y="7973"/>
                  </a:cubicBezTo>
                  <a:close/>
                  <a:moveTo>
                    <a:pt x="2661" y="8189"/>
                  </a:moveTo>
                  <a:cubicBezTo>
                    <a:pt x="2716" y="8216"/>
                    <a:pt x="2774" y="8244"/>
                    <a:pt x="2829" y="8278"/>
                  </a:cubicBezTo>
                  <a:cubicBezTo>
                    <a:pt x="2773" y="8248"/>
                    <a:pt x="2717" y="8217"/>
                    <a:pt x="2661" y="8189"/>
                  </a:cubicBezTo>
                  <a:close/>
                  <a:moveTo>
                    <a:pt x="5066" y="8271"/>
                  </a:moveTo>
                  <a:lnTo>
                    <a:pt x="5129" y="8284"/>
                  </a:lnTo>
                  <a:cubicBezTo>
                    <a:pt x="5110" y="8284"/>
                    <a:pt x="5085" y="8278"/>
                    <a:pt x="5066" y="8271"/>
                  </a:cubicBezTo>
                  <a:close/>
                  <a:moveTo>
                    <a:pt x="7472" y="8339"/>
                  </a:moveTo>
                  <a:cubicBezTo>
                    <a:pt x="7481" y="8339"/>
                    <a:pt x="7489" y="8343"/>
                    <a:pt x="7493" y="8348"/>
                  </a:cubicBezTo>
                  <a:cubicBezTo>
                    <a:pt x="7486" y="8344"/>
                    <a:pt x="7478" y="8340"/>
                    <a:pt x="7472" y="8340"/>
                  </a:cubicBezTo>
                  <a:cubicBezTo>
                    <a:pt x="7468" y="8340"/>
                    <a:pt x="7464" y="8342"/>
                    <a:pt x="7461" y="8348"/>
                  </a:cubicBezTo>
                  <a:lnTo>
                    <a:pt x="7461" y="8341"/>
                  </a:lnTo>
                  <a:cubicBezTo>
                    <a:pt x="7465" y="8339"/>
                    <a:pt x="7469" y="8339"/>
                    <a:pt x="7472" y="8339"/>
                  </a:cubicBezTo>
                  <a:close/>
                  <a:moveTo>
                    <a:pt x="8713" y="8157"/>
                  </a:moveTo>
                  <a:cubicBezTo>
                    <a:pt x="8694" y="8233"/>
                    <a:pt x="8650" y="8297"/>
                    <a:pt x="8599" y="8354"/>
                  </a:cubicBezTo>
                  <a:cubicBezTo>
                    <a:pt x="8650" y="8297"/>
                    <a:pt x="8694" y="8227"/>
                    <a:pt x="8713" y="8157"/>
                  </a:cubicBezTo>
                  <a:close/>
                  <a:moveTo>
                    <a:pt x="5409" y="8354"/>
                  </a:moveTo>
                  <a:lnTo>
                    <a:pt x="5460" y="8367"/>
                  </a:lnTo>
                  <a:cubicBezTo>
                    <a:pt x="5522" y="8381"/>
                    <a:pt x="5584" y="8388"/>
                    <a:pt x="5648" y="8388"/>
                  </a:cubicBezTo>
                  <a:cubicBezTo>
                    <a:pt x="5670" y="8388"/>
                    <a:pt x="5692" y="8387"/>
                    <a:pt x="5714" y="8386"/>
                  </a:cubicBezTo>
                  <a:lnTo>
                    <a:pt x="5714" y="8386"/>
                  </a:lnTo>
                  <a:cubicBezTo>
                    <a:pt x="5681" y="8388"/>
                    <a:pt x="5650" y="8389"/>
                    <a:pt x="5618" y="8389"/>
                  </a:cubicBezTo>
                  <a:cubicBezTo>
                    <a:pt x="5564" y="8389"/>
                    <a:pt x="5510" y="8385"/>
                    <a:pt x="5453" y="8373"/>
                  </a:cubicBezTo>
                  <a:lnTo>
                    <a:pt x="5460" y="8367"/>
                  </a:lnTo>
                  <a:cubicBezTo>
                    <a:pt x="5441" y="8367"/>
                    <a:pt x="5428" y="8360"/>
                    <a:pt x="5409" y="8354"/>
                  </a:cubicBezTo>
                  <a:close/>
                  <a:moveTo>
                    <a:pt x="5879" y="8405"/>
                  </a:moveTo>
                  <a:cubicBezTo>
                    <a:pt x="5879" y="8405"/>
                    <a:pt x="5885" y="8411"/>
                    <a:pt x="5885" y="8411"/>
                  </a:cubicBezTo>
                  <a:lnTo>
                    <a:pt x="5879" y="8411"/>
                  </a:lnTo>
                  <a:cubicBezTo>
                    <a:pt x="5879" y="8411"/>
                    <a:pt x="5879" y="8405"/>
                    <a:pt x="5879" y="8405"/>
                  </a:cubicBezTo>
                  <a:close/>
                  <a:moveTo>
                    <a:pt x="7500" y="8354"/>
                  </a:moveTo>
                  <a:lnTo>
                    <a:pt x="7500" y="8354"/>
                  </a:lnTo>
                  <a:cubicBezTo>
                    <a:pt x="7512" y="8398"/>
                    <a:pt x="7500" y="8443"/>
                    <a:pt x="7480" y="8475"/>
                  </a:cubicBezTo>
                  <a:cubicBezTo>
                    <a:pt x="7500" y="8443"/>
                    <a:pt x="7506" y="8398"/>
                    <a:pt x="7493" y="8360"/>
                  </a:cubicBezTo>
                  <a:lnTo>
                    <a:pt x="7500" y="8354"/>
                  </a:lnTo>
                  <a:close/>
                  <a:moveTo>
                    <a:pt x="8059" y="8545"/>
                  </a:moveTo>
                  <a:lnTo>
                    <a:pt x="8065" y="8551"/>
                  </a:lnTo>
                  <a:cubicBezTo>
                    <a:pt x="8052" y="8551"/>
                    <a:pt x="8046" y="8557"/>
                    <a:pt x="8033" y="8557"/>
                  </a:cubicBezTo>
                  <a:cubicBezTo>
                    <a:pt x="8040" y="8557"/>
                    <a:pt x="8052" y="8551"/>
                    <a:pt x="8059" y="8545"/>
                  </a:cubicBezTo>
                  <a:close/>
                  <a:moveTo>
                    <a:pt x="8097" y="8583"/>
                  </a:moveTo>
                  <a:cubicBezTo>
                    <a:pt x="8097" y="8583"/>
                    <a:pt x="8097" y="8589"/>
                    <a:pt x="8097" y="8595"/>
                  </a:cubicBezTo>
                  <a:cubicBezTo>
                    <a:pt x="8096" y="8597"/>
                    <a:pt x="8095" y="8597"/>
                    <a:pt x="8094" y="8597"/>
                  </a:cubicBezTo>
                  <a:cubicBezTo>
                    <a:pt x="8093" y="8597"/>
                    <a:pt x="8097" y="8588"/>
                    <a:pt x="8097" y="8583"/>
                  </a:cubicBezTo>
                  <a:close/>
                  <a:moveTo>
                    <a:pt x="3134" y="8290"/>
                  </a:moveTo>
                  <a:cubicBezTo>
                    <a:pt x="3210" y="8316"/>
                    <a:pt x="3280" y="8341"/>
                    <a:pt x="3356" y="8367"/>
                  </a:cubicBezTo>
                  <a:cubicBezTo>
                    <a:pt x="3699" y="8494"/>
                    <a:pt x="4043" y="8621"/>
                    <a:pt x="4392" y="8748"/>
                  </a:cubicBezTo>
                  <a:cubicBezTo>
                    <a:pt x="4043" y="8621"/>
                    <a:pt x="3693" y="8494"/>
                    <a:pt x="3350" y="8373"/>
                  </a:cubicBezTo>
                  <a:lnTo>
                    <a:pt x="3356" y="8373"/>
                  </a:lnTo>
                  <a:cubicBezTo>
                    <a:pt x="3280" y="8341"/>
                    <a:pt x="3204" y="8316"/>
                    <a:pt x="3134" y="8290"/>
                  </a:cubicBezTo>
                  <a:close/>
                  <a:moveTo>
                    <a:pt x="6038" y="8729"/>
                  </a:moveTo>
                  <a:lnTo>
                    <a:pt x="6038" y="8729"/>
                  </a:lnTo>
                  <a:cubicBezTo>
                    <a:pt x="6044" y="8742"/>
                    <a:pt x="6057" y="8761"/>
                    <a:pt x="6063" y="8773"/>
                  </a:cubicBezTo>
                  <a:cubicBezTo>
                    <a:pt x="6051" y="8761"/>
                    <a:pt x="6044" y="8742"/>
                    <a:pt x="6038" y="8729"/>
                  </a:cubicBezTo>
                  <a:close/>
                  <a:moveTo>
                    <a:pt x="6673" y="8761"/>
                  </a:moveTo>
                  <a:cubicBezTo>
                    <a:pt x="6654" y="8767"/>
                    <a:pt x="6635" y="8767"/>
                    <a:pt x="6610" y="8773"/>
                  </a:cubicBezTo>
                  <a:cubicBezTo>
                    <a:pt x="6635" y="8767"/>
                    <a:pt x="6654" y="8761"/>
                    <a:pt x="6673" y="8761"/>
                  </a:cubicBezTo>
                  <a:close/>
                  <a:moveTo>
                    <a:pt x="6673" y="8761"/>
                  </a:moveTo>
                  <a:cubicBezTo>
                    <a:pt x="6693" y="8761"/>
                    <a:pt x="6712" y="8786"/>
                    <a:pt x="6699" y="8805"/>
                  </a:cubicBezTo>
                  <a:cubicBezTo>
                    <a:pt x="6705" y="8786"/>
                    <a:pt x="6692" y="8761"/>
                    <a:pt x="6673" y="8761"/>
                  </a:cubicBezTo>
                  <a:close/>
                  <a:moveTo>
                    <a:pt x="7032" y="8791"/>
                  </a:moveTo>
                  <a:cubicBezTo>
                    <a:pt x="7022" y="8797"/>
                    <a:pt x="7010" y="8802"/>
                    <a:pt x="6997" y="8805"/>
                  </a:cubicBezTo>
                  <a:cubicBezTo>
                    <a:pt x="7011" y="8800"/>
                    <a:pt x="7022" y="8795"/>
                    <a:pt x="7032" y="8791"/>
                  </a:cubicBezTo>
                  <a:close/>
                  <a:moveTo>
                    <a:pt x="6470" y="8824"/>
                  </a:moveTo>
                  <a:lnTo>
                    <a:pt x="6400" y="8850"/>
                  </a:lnTo>
                  <a:cubicBezTo>
                    <a:pt x="6349" y="8862"/>
                    <a:pt x="6305" y="8869"/>
                    <a:pt x="6254" y="8881"/>
                  </a:cubicBezTo>
                  <a:cubicBezTo>
                    <a:pt x="6298" y="8869"/>
                    <a:pt x="6349" y="8862"/>
                    <a:pt x="6400" y="8843"/>
                  </a:cubicBezTo>
                  <a:cubicBezTo>
                    <a:pt x="6426" y="8837"/>
                    <a:pt x="6451" y="8830"/>
                    <a:pt x="6470" y="8824"/>
                  </a:cubicBezTo>
                  <a:close/>
                  <a:moveTo>
                    <a:pt x="1647" y="8862"/>
                  </a:moveTo>
                  <a:lnTo>
                    <a:pt x="1647" y="8862"/>
                  </a:lnTo>
                  <a:cubicBezTo>
                    <a:pt x="1629" y="8878"/>
                    <a:pt x="1613" y="8893"/>
                    <a:pt x="1598" y="8907"/>
                  </a:cubicBezTo>
                  <a:lnTo>
                    <a:pt x="1598" y="8907"/>
                  </a:lnTo>
                  <a:cubicBezTo>
                    <a:pt x="1614" y="8892"/>
                    <a:pt x="1630" y="8877"/>
                    <a:pt x="1647" y="8862"/>
                  </a:cubicBezTo>
                  <a:close/>
                  <a:moveTo>
                    <a:pt x="7131" y="8913"/>
                  </a:moveTo>
                  <a:lnTo>
                    <a:pt x="7125" y="8919"/>
                  </a:lnTo>
                  <a:cubicBezTo>
                    <a:pt x="7125" y="8916"/>
                    <a:pt x="7123" y="8915"/>
                    <a:pt x="7121" y="8915"/>
                  </a:cubicBezTo>
                  <a:cubicBezTo>
                    <a:pt x="7118" y="8915"/>
                    <a:pt x="7115" y="8916"/>
                    <a:pt x="7112" y="8919"/>
                  </a:cubicBezTo>
                  <a:lnTo>
                    <a:pt x="7112" y="8919"/>
                  </a:lnTo>
                  <a:cubicBezTo>
                    <a:pt x="7119" y="8913"/>
                    <a:pt x="7125" y="8913"/>
                    <a:pt x="7131" y="8913"/>
                  </a:cubicBezTo>
                  <a:close/>
                  <a:moveTo>
                    <a:pt x="7182" y="8932"/>
                  </a:moveTo>
                  <a:lnTo>
                    <a:pt x="7163" y="8939"/>
                  </a:lnTo>
                  <a:cubicBezTo>
                    <a:pt x="7169" y="8932"/>
                    <a:pt x="7175" y="8932"/>
                    <a:pt x="7182" y="8932"/>
                  </a:cubicBezTo>
                  <a:close/>
                  <a:moveTo>
                    <a:pt x="7163" y="9027"/>
                  </a:move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close/>
                  <a:moveTo>
                    <a:pt x="7163" y="9028"/>
                  </a:moveTo>
                  <a:lnTo>
                    <a:pt x="7163" y="9028"/>
                  </a:lnTo>
                  <a:cubicBezTo>
                    <a:pt x="7137" y="9034"/>
                    <a:pt x="7112" y="9040"/>
                    <a:pt x="7086" y="9040"/>
                  </a:cubicBezTo>
                  <a:cubicBezTo>
                    <a:pt x="7112" y="9034"/>
                    <a:pt x="7137" y="9034"/>
                    <a:pt x="7163" y="9028"/>
                  </a:cubicBezTo>
                  <a:close/>
                  <a:moveTo>
                    <a:pt x="7156" y="9037"/>
                  </a:moveTo>
                  <a:cubicBezTo>
                    <a:pt x="7155" y="9040"/>
                    <a:pt x="7153" y="9043"/>
                    <a:pt x="7150" y="9047"/>
                  </a:cubicBezTo>
                  <a:lnTo>
                    <a:pt x="7156" y="9037"/>
                  </a:lnTo>
                  <a:close/>
                  <a:moveTo>
                    <a:pt x="7150" y="9047"/>
                  </a:moveTo>
                  <a:cubicBezTo>
                    <a:pt x="7144" y="9066"/>
                    <a:pt x="7131" y="9085"/>
                    <a:pt x="7118" y="9104"/>
                  </a:cubicBezTo>
                  <a:cubicBezTo>
                    <a:pt x="7125" y="9085"/>
                    <a:pt x="7144" y="9066"/>
                    <a:pt x="7150" y="9047"/>
                  </a:cubicBezTo>
                  <a:close/>
                  <a:moveTo>
                    <a:pt x="3737" y="8939"/>
                  </a:moveTo>
                  <a:lnTo>
                    <a:pt x="3737" y="8945"/>
                  </a:lnTo>
                  <a:cubicBezTo>
                    <a:pt x="3649" y="8996"/>
                    <a:pt x="3572" y="9053"/>
                    <a:pt x="3496" y="9123"/>
                  </a:cubicBezTo>
                  <a:cubicBezTo>
                    <a:pt x="3572" y="9053"/>
                    <a:pt x="3649" y="8989"/>
                    <a:pt x="3737" y="8939"/>
                  </a:cubicBezTo>
                  <a:close/>
                  <a:moveTo>
                    <a:pt x="7118" y="9104"/>
                  </a:moveTo>
                  <a:cubicBezTo>
                    <a:pt x="7106" y="9129"/>
                    <a:pt x="7099" y="9142"/>
                    <a:pt x="7086" y="9161"/>
                  </a:cubicBezTo>
                  <a:cubicBezTo>
                    <a:pt x="7099" y="9142"/>
                    <a:pt x="7106" y="9123"/>
                    <a:pt x="7118" y="9104"/>
                  </a:cubicBezTo>
                  <a:close/>
                  <a:moveTo>
                    <a:pt x="5593" y="9174"/>
                  </a:moveTo>
                  <a:lnTo>
                    <a:pt x="5574" y="9186"/>
                  </a:lnTo>
                  <a:lnTo>
                    <a:pt x="5574" y="9186"/>
                  </a:lnTo>
                  <a:cubicBezTo>
                    <a:pt x="5580" y="9182"/>
                    <a:pt x="5587" y="9177"/>
                    <a:pt x="5593" y="9174"/>
                  </a:cubicBezTo>
                  <a:close/>
                  <a:moveTo>
                    <a:pt x="5555" y="9199"/>
                  </a:moveTo>
                  <a:cubicBezTo>
                    <a:pt x="5531" y="9218"/>
                    <a:pt x="5503" y="9230"/>
                    <a:pt x="5472" y="9238"/>
                  </a:cubicBezTo>
                  <a:lnTo>
                    <a:pt x="5472" y="9238"/>
                  </a:lnTo>
                  <a:cubicBezTo>
                    <a:pt x="5501" y="9229"/>
                    <a:pt x="5530" y="9214"/>
                    <a:pt x="5555" y="9199"/>
                  </a:cubicBezTo>
                  <a:close/>
                  <a:moveTo>
                    <a:pt x="5371" y="9274"/>
                  </a:moveTo>
                  <a:cubicBezTo>
                    <a:pt x="5371" y="9274"/>
                    <a:pt x="5371" y="9274"/>
                    <a:pt x="5371" y="9275"/>
                  </a:cubicBezTo>
                  <a:lnTo>
                    <a:pt x="5371" y="9275"/>
                  </a:lnTo>
                  <a:cubicBezTo>
                    <a:pt x="5371" y="9275"/>
                    <a:pt x="5371" y="9275"/>
                    <a:pt x="5371" y="9275"/>
                  </a:cubicBezTo>
                  <a:cubicBezTo>
                    <a:pt x="5371" y="9274"/>
                    <a:pt x="5371" y="9274"/>
                    <a:pt x="5371" y="9274"/>
                  </a:cubicBezTo>
                  <a:close/>
                  <a:moveTo>
                    <a:pt x="1068" y="9276"/>
                  </a:moveTo>
                  <a:cubicBezTo>
                    <a:pt x="1055" y="9289"/>
                    <a:pt x="1041" y="9303"/>
                    <a:pt x="1028" y="9316"/>
                  </a:cubicBezTo>
                  <a:lnTo>
                    <a:pt x="1028" y="9316"/>
                  </a:lnTo>
                  <a:cubicBezTo>
                    <a:pt x="1031" y="9313"/>
                    <a:pt x="1034" y="9310"/>
                    <a:pt x="1037" y="9307"/>
                  </a:cubicBezTo>
                  <a:lnTo>
                    <a:pt x="1068" y="9276"/>
                  </a:lnTo>
                  <a:close/>
                  <a:moveTo>
                    <a:pt x="5523" y="9320"/>
                  </a:moveTo>
                  <a:cubicBezTo>
                    <a:pt x="5531" y="9320"/>
                    <a:pt x="5539" y="9322"/>
                    <a:pt x="5547" y="9324"/>
                  </a:cubicBezTo>
                  <a:lnTo>
                    <a:pt x="5547" y="9324"/>
                  </a:lnTo>
                  <a:cubicBezTo>
                    <a:pt x="5539" y="9323"/>
                    <a:pt x="5531" y="9322"/>
                    <a:pt x="5523" y="9320"/>
                  </a:cubicBezTo>
                  <a:close/>
                  <a:moveTo>
                    <a:pt x="5727" y="9358"/>
                  </a:moveTo>
                  <a:cubicBezTo>
                    <a:pt x="5727" y="9364"/>
                    <a:pt x="5720" y="9371"/>
                    <a:pt x="5714" y="9377"/>
                  </a:cubicBezTo>
                  <a:cubicBezTo>
                    <a:pt x="5714" y="9371"/>
                    <a:pt x="5720" y="9364"/>
                    <a:pt x="5720" y="9358"/>
                  </a:cubicBezTo>
                  <a:close/>
                  <a:moveTo>
                    <a:pt x="1177" y="9313"/>
                  </a:moveTo>
                  <a:cubicBezTo>
                    <a:pt x="1154" y="9339"/>
                    <a:pt x="1130" y="9363"/>
                    <a:pt x="1107" y="9387"/>
                  </a:cubicBezTo>
                  <a:lnTo>
                    <a:pt x="1107" y="9387"/>
                  </a:lnTo>
                  <a:lnTo>
                    <a:pt x="1177" y="9313"/>
                  </a:lnTo>
                  <a:close/>
                  <a:moveTo>
                    <a:pt x="6846" y="9397"/>
                  </a:moveTo>
                  <a:cubicBezTo>
                    <a:pt x="6844" y="9401"/>
                    <a:pt x="6843" y="9405"/>
                    <a:pt x="6839" y="9409"/>
                  </a:cubicBezTo>
                  <a:lnTo>
                    <a:pt x="6839" y="9402"/>
                  </a:lnTo>
                  <a:cubicBezTo>
                    <a:pt x="6841" y="9400"/>
                    <a:pt x="6844" y="9398"/>
                    <a:pt x="6846" y="9397"/>
                  </a:cubicBezTo>
                  <a:close/>
                  <a:moveTo>
                    <a:pt x="5434" y="9364"/>
                  </a:moveTo>
                  <a:cubicBezTo>
                    <a:pt x="5466" y="9390"/>
                    <a:pt x="5504" y="9409"/>
                    <a:pt x="5542" y="9415"/>
                  </a:cubicBezTo>
                  <a:cubicBezTo>
                    <a:pt x="5504" y="9409"/>
                    <a:pt x="5460" y="9390"/>
                    <a:pt x="5428" y="9364"/>
                  </a:cubicBezTo>
                  <a:close/>
                  <a:moveTo>
                    <a:pt x="5936" y="9441"/>
                  </a:moveTo>
                  <a:cubicBezTo>
                    <a:pt x="5949" y="9447"/>
                    <a:pt x="5955" y="9447"/>
                    <a:pt x="5968" y="9460"/>
                  </a:cubicBezTo>
                  <a:cubicBezTo>
                    <a:pt x="5955" y="9453"/>
                    <a:pt x="5943" y="9447"/>
                    <a:pt x="5930" y="9447"/>
                  </a:cubicBezTo>
                  <a:lnTo>
                    <a:pt x="5936" y="9441"/>
                  </a:lnTo>
                  <a:close/>
                  <a:moveTo>
                    <a:pt x="5816" y="9441"/>
                  </a:moveTo>
                  <a:cubicBezTo>
                    <a:pt x="5841" y="9447"/>
                    <a:pt x="5860" y="9460"/>
                    <a:pt x="5885" y="9460"/>
                  </a:cubicBezTo>
                  <a:lnTo>
                    <a:pt x="5892" y="9453"/>
                  </a:lnTo>
                  <a:lnTo>
                    <a:pt x="5892" y="9453"/>
                  </a:lnTo>
                  <a:cubicBezTo>
                    <a:pt x="5892" y="9453"/>
                    <a:pt x="5885" y="9460"/>
                    <a:pt x="5885" y="9466"/>
                  </a:cubicBezTo>
                  <a:cubicBezTo>
                    <a:pt x="5860" y="9460"/>
                    <a:pt x="5835" y="9453"/>
                    <a:pt x="5816" y="9447"/>
                  </a:cubicBezTo>
                  <a:lnTo>
                    <a:pt x="5816" y="9441"/>
                  </a:lnTo>
                  <a:close/>
                  <a:moveTo>
                    <a:pt x="6101" y="9472"/>
                  </a:moveTo>
                  <a:cubicBezTo>
                    <a:pt x="6082" y="9479"/>
                    <a:pt x="6057" y="9479"/>
                    <a:pt x="6038" y="9479"/>
                  </a:cubicBezTo>
                  <a:cubicBezTo>
                    <a:pt x="6063" y="9479"/>
                    <a:pt x="6082" y="9472"/>
                    <a:pt x="6101" y="9472"/>
                  </a:cubicBezTo>
                  <a:close/>
                  <a:moveTo>
                    <a:pt x="5666" y="9456"/>
                  </a:moveTo>
                  <a:lnTo>
                    <a:pt x="5666" y="9456"/>
                  </a:lnTo>
                  <a:cubicBezTo>
                    <a:pt x="5684" y="9474"/>
                    <a:pt x="5702" y="9486"/>
                    <a:pt x="5720" y="9498"/>
                  </a:cubicBezTo>
                  <a:lnTo>
                    <a:pt x="5727" y="9504"/>
                  </a:lnTo>
                  <a:cubicBezTo>
                    <a:pt x="5702" y="9486"/>
                    <a:pt x="5684" y="9474"/>
                    <a:pt x="5666" y="9456"/>
                  </a:cubicBezTo>
                  <a:close/>
                  <a:moveTo>
                    <a:pt x="2206" y="9498"/>
                  </a:moveTo>
                  <a:cubicBezTo>
                    <a:pt x="2187" y="9517"/>
                    <a:pt x="2174" y="9530"/>
                    <a:pt x="2155" y="9549"/>
                  </a:cubicBezTo>
                  <a:cubicBezTo>
                    <a:pt x="2168" y="9536"/>
                    <a:pt x="2181" y="9517"/>
                    <a:pt x="2200" y="9498"/>
                  </a:cubicBezTo>
                  <a:close/>
                  <a:moveTo>
                    <a:pt x="7105" y="9480"/>
                  </a:moveTo>
                  <a:lnTo>
                    <a:pt x="7105" y="9480"/>
                  </a:lnTo>
                  <a:cubicBezTo>
                    <a:pt x="7092" y="9505"/>
                    <a:pt x="7080" y="9530"/>
                    <a:pt x="7074" y="9561"/>
                  </a:cubicBezTo>
                  <a:lnTo>
                    <a:pt x="7074" y="9555"/>
                  </a:lnTo>
                  <a:cubicBezTo>
                    <a:pt x="7080" y="9530"/>
                    <a:pt x="7092" y="9505"/>
                    <a:pt x="7105" y="9480"/>
                  </a:cubicBezTo>
                  <a:close/>
                  <a:moveTo>
                    <a:pt x="3502" y="8608"/>
                  </a:moveTo>
                  <a:cubicBezTo>
                    <a:pt x="3324" y="8951"/>
                    <a:pt x="3127" y="9294"/>
                    <a:pt x="2911" y="9618"/>
                  </a:cubicBezTo>
                  <a:cubicBezTo>
                    <a:pt x="3127" y="9294"/>
                    <a:pt x="3318" y="8958"/>
                    <a:pt x="3502" y="8608"/>
                  </a:cubicBezTo>
                  <a:close/>
                  <a:moveTo>
                    <a:pt x="6292" y="9510"/>
                  </a:moveTo>
                  <a:lnTo>
                    <a:pt x="6292" y="9510"/>
                  </a:lnTo>
                  <a:cubicBezTo>
                    <a:pt x="6445" y="9542"/>
                    <a:pt x="6604" y="9593"/>
                    <a:pt x="6750" y="9638"/>
                  </a:cubicBezTo>
                  <a:cubicBezTo>
                    <a:pt x="6597" y="9599"/>
                    <a:pt x="6445" y="9549"/>
                    <a:pt x="6292" y="9510"/>
                  </a:cubicBezTo>
                  <a:close/>
                  <a:moveTo>
                    <a:pt x="10575" y="9638"/>
                  </a:moveTo>
                  <a:cubicBezTo>
                    <a:pt x="10578" y="9641"/>
                    <a:pt x="10585" y="9642"/>
                    <a:pt x="10592" y="9642"/>
                  </a:cubicBezTo>
                  <a:cubicBezTo>
                    <a:pt x="10598" y="9642"/>
                    <a:pt x="10604" y="9641"/>
                    <a:pt x="10609" y="9639"/>
                  </a:cubicBezTo>
                  <a:lnTo>
                    <a:pt x="10609" y="9639"/>
                  </a:lnTo>
                  <a:cubicBezTo>
                    <a:pt x="10604" y="9643"/>
                    <a:pt x="10598" y="9644"/>
                    <a:pt x="10592" y="9644"/>
                  </a:cubicBezTo>
                  <a:cubicBezTo>
                    <a:pt x="10586" y="9644"/>
                    <a:pt x="10580" y="9642"/>
                    <a:pt x="10575" y="9638"/>
                  </a:cubicBezTo>
                  <a:close/>
                  <a:moveTo>
                    <a:pt x="6750" y="9638"/>
                  </a:moveTo>
                  <a:cubicBezTo>
                    <a:pt x="6771" y="9644"/>
                    <a:pt x="6791" y="9650"/>
                    <a:pt x="6812" y="9657"/>
                  </a:cubicBezTo>
                  <a:lnTo>
                    <a:pt x="6812" y="9657"/>
                  </a:lnTo>
                  <a:lnTo>
                    <a:pt x="6750" y="9638"/>
                  </a:lnTo>
                  <a:close/>
                  <a:moveTo>
                    <a:pt x="312" y="9517"/>
                  </a:moveTo>
                  <a:lnTo>
                    <a:pt x="319" y="9523"/>
                  </a:lnTo>
                  <a:cubicBezTo>
                    <a:pt x="293" y="9568"/>
                    <a:pt x="274" y="9612"/>
                    <a:pt x="255" y="9663"/>
                  </a:cubicBezTo>
                  <a:cubicBezTo>
                    <a:pt x="268" y="9612"/>
                    <a:pt x="287" y="9568"/>
                    <a:pt x="312" y="9517"/>
                  </a:cubicBezTo>
                  <a:close/>
                  <a:moveTo>
                    <a:pt x="3121" y="9587"/>
                  </a:moveTo>
                  <a:lnTo>
                    <a:pt x="3121" y="9587"/>
                  </a:lnTo>
                  <a:cubicBezTo>
                    <a:pt x="3102" y="9625"/>
                    <a:pt x="3083" y="9657"/>
                    <a:pt x="3064" y="9688"/>
                  </a:cubicBezTo>
                  <a:lnTo>
                    <a:pt x="3121" y="9587"/>
                  </a:lnTo>
                  <a:close/>
                  <a:moveTo>
                    <a:pt x="3216" y="9620"/>
                  </a:moveTo>
                  <a:cubicBezTo>
                    <a:pt x="3216" y="9645"/>
                    <a:pt x="3210" y="9670"/>
                    <a:pt x="3216" y="9701"/>
                  </a:cubicBezTo>
                  <a:lnTo>
                    <a:pt x="3210" y="9695"/>
                  </a:lnTo>
                  <a:cubicBezTo>
                    <a:pt x="3210" y="9670"/>
                    <a:pt x="3216" y="9645"/>
                    <a:pt x="3216" y="9620"/>
                  </a:cubicBezTo>
                  <a:close/>
                  <a:moveTo>
                    <a:pt x="681" y="9692"/>
                  </a:moveTo>
                  <a:cubicBezTo>
                    <a:pt x="660" y="9716"/>
                    <a:pt x="639" y="9741"/>
                    <a:pt x="617" y="9765"/>
                  </a:cubicBezTo>
                  <a:cubicBezTo>
                    <a:pt x="639" y="9740"/>
                    <a:pt x="660" y="9716"/>
                    <a:pt x="681" y="9692"/>
                  </a:cubicBezTo>
                  <a:close/>
                  <a:moveTo>
                    <a:pt x="3578" y="9739"/>
                  </a:moveTo>
                  <a:lnTo>
                    <a:pt x="3578" y="9739"/>
                  </a:lnTo>
                  <a:cubicBezTo>
                    <a:pt x="3553" y="9758"/>
                    <a:pt x="3528" y="9777"/>
                    <a:pt x="3509" y="9790"/>
                  </a:cubicBezTo>
                  <a:cubicBezTo>
                    <a:pt x="3534" y="9771"/>
                    <a:pt x="3553" y="9758"/>
                    <a:pt x="3578" y="9739"/>
                  </a:cubicBezTo>
                  <a:close/>
                  <a:moveTo>
                    <a:pt x="1920" y="9803"/>
                  </a:moveTo>
                  <a:cubicBezTo>
                    <a:pt x="1914" y="9809"/>
                    <a:pt x="1907" y="9815"/>
                    <a:pt x="1901" y="9822"/>
                  </a:cubicBezTo>
                  <a:cubicBezTo>
                    <a:pt x="1901" y="9815"/>
                    <a:pt x="1907" y="9809"/>
                    <a:pt x="1914" y="9803"/>
                  </a:cubicBezTo>
                  <a:close/>
                  <a:moveTo>
                    <a:pt x="5702" y="9738"/>
                  </a:moveTo>
                  <a:cubicBezTo>
                    <a:pt x="5680" y="9770"/>
                    <a:pt x="5659" y="9802"/>
                    <a:pt x="5638" y="9835"/>
                  </a:cubicBezTo>
                  <a:lnTo>
                    <a:pt x="5638" y="9828"/>
                  </a:lnTo>
                  <a:cubicBezTo>
                    <a:pt x="5660" y="9798"/>
                    <a:pt x="5681" y="9768"/>
                    <a:pt x="5702" y="9738"/>
                  </a:cubicBezTo>
                  <a:close/>
                  <a:moveTo>
                    <a:pt x="4856" y="9682"/>
                  </a:moveTo>
                  <a:cubicBezTo>
                    <a:pt x="4765" y="9766"/>
                    <a:pt x="4669" y="9848"/>
                    <a:pt x="4571" y="9926"/>
                  </a:cubicBezTo>
                  <a:lnTo>
                    <a:pt x="4571" y="9926"/>
                  </a:lnTo>
                  <a:cubicBezTo>
                    <a:pt x="4667" y="9850"/>
                    <a:pt x="4759" y="9769"/>
                    <a:pt x="4850" y="9682"/>
                  </a:cubicBezTo>
                  <a:close/>
                  <a:moveTo>
                    <a:pt x="1901" y="9650"/>
                  </a:moveTo>
                  <a:cubicBezTo>
                    <a:pt x="1812" y="9746"/>
                    <a:pt x="1717" y="9841"/>
                    <a:pt x="1621" y="9930"/>
                  </a:cubicBezTo>
                  <a:cubicBezTo>
                    <a:pt x="1717" y="9841"/>
                    <a:pt x="1806" y="9746"/>
                    <a:pt x="1901" y="9650"/>
                  </a:cubicBezTo>
                  <a:close/>
                  <a:moveTo>
                    <a:pt x="617" y="9765"/>
                  </a:moveTo>
                  <a:lnTo>
                    <a:pt x="617" y="9765"/>
                  </a:lnTo>
                  <a:cubicBezTo>
                    <a:pt x="554" y="9841"/>
                    <a:pt x="490" y="9924"/>
                    <a:pt x="427" y="10000"/>
                  </a:cubicBezTo>
                  <a:cubicBezTo>
                    <a:pt x="484" y="9917"/>
                    <a:pt x="554" y="9841"/>
                    <a:pt x="617" y="9765"/>
                  </a:cubicBezTo>
                  <a:close/>
                  <a:moveTo>
                    <a:pt x="223" y="9943"/>
                  </a:moveTo>
                  <a:cubicBezTo>
                    <a:pt x="236" y="10025"/>
                    <a:pt x="261" y="10095"/>
                    <a:pt x="300" y="10165"/>
                  </a:cubicBezTo>
                  <a:cubicBezTo>
                    <a:pt x="261" y="10095"/>
                    <a:pt x="230" y="10019"/>
                    <a:pt x="217" y="9943"/>
                  </a:cubicBezTo>
                  <a:close/>
                  <a:moveTo>
                    <a:pt x="611" y="9904"/>
                  </a:moveTo>
                  <a:cubicBezTo>
                    <a:pt x="522" y="10006"/>
                    <a:pt x="427" y="10108"/>
                    <a:pt x="338" y="10209"/>
                  </a:cubicBezTo>
                  <a:cubicBezTo>
                    <a:pt x="427" y="10108"/>
                    <a:pt x="516" y="10012"/>
                    <a:pt x="605" y="9911"/>
                  </a:cubicBezTo>
                  <a:lnTo>
                    <a:pt x="611" y="9904"/>
                  </a:lnTo>
                  <a:close/>
                  <a:moveTo>
                    <a:pt x="10480" y="10235"/>
                  </a:moveTo>
                  <a:cubicBezTo>
                    <a:pt x="10613" y="10254"/>
                    <a:pt x="10740" y="10273"/>
                    <a:pt x="10868" y="10292"/>
                  </a:cubicBezTo>
                  <a:cubicBezTo>
                    <a:pt x="10740" y="10279"/>
                    <a:pt x="10607" y="10254"/>
                    <a:pt x="10480" y="10235"/>
                  </a:cubicBezTo>
                  <a:close/>
                  <a:moveTo>
                    <a:pt x="4081" y="10267"/>
                  </a:moveTo>
                  <a:cubicBezTo>
                    <a:pt x="4061" y="10279"/>
                    <a:pt x="4041" y="10290"/>
                    <a:pt x="4022" y="10301"/>
                  </a:cubicBezTo>
                  <a:lnTo>
                    <a:pt x="4022" y="10301"/>
                  </a:lnTo>
                  <a:cubicBezTo>
                    <a:pt x="4039" y="10290"/>
                    <a:pt x="4057" y="10278"/>
                    <a:pt x="4074" y="10267"/>
                  </a:cubicBezTo>
                  <a:close/>
                  <a:moveTo>
                    <a:pt x="8947" y="10299"/>
                  </a:moveTo>
                  <a:lnTo>
                    <a:pt x="8980" y="10305"/>
                  </a:lnTo>
                  <a:cubicBezTo>
                    <a:pt x="9025" y="10311"/>
                    <a:pt x="9069" y="10324"/>
                    <a:pt x="9120" y="10337"/>
                  </a:cubicBezTo>
                  <a:cubicBezTo>
                    <a:pt x="9069" y="10324"/>
                    <a:pt x="9025" y="10318"/>
                    <a:pt x="8974" y="10311"/>
                  </a:cubicBezTo>
                  <a:lnTo>
                    <a:pt x="8974" y="10305"/>
                  </a:lnTo>
                  <a:cubicBezTo>
                    <a:pt x="8965" y="10303"/>
                    <a:pt x="8956" y="10301"/>
                    <a:pt x="8947" y="10299"/>
                  </a:cubicBezTo>
                  <a:close/>
                  <a:moveTo>
                    <a:pt x="10868" y="10292"/>
                  </a:moveTo>
                  <a:cubicBezTo>
                    <a:pt x="10995" y="10311"/>
                    <a:pt x="11115" y="10324"/>
                    <a:pt x="11236" y="10343"/>
                  </a:cubicBezTo>
                  <a:cubicBezTo>
                    <a:pt x="11115" y="10324"/>
                    <a:pt x="10988" y="10311"/>
                    <a:pt x="10868" y="10292"/>
                  </a:cubicBezTo>
                  <a:close/>
                  <a:moveTo>
                    <a:pt x="1354" y="10324"/>
                  </a:moveTo>
                  <a:lnTo>
                    <a:pt x="1354" y="10330"/>
                  </a:lnTo>
                  <a:lnTo>
                    <a:pt x="1310" y="10362"/>
                  </a:lnTo>
                  <a:lnTo>
                    <a:pt x="1354" y="10324"/>
                  </a:lnTo>
                  <a:close/>
                  <a:moveTo>
                    <a:pt x="293" y="10330"/>
                  </a:moveTo>
                  <a:lnTo>
                    <a:pt x="293" y="10337"/>
                  </a:lnTo>
                  <a:cubicBezTo>
                    <a:pt x="262" y="10343"/>
                    <a:pt x="236" y="10362"/>
                    <a:pt x="217" y="10387"/>
                  </a:cubicBezTo>
                  <a:lnTo>
                    <a:pt x="217" y="10387"/>
                  </a:lnTo>
                  <a:cubicBezTo>
                    <a:pt x="236" y="10362"/>
                    <a:pt x="262" y="10343"/>
                    <a:pt x="293" y="10330"/>
                  </a:cubicBezTo>
                  <a:close/>
                  <a:moveTo>
                    <a:pt x="2930" y="10375"/>
                  </a:moveTo>
                  <a:cubicBezTo>
                    <a:pt x="2911" y="10406"/>
                    <a:pt x="2899" y="10445"/>
                    <a:pt x="2899" y="10483"/>
                  </a:cubicBezTo>
                  <a:cubicBezTo>
                    <a:pt x="2899" y="10445"/>
                    <a:pt x="2911" y="10406"/>
                    <a:pt x="2924" y="10375"/>
                  </a:cubicBezTo>
                  <a:close/>
                  <a:moveTo>
                    <a:pt x="2327" y="10254"/>
                  </a:moveTo>
                  <a:cubicBezTo>
                    <a:pt x="2263" y="10330"/>
                    <a:pt x="2200" y="10413"/>
                    <a:pt x="2136" y="10489"/>
                  </a:cubicBezTo>
                  <a:cubicBezTo>
                    <a:pt x="2193" y="10413"/>
                    <a:pt x="2263" y="10337"/>
                    <a:pt x="2320" y="10254"/>
                  </a:cubicBezTo>
                  <a:close/>
                  <a:moveTo>
                    <a:pt x="3642" y="10507"/>
                  </a:moveTo>
                  <a:lnTo>
                    <a:pt x="3642" y="10508"/>
                  </a:lnTo>
                  <a:lnTo>
                    <a:pt x="3623" y="10515"/>
                  </a:lnTo>
                  <a:cubicBezTo>
                    <a:pt x="3630" y="10512"/>
                    <a:pt x="3636" y="10510"/>
                    <a:pt x="3642" y="10507"/>
                  </a:cubicBezTo>
                  <a:close/>
                  <a:moveTo>
                    <a:pt x="9273" y="10502"/>
                  </a:moveTo>
                  <a:cubicBezTo>
                    <a:pt x="9280" y="10514"/>
                    <a:pt x="9294" y="10517"/>
                    <a:pt x="9311" y="10517"/>
                  </a:cubicBezTo>
                  <a:cubicBezTo>
                    <a:pt x="9341" y="10517"/>
                    <a:pt x="9377" y="10506"/>
                    <a:pt x="9393" y="10502"/>
                  </a:cubicBezTo>
                  <a:lnTo>
                    <a:pt x="9393" y="10502"/>
                  </a:lnTo>
                  <a:cubicBezTo>
                    <a:pt x="9373" y="10510"/>
                    <a:pt x="9334" y="10524"/>
                    <a:pt x="9303" y="10524"/>
                  </a:cubicBezTo>
                  <a:cubicBezTo>
                    <a:pt x="9287" y="10524"/>
                    <a:pt x="9273" y="10519"/>
                    <a:pt x="9266" y="10508"/>
                  </a:cubicBezTo>
                  <a:lnTo>
                    <a:pt x="9273" y="10502"/>
                  </a:lnTo>
                  <a:close/>
                  <a:moveTo>
                    <a:pt x="11139" y="10414"/>
                  </a:moveTo>
                  <a:lnTo>
                    <a:pt x="11139" y="10414"/>
                  </a:lnTo>
                  <a:cubicBezTo>
                    <a:pt x="11101" y="10442"/>
                    <a:pt x="11077" y="10485"/>
                    <a:pt x="11076" y="10533"/>
                  </a:cubicBezTo>
                  <a:lnTo>
                    <a:pt x="11076" y="10533"/>
                  </a:lnTo>
                  <a:cubicBezTo>
                    <a:pt x="11076" y="10487"/>
                    <a:pt x="11100" y="10443"/>
                    <a:pt x="11139" y="10414"/>
                  </a:cubicBezTo>
                  <a:close/>
                  <a:moveTo>
                    <a:pt x="9724" y="10546"/>
                  </a:moveTo>
                  <a:cubicBezTo>
                    <a:pt x="9877" y="10546"/>
                    <a:pt x="10029" y="10553"/>
                    <a:pt x="10175" y="10559"/>
                  </a:cubicBezTo>
                  <a:cubicBezTo>
                    <a:pt x="10023" y="10553"/>
                    <a:pt x="9877" y="10546"/>
                    <a:pt x="9724" y="10546"/>
                  </a:cubicBezTo>
                  <a:close/>
                  <a:moveTo>
                    <a:pt x="11090" y="10584"/>
                  </a:moveTo>
                  <a:cubicBezTo>
                    <a:pt x="11058" y="10591"/>
                    <a:pt x="11033" y="10591"/>
                    <a:pt x="11001" y="10591"/>
                  </a:cubicBezTo>
                  <a:lnTo>
                    <a:pt x="11007" y="10584"/>
                  </a:lnTo>
                  <a:close/>
                  <a:moveTo>
                    <a:pt x="3070" y="10603"/>
                  </a:moveTo>
                  <a:cubicBezTo>
                    <a:pt x="3051" y="10610"/>
                    <a:pt x="3032" y="10616"/>
                    <a:pt x="3013" y="10616"/>
                  </a:cubicBezTo>
                  <a:cubicBezTo>
                    <a:pt x="3032" y="10616"/>
                    <a:pt x="3051" y="10610"/>
                    <a:pt x="3064" y="10603"/>
                  </a:cubicBezTo>
                  <a:close/>
                  <a:moveTo>
                    <a:pt x="2079" y="10559"/>
                  </a:moveTo>
                  <a:cubicBezTo>
                    <a:pt x="2028" y="10616"/>
                    <a:pt x="1977" y="10680"/>
                    <a:pt x="1920" y="10737"/>
                  </a:cubicBezTo>
                  <a:cubicBezTo>
                    <a:pt x="1971" y="10680"/>
                    <a:pt x="2022" y="10623"/>
                    <a:pt x="2073" y="10559"/>
                  </a:cubicBezTo>
                  <a:close/>
                  <a:moveTo>
                    <a:pt x="240" y="10680"/>
                  </a:moveTo>
                  <a:lnTo>
                    <a:pt x="240" y="10680"/>
                  </a:lnTo>
                  <a:cubicBezTo>
                    <a:pt x="292" y="10724"/>
                    <a:pt x="361" y="10750"/>
                    <a:pt x="433" y="10750"/>
                  </a:cubicBezTo>
                  <a:cubicBezTo>
                    <a:pt x="428" y="10750"/>
                    <a:pt x="422" y="10750"/>
                    <a:pt x="417" y="10750"/>
                  </a:cubicBezTo>
                  <a:cubicBezTo>
                    <a:pt x="348" y="10750"/>
                    <a:pt x="287" y="10724"/>
                    <a:pt x="240" y="10680"/>
                  </a:cubicBezTo>
                  <a:close/>
                  <a:moveTo>
                    <a:pt x="2048" y="10757"/>
                  </a:moveTo>
                  <a:cubicBezTo>
                    <a:pt x="2048" y="10759"/>
                    <a:pt x="2047" y="10761"/>
                    <a:pt x="2047" y="10762"/>
                  </a:cubicBezTo>
                  <a:lnTo>
                    <a:pt x="2047" y="10759"/>
                  </a:lnTo>
                  <a:lnTo>
                    <a:pt x="2048" y="10757"/>
                  </a:lnTo>
                  <a:close/>
                  <a:moveTo>
                    <a:pt x="2511" y="10680"/>
                  </a:moveTo>
                  <a:lnTo>
                    <a:pt x="2511" y="10686"/>
                  </a:lnTo>
                  <a:cubicBezTo>
                    <a:pt x="2492" y="10712"/>
                    <a:pt x="2479" y="10743"/>
                    <a:pt x="2454" y="10769"/>
                  </a:cubicBezTo>
                  <a:cubicBezTo>
                    <a:pt x="2473" y="10737"/>
                    <a:pt x="2492" y="10712"/>
                    <a:pt x="2511" y="10680"/>
                  </a:cubicBezTo>
                  <a:close/>
                  <a:moveTo>
                    <a:pt x="2042" y="10765"/>
                  </a:moveTo>
                  <a:cubicBezTo>
                    <a:pt x="2035" y="10774"/>
                    <a:pt x="2027" y="10783"/>
                    <a:pt x="2022" y="10788"/>
                  </a:cubicBezTo>
                  <a:lnTo>
                    <a:pt x="2042" y="10765"/>
                  </a:lnTo>
                  <a:close/>
                  <a:moveTo>
                    <a:pt x="3096" y="10718"/>
                  </a:moveTo>
                  <a:cubicBezTo>
                    <a:pt x="3038" y="10762"/>
                    <a:pt x="2981" y="10800"/>
                    <a:pt x="2924" y="10845"/>
                  </a:cubicBezTo>
                  <a:cubicBezTo>
                    <a:pt x="2981" y="10800"/>
                    <a:pt x="3038" y="10756"/>
                    <a:pt x="3096" y="10718"/>
                  </a:cubicBezTo>
                  <a:close/>
                  <a:moveTo>
                    <a:pt x="2403" y="10839"/>
                  </a:moveTo>
                  <a:lnTo>
                    <a:pt x="2403" y="10845"/>
                  </a:lnTo>
                  <a:cubicBezTo>
                    <a:pt x="2390" y="10864"/>
                    <a:pt x="2371" y="10883"/>
                    <a:pt x="2358" y="10902"/>
                  </a:cubicBezTo>
                  <a:cubicBezTo>
                    <a:pt x="2371" y="10883"/>
                    <a:pt x="2384" y="10864"/>
                    <a:pt x="2403" y="10839"/>
                  </a:cubicBezTo>
                  <a:close/>
                  <a:moveTo>
                    <a:pt x="4863" y="10140"/>
                  </a:moveTo>
                  <a:lnTo>
                    <a:pt x="4863" y="10140"/>
                  </a:lnTo>
                  <a:cubicBezTo>
                    <a:pt x="4599" y="10415"/>
                    <a:pt x="4318" y="10671"/>
                    <a:pt x="4023" y="10909"/>
                  </a:cubicBezTo>
                  <a:lnTo>
                    <a:pt x="4023" y="10902"/>
                  </a:lnTo>
                  <a:cubicBezTo>
                    <a:pt x="4318" y="10671"/>
                    <a:pt x="4599" y="10415"/>
                    <a:pt x="4863" y="10140"/>
                  </a:cubicBezTo>
                  <a:close/>
                  <a:moveTo>
                    <a:pt x="2924" y="10845"/>
                  </a:moveTo>
                  <a:cubicBezTo>
                    <a:pt x="2873" y="10889"/>
                    <a:pt x="2816" y="10934"/>
                    <a:pt x="2765" y="10978"/>
                  </a:cubicBezTo>
                  <a:cubicBezTo>
                    <a:pt x="2816" y="10928"/>
                    <a:pt x="2873" y="10883"/>
                    <a:pt x="2924" y="10845"/>
                  </a:cubicBezTo>
                  <a:close/>
                  <a:moveTo>
                    <a:pt x="1869" y="10788"/>
                  </a:moveTo>
                  <a:lnTo>
                    <a:pt x="1869" y="10788"/>
                  </a:lnTo>
                  <a:cubicBezTo>
                    <a:pt x="1806" y="10858"/>
                    <a:pt x="1742" y="10921"/>
                    <a:pt x="1679" y="10991"/>
                  </a:cubicBezTo>
                  <a:cubicBezTo>
                    <a:pt x="1736" y="10928"/>
                    <a:pt x="1799" y="10864"/>
                    <a:pt x="1863" y="10794"/>
                  </a:cubicBezTo>
                  <a:lnTo>
                    <a:pt x="1869" y="10788"/>
                  </a:lnTo>
                  <a:close/>
                  <a:moveTo>
                    <a:pt x="4589" y="11074"/>
                  </a:moveTo>
                  <a:cubicBezTo>
                    <a:pt x="4551" y="11112"/>
                    <a:pt x="4506" y="11156"/>
                    <a:pt x="4468" y="11194"/>
                  </a:cubicBezTo>
                  <a:cubicBezTo>
                    <a:pt x="4506" y="11150"/>
                    <a:pt x="4545" y="11112"/>
                    <a:pt x="4583" y="11074"/>
                  </a:cubicBezTo>
                  <a:close/>
                  <a:moveTo>
                    <a:pt x="439" y="11106"/>
                  </a:moveTo>
                  <a:cubicBezTo>
                    <a:pt x="490" y="11182"/>
                    <a:pt x="554" y="11258"/>
                    <a:pt x="617" y="11322"/>
                  </a:cubicBezTo>
                  <a:cubicBezTo>
                    <a:pt x="547" y="11258"/>
                    <a:pt x="490" y="11182"/>
                    <a:pt x="433" y="11106"/>
                  </a:cubicBezTo>
                  <a:close/>
                  <a:moveTo>
                    <a:pt x="4379" y="11264"/>
                  </a:moveTo>
                  <a:lnTo>
                    <a:pt x="4386" y="11271"/>
                  </a:lnTo>
                  <a:cubicBezTo>
                    <a:pt x="4348" y="11303"/>
                    <a:pt x="4303" y="11341"/>
                    <a:pt x="4265" y="11372"/>
                  </a:cubicBezTo>
                  <a:cubicBezTo>
                    <a:pt x="4303" y="11341"/>
                    <a:pt x="4341" y="11303"/>
                    <a:pt x="4379" y="11264"/>
                  </a:cubicBezTo>
                  <a:close/>
                  <a:moveTo>
                    <a:pt x="3420" y="11309"/>
                  </a:moveTo>
                  <a:cubicBezTo>
                    <a:pt x="3356" y="11347"/>
                    <a:pt x="3286" y="11379"/>
                    <a:pt x="3223" y="11411"/>
                  </a:cubicBezTo>
                  <a:cubicBezTo>
                    <a:pt x="3286" y="11379"/>
                    <a:pt x="3350" y="11341"/>
                    <a:pt x="3413" y="11309"/>
                  </a:cubicBezTo>
                  <a:close/>
                  <a:moveTo>
                    <a:pt x="2428" y="11449"/>
                  </a:moveTo>
                  <a:lnTo>
                    <a:pt x="2428" y="11449"/>
                  </a:lnTo>
                  <a:cubicBezTo>
                    <a:pt x="2422" y="11480"/>
                    <a:pt x="2422" y="11512"/>
                    <a:pt x="2435" y="11543"/>
                  </a:cubicBezTo>
                  <a:lnTo>
                    <a:pt x="2435" y="11543"/>
                  </a:lnTo>
                  <a:cubicBezTo>
                    <a:pt x="2422" y="11512"/>
                    <a:pt x="2422" y="11480"/>
                    <a:pt x="2422" y="11455"/>
                  </a:cubicBezTo>
                  <a:lnTo>
                    <a:pt x="2428" y="11449"/>
                  </a:lnTo>
                  <a:close/>
                  <a:moveTo>
                    <a:pt x="4176" y="11442"/>
                  </a:moveTo>
                  <a:lnTo>
                    <a:pt x="4182" y="11449"/>
                  </a:lnTo>
                  <a:cubicBezTo>
                    <a:pt x="4138" y="11480"/>
                    <a:pt x="4100" y="11519"/>
                    <a:pt x="4055" y="11550"/>
                  </a:cubicBezTo>
                  <a:cubicBezTo>
                    <a:pt x="4093" y="11519"/>
                    <a:pt x="4138" y="11480"/>
                    <a:pt x="4176" y="11442"/>
                  </a:cubicBezTo>
                  <a:close/>
                  <a:moveTo>
                    <a:pt x="2784" y="11716"/>
                  </a:moveTo>
                  <a:lnTo>
                    <a:pt x="2791" y="11722"/>
                  </a:lnTo>
                  <a:cubicBezTo>
                    <a:pt x="2721" y="11747"/>
                    <a:pt x="2644" y="11760"/>
                    <a:pt x="2568" y="11760"/>
                  </a:cubicBezTo>
                  <a:cubicBezTo>
                    <a:pt x="2638" y="11760"/>
                    <a:pt x="2714" y="11747"/>
                    <a:pt x="2784" y="11716"/>
                  </a:cubicBezTo>
                  <a:close/>
                  <a:moveTo>
                    <a:pt x="3759" y="11782"/>
                  </a:moveTo>
                  <a:cubicBezTo>
                    <a:pt x="3665" y="11851"/>
                    <a:pt x="3571" y="11920"/>
                    <a:pt x="3477" y="11989"/>
                  </a:cubicBezTo>
                  <a:lnTo>
                    <a:pt x="3477" y="11982"/>
                  </a:lnTo>
                  <a:cubicBezTo>
                    <a:pt x="3571" y="11920"/>
                    <a:pt x="3665" y="11851"/>
                    <a:pt x="3759" y="11782"/>
                  </a:cubicBezTo>
                  <a:close/>
                  <a:moveTo>
                    <a:pt x="2670" y="12319"/>
                  </a:moveTo>
                  <a:cubicBezTo>
                    <a:pt x="2683" y="12364"/>
                    <a:pt x="2702" y="12408"/>
                    <a:pt x="2746" y="12415"/>
                  </a:cubicBezTo>
                  <a:cubicBezTo>
                    <a:pt x="2695" y="12415"/>
                    <a:pt x="2676" y="12364"/>
                    <a:pt x="2670" y="12319"/>
                  </a:cubicBezTo>
                  <a:close/>
                  <a:moveTo>
                    <a:pt x="8359" y="1"/>
                  </a:moveTo>
                  <a:cubicBezTo>
                    <a:pt x="8347" y="1"/>
                    <a:pt x="8336" y="3"/>
                    <a:pt x="8326" y="10"/>
                  </a:cubicBezTo>
                  <a:cubicBezTo>
                    <a:pt x="8319" y="16"/>
                    <a:pt x="8313" y="23"/>
                    <a:pt x="8313" y="35"/>
                  </a:cubicBezTo>
                  <a:cubicBezTo>
                    <a:pt x="8319" y="48"/>
                    <a:pt x="8326" y="61"/>
                    <a:pt x="8332" y="67"/>
                  </a:cubicBezTo>
                  <a:cubicBezTo>
                    <a:pt x="8230" y="35"/>
                    <a:pt x="8122" y="10"/>
                    <a:pt x="8008" y="4"/>
                  </a:cubicBezTo>
                  <a:cubicBezTo>
                    <a:pt x="8006" y="3"/>
                    <a:pt x="8004" y="2"/>
                    <a:pt x="8003" y="2"/>
                  </a:cubicBezTo>
                  <a:cubicBezTo>
                    <a:pt x="7992" y="2"/>
                    <a:pt x="7984" y="18"/>
                    <a:pt x="7995" y="29"/>
                  </a:cubicBezTo>
                  <a:cubicBezTo>
                    <a:pt x="7951" y="23"/>
                    <a:pt x="7913" y="16"/>
                    <a:pt x="7874" y="16"/>
                  </a:cubicBezTo>
                  <a:cubicBezTo>
                    <a:pt x="7855" y="23"/>
                    <a:pt x="7843" y="42"/>
                    <a:pt x="7849" y="61"/>
                  </a:cubicBezTo>
                  <a:cubicBezTo>
                    <a:pt x="7747" y="42"/>
                    <a:pt x="7652" y="29"/>
                    <a:pt x="7550" y="23"/>
                  </a:cubicBezTo>
                  <a:lnTo>
                    <a:pt x="7360" y="23"/>
                  </a:lnTo>
                  <a:cubicBezTo>
                    <a:pt x="7345" y="21"/>
                    <a:pt x="7330" y="20"/>
                    <a:pt x="7316" y="20"/>
                  </a:cubicBezTo>
                  <a:cubicBezTo>
                    <a:pt x="7269" y="20"/>
                    <a:pt x="7225" y="29"/>
                    <a:pt x="7182" y="48"/>
                  </a:cubicBezTo>
                  <a:cubicBezTo>
                    <a:pt x="7163" y="54"/>
                    <a:pt x="7150" y="86"/>
                    <a:pt x="7175" y="99"/>
                  </a:cubicBezTo>
                  <a:cubicBezTo>
                    <a:pt x="7220" y="124"/>
                    <a:pt x="7271" y="131"/>
                    <a:pt x="7322" y="131"/>
                  </a:cubicBezTo>
                  <a:lnTo>
                    <a:pt x="7360" y="131"/>
                  </a:lnTo>
                  <a:cubicBezTo>
                    <a:pt x="7277" y="131"/>
                    <a:pt x="7194" y="131"/>
                    <a:pt x="7112" y="137"/>
                  </a:cubicBezTo>
                  <a:cubicBezTo>
                    <a:pt x="6978" y="150"/>
                    <a:pt x="6851" y="175"/>
                    <a:pt x="6724" y="207"/>
                  </a:cubicBezTo>
                  <a:cubicBezTo>
                    <a:pt x="6661" y="220"/>
                    <a:pt x="6597" y="239"/>
                    <a:pt x="6534" y="258"/>
                  </a:cubicBezTo>
                  <a:cubicBezTo>
                    <a:pt x="6470" y="277"/>
                    <a:pt x="6407" y="309"/>
                    <a:pt x="6356" y="347"/>
                  </a:cubicBezTo>
                  <a:cubicBezTo>
                    <a:pt x="6332" y="364"/>
                    <a:pt x="6347" y="398"/>
                    <a:pt x="6374" y="398"/>
                  </a:cubicBezTo>
                  <a:cubicBezTo>
                    <a:pt x="6376" y="398"/>
                    <a:pt x="6379" y="398"/>
                    <a:pt x="6381" y="398"/>
                  </a:cubicBezTo>
                  <a:cubicBezTo>
                    <a:pt x="6438" y="398"/>
                    <a:pt x="6502" y="379"/>
                    <a:pt x="6559" y="360"/>
                  </a:cubicBezTo>
                  <a:lnTo>
                    <a:pt x="6572" y="360"/>
                  </a:lnTo>
                  <a:cubicBezTo>
                    <a:pt x="6483" y="398"/>
                    <a:pt x="6400" y="442"/>
                    <a:pt x="6318" y="493"/>
                  </a:cubicBezTo>
                  <a:cubicBezTo>
                    <a:pt x="6254" y="525"/>
                    <a:pt x="6203" y="557"/>
                    <a:pt x="6146" y="601"/>
                  </a:cubicBezTo>
                  <a:cubicBezTo>
                    <a:pt x="5993" y="645"/>
                    <a:pt x="5847" y="715"/>
                    <a:pt x="5714" y="804"/>
                  </a:cubicBezTo>
                  <a:cubicBezTo>
                    <a:pt x="5517" y="931"/>
                    <a:pt x="5313" y="1109"/>
                    <a:pt x="5212" y="1319"/>
                  </a:cubicBezTo>
                  <a:cubicBezTo>
                    <a:pt x="5205" y="1332"/>
                    <a:pt x="5205" y="1345"/>
                    <a:pt x="5218" y="1351"/>
                  </a:cubicBezTo>
                  <a:cubicBezTo>
                    <a:pt x="5155" y="1402"/>
                    <a:pt x="5104" y="1465"/>
                    <a:pt x="5059" y="1535"/>
                  </a:cubicBezTo>
                  <a:cubicBezTo>
                    <a:pt x="5053" y="1548"/>
                    <a:pt x="5053" y="1561"/>
                    <a:pt x="5066" y="1567"/>
                  </a:cubicBezTo>
                  <a:cubicBezTo>
                    <a:pt x="5047" y="1586"/>
                    <a:pt x="5034" y="1611"/>
                    <a:pt x="5021" y="1630"/>
                  </a:cubicBezTo>
                  <a:cubicBezTo>
                    <a:pt x="5016" y="1647"/>
                    <a:pt x="5029" y="1664"/>
                    <a:pt x="5045" y="1664"/>
                  </a:cubicBezTo>
                  <a:cubicBezTo>
                    <a:pt x="5048" y="1664"/>
                    <a:pt x="5050" y="1663"/>
                    <a:pt x="5053" y="1662"/>
                  </a:cubicBezTo>
                  <a:cubicBezTo>
                    <a:pt x="5072" y="1656"/>
                    <a:pt x="5085" y="1650"/>
                    <a:pt x="5097" y="1643"/>
                  </a:cubicBezTo>
                  <a:lnTo>
                    <a:pt x="5097" y="1643"/>
                  </a:lnTo>
                  <a:cubicBezTo>
                    <a:pt x="5040" y="1681"/>
                    <a:pt x="4996" y="1732"/>
                    <a:pt x="4951" y="1789"/>
                  </a:cubicBezTo>
                  <a:lnTo>
                    <a:pt x="4907" y="1847"/>
                  </a:lnTo>
                  <a:cubicBezTo>
                    <a:pt x="4892" y="1861"/>
                    <a:pt x="4908" y="1884"/>
                    <a:pt x="4928" y="1884"/>
                  </a:cubicBezTo>
                  <a:cubicBezTo>
                    <a:pt x="4934" y="1884"/>
                    <a:pt x="4939" y="1882"/>
                    <a:pt x="4945" y="1878"/>
                  </a:cubicBezTo>
                  <a:cubicBezTo>
                    <a:pt x="4989" y="1840"/>
                    <a:pt x="5040" y="1802"/>
                    <a:pt x="5085" y="1770"/>
                  </a:cubicBezTo>
                  <a:lnTo>
                    <a:pt x="5085" y="1770"/>
                  </a:lnTo>
                  <a:cubicBezTo>
                    <a:pt x="5053" y="1808"/>
                    <a:pt x="5021" y="1853"/>
                    <a:pt x="4996" y="1897"/>
                  </a:cubicBezTo>
                  <a:cubicBezTo>
                    <a:pt x="4964" y="1955"/>
                    <a:pt x="4932" y="2018"/>
                    <a:pt x="4913" y="2082"/>
                  </a:cubicBezTo>
                  <a:cubicBezTo>
                    <a:pt x="4888" y="2139"/>
                    <a:pt x="4881" y="2202"/>
                    <a:pt x="4894" y="2266"/>
                  </a:cubicBezTo>
                  <a:cubicBezTo>
                    <a:pt x="4881" y="2304"/>
                    <a:pt x="4869" y="2336"/>
                    <a:pt x="4856" y="2374"/>
                  </a:cubicBezTo>
                  <a:cubicBezTo>
                    <a:pt x="4843" y="2425"/>
                    <a:pt x="4818" y="2514"/>
                    <a:pt x="4869" y="2552"/>
                  </a:cubicBezTo>
                  <a:cubicBezTo>
                    <a:pt x="4878" y="2556"/>
                    <a:pt x="4887" y="2561"/>
                    <a:pt x="4893" y="2561"/>
                  </a:cubicBezTo>
                  <a:cubicBezTo>
                    <a:pt x="4896" y="2561"/>
                    <a:pt x="4899" y="2560"/>
                    <a:pt x="4900" y="2558"/>
                  </a:cubicBezTo>
                  <a:lnTo>
                    <a:pt x="4900" y="2558"/>
                  </a:lnTo>
                  <a:cubicBezTo>
                    <a:pt x="4900" y="2571"/>
                    <a:pt x="4894" y="2584"/>
                    <a:pt x="4894" y="2596"/>
                  </a:cubicBezTo>
                  <a:cubicBezTo>
                    <a:pt x="4856" y="2615"/>
                    <a:pt x="4824" y="2641"/>
                    <a:pt x="4792" y="2666"/>
                  </a:cubicBezTo>
                  <a:cubicBezTo>
                    <a:pt x="4786" y="2673"/>
                    <a:pt x="4786" y="2673"/>
                    <a:pt x="4786" y="2679"/>
                  </a:cubicBezTo>
                  <a:cubicBezTo>
                    <a:pt x="4437" y="2895"/>
                    <a:pt x="4119" y="3162"/>
                    <a:pt x="3852" y="3473"/>
                  </a:cubicBezTo>
                  <a:cubicBezTo>
                    <a:pt x="3706" y="3639"/>
                    <a:pt x="3566" y="3817"/>
                    <a:pt x="3445" y="4007"/>
                  </a:cubicBezTo>
                  <a:cubicBezTo>
                    <a:pt x="3388" y="4103"/>
                    <a:pt x="3331" y="4204"/>
                    <a:pt x="3274" y="4300"/>
                  </a:cubicBezTo>
                  <a:cubicBezTo>
                    <a:pt x="3223" y="4401"/>
                    <a:pt x="3146" y="4509"/>
                    <a:pt x="3140" y="4617"/>
                  </a:cubicBezTo>
                  <a:lnTo>
                    <a:pt x="3140" y="4643"/>
                  </a:lnTo>
                  <a:cubicBezTo>
                    <a:pt x="2778" y="5196"/>
                    <a:pt x="2536" y="5812"/>
                    <a:pt x="2422" y="6460"/>
                  </a:cubicBezTo>
                  <a:cubicBezTo>
                    <a:pt x="2409" y="6549"/>
                    <a:pt x="2390" y="6644"/>
                    <a:pt x="2378" y="6740"/>
                  </a:cubicBezTo>
                  <a:cubicBezTo>
                    <a:pt x="2378" y="6784"/>
                    <a:pt x="2371" y="6835"/>
                    <a:pt x="2365" y="6880"/>
                  </a:cubicBezTo>
                  <a:cubicBezTo>
                    <a:pt x="2358" y="6911"/>
                    <a:pt x="2358" y="6943"/>
                    <a:pt x="2358" y="6975"/>
                  </a:cubicBezTo>
                  <a:cubicBezTo>
                    <a:pt x="2200" y="6924"/>
                    <a:pt x="2041" y="6873"/>
                    <a:pt x="1882" y="6829"/>
                  </a:cubicBezTo>
                  <a:cubicBezTo>
                    <a:pt x="1666" y="6752"/>
                    <a:pt x="1437" y="6702"/>
                    <a:pt x="1208" y="6676"/>
                  </a:cubicBezTo>
                  <a:cubicBezTo>
                    <a:pt x="1206" y="6676"/>
                    <a:pt x="1204" y="6675"/>
                    <a:pt x="1202" y="6675"/>
                  </a:cubicBezTo>
                  <a:cubicBezTo>
                    <a:pt x="1186" y="6675"/>
                    <a:pt x="1172" y="6697"/>
                    <a:pt x="1183" y="6714"/>
                  </a:cubicBezTo>
                  <a:cubicBezTo>
                    <a:pt x="1157" y="6714"/>
                    <a:pt x="1126" y="6721"/>
                    <a:pt x="1100" y="6721"/>
                  </a:cubicBezTo>
                  <a:lnTo>
                    <a:pt x="852" y="6740"/>
                  </a:lnTo>
                  <a:cubicBezTo>
                    <a:pt x="808" y="6746"/>
                    <a:pt x="795" y="6803"/>
                    <a:pt x="827" y="6835"/>
                  </a:cubicBezTo>
                  <a:cubicBezTo>
                    <a:pt x="859" y="6861"/>
                    <a:pt x="884" y="6886"/>
                    <a:pt x="910" y="6924"/>
                  </a:cubicBezTo>
                  <a:cubicBezTo>
                    <a:pt x="624" y="6880"/>
                    <a:pt x="344" y="6835"/>
                    <a:pt x="64" y="6784"/>
                  </a:cubicBezTo>
                  <a:cubicBezTo>
                    <a:pt x="20" y="6784"/>
                    <a:pt x="1" y="6835"/>
                    <a:pt x="33" y="6867"/>
                  </a:cubicBezTo>
                  <a:cubicBezTo>
                    <a:pt x="249" y="7026"/>
                    <a:pt x="465" y="7185"/>
                    <a:pt x="681" y="7343"/>
                  </a:cubicBezTo>
                  <a:lnTo>
                    <a:pt x="484" y="7382"/>
                  </a:lnTo>
                  <a:cubicBezTo>
                    <a:pt x="446" y="7388"/>
                    <a:pt x="433" y="7432"/>
                    <a:pt x="465" y="7452"/>
                  </a:cubicBezTo>
                  <a:cubicBezTo>
                    <a:pt x="526" y="7508"/>
                    <a:pt x="605" y="7540"/>
                    <a:pt x="686" y="7540"/>
                  </a:cubicBezTo>
                  <a:cubicBezTo>
                    <a:pt x="705" y="7540"/>
                    <a:pt x="725" y="7538"/>
                    <a:pt x="744" y="7534"/>
                  </a:cubicBezTo>
                  <a:cubicBezTo>
                    <a:pt x="751" y="7534"/>
                    <a:pt x="751" y="7528"/>
                    <a:pt x="751" y="7528"/>
                  </a:cubicBezTo>
                  <a:cubicBezTo>
                    <a:pt x="1157" y="7610"/>
                    <a:pt x="1558" y="7725"/>
                    <a:pt x="1945" y="7871"/>
                  </a:cubicBezTo>
                  <a:cubicBezTo>
                    <a:pt x="1609" y="8081"/>
                    <a:pt x="1291" y="8328"/>
                    <a:pt x="999" y="8602"/>
                  </a:cubicBezTo>
                  <a:cubicBezTo>
                    <a:pt x="827" y="8761"/>
                    <a:pt x="662" y="8919"/>
                    <a:pt x="509" y="9085"/>
                  </a:cubicBezTo>
                  <a:cubicBezTo>
                    <a:pt x="350" y="9244"/>
                    <a:pt x="230" y="9428"/>
                    <a:pt x="147" y="9631"/>
                  </a:cubicBezTo>
                  <a:cubicBezTo>
                    <a:pt x="83" y="9822"/>
                    <a:pt x="71" y="10095"/>
                    <a:pt x="230" y="10254"/>
                  </a:cubicBezTo>
                  <a:lnTo>
                    <a:pt x="192" y="10298"/>
                  </a:lnTo>
                  <a:cubicBezTo>
                    <a:pt x="134" y="10337"/>
                    <a:pt x="90" y="10400"/>
                    <a:pt x="71" y="10470"/>
                  </a:cubicBezTo>
                  <a:cubicBezTo>
                    <a:pt x="58" y="10540"/>
                    <a:pt x="71" y="10623"/>
                    <a:pt x="109" y="10686"/>
                  </a:cubicBezTo>
                  <a:cubicBezTo>
                    <a:pt x="160" y="10826"/>
                    <a:pt x="223" y="10953"/>
                    <a:pt x="306" y="11080"/>
                  </a:cubicBezTo>
                  <a:cubicBezTo>
                    <a:pt x="395" y="11226"/>
                    <a:pt x="503" y="11360"/>
                    <a:pt x="643" y="11468"/>
                  </a:cubicBezTo>
                  <a:cubicBezTo>
                    <a:pt x="734" y="11541"/>
                    <a:pt x="846" y="11581"/>
                    <a:pt x="961" y="11581"/>
                  </a:cubicBezTo>
                  <a:cubicBezTo>
                    <a:pt x="1005" y="11581"/>
                    <a:pt x="1050" y="11575"/>
                    <a:pt x="1094" y="11563"/>
                  </a:cubicBezTo>
                  <a:cubicBezTo>
                    <a:pt x="1202" y="11531"/>
                    <a:pt x="1304" y="11474"/>
                    <a:pt x="1393" y="11404"/>
                  </a:cubicBezTo>
                  <a:cubicBezTo>
                    <a:pt x="1399" y="11411"/>
                    <a:pt x="1405" y="11417"/>
                    <a:pt x="1412" y="11417"/>
                  </a:cubicBezTo>
                  <a:cubicBezTo>
                    <a:pt x="1460" y="11425"/>
                    <a:pt x="1507" y="11429"/>
                    <a:pt x="1553" y="11429"/>
                  </a:cubicBezTo>
                  <a:cubicBezTo>
                    <a:pt x="1963" y="11429"/>
                    <a:pt x="2315" y="11119"/>
                    <a:pt x="2543" y="10794"/>
                  </a:cubicBezTo>
                  <a:cubicBezTo>
                    <a:pt x="2638" y="10654"/>
                    <a:pt x="2727" y="10502"/>
                    <a:pt x="2810" y="10349"/>
                  </a:cubicBezTo>
                  <a:lnTo>
                    <a:pt x="2810" y="10349"/>
                  </a:lnTo>
                  <a:cubicBezTo>
                    <a:pt x="2765" y="10470"/>
                    <a:pt x="2746" y="10623"/>
                    <a:pt x="2861" y="10699"/>
                  </a:cubicBezTo>
                  <a:cubicBezTo>
                    <a:pt x="2886" y="10718"/>
                    <a:pt x="2911" y="10724"/>
                    <a:pt x="2937" y="10731"/>
                  </a:cubicBezTo>
                  <a:cubicBezTo>
                    <a:pt x="2854" y="10775"/>
                    <a:pt x="2772" y="10832"/>
                    <a:pt x="2702" y="10896"/>
                  </a:cubicBezTo>
                  <a:cubicBezTo>
                    <a:pt x="2568" y="11010"/>
                    <a:pt x="2460" y="11137"/>
                    <a:pt x="2371" y="11283"/>
                  </a:cubicBezTo>
                  <a:cubicBezTo>
                    <a:pt x="2295" y="11417"/>
                    <a:pt x="2276" y="11601"/>
                    <a:pt x="2409" y="11703"/>
                  </a:cubicBezTo>
                  <a:cubicBezTo>
                    <a:pt x="2435" y="11722"/>
                    <a:pt x="2460" y="11735"/>
                    <a:pt x="2492" y="11747"/>
                  </a:cubicBezTo>
                  <a:cubicBezTo>
                    <a:pt x="2479" y="11925"/>
                    <a:pt x="2498" y="12103"/>
                    <a:pt x="2549" y="12281"/>
                  </a:cubicBezTo>
                  <a:cubicBezTo>
                    <a:pt x="2555" y="12357"/>
                    <a:pt x="2594" y="12427"/>
                    <a:pt x="2651" y="12478"/>
                  </a:cubicBezTo>
                  <a:cubicBezTo>
                    <a:pt x="2683" y="12500"/>
                    <a:pt x="2721" y="12512"/>
                    <a:pt x="2760" y="12512"/>
                  </a:cubicBezTo>
                  <a:cubicBezTo>
                    <a:pt x="2799" y="12512"/>
                    <a:pt x="2838" y="12500"/>
                    <a:pt x="2873" y="12478"/>
                  </a:cubicBezTo>
                  <a:cubicBezTo>
                    <a:pt x="3026" y="12402"/>
                    <a:pt x="3178" y="12313"/>
                    <a:pt x="3318" y="12218"/>
                  </a:cubicBezTo>
                  <a:cubicBezTo>
                    <a:pt x="3464" y="12122"/>
                    <a:pt x="3610" y="12021"/>
                    <a:pt x="3750" y="11919"/>
                  </a:cubicBezTo>
                  <a:cubicBezTo>
                    <a:pt x="4316" y="11512"/>
                    <a:pt x="4831" y="11029"/>
                    <a:pt x="5282" y="10502"/>
                  </a:cubicBezTo>
                  <a:cubicBezTo>
                    <a:pt x="5523" y="10203"/>
                    <a:pt x="5752" y="9898"/>
                    <a:pt x="5955" y="9574"/>
                  </a:cubicBezTo>
                  <a:cubicBezTo>
                    <a:pt x="5987" y="9577"/>
                    <a:pt x="6017" y="9579"/>
                    <a:pt x="6047" y="9579"/>
                  </a:cubicBezTo>
                  <a:cubicBezTo>
                    <a:pt x="6078" y="9579"/>
                    <a:pt x="6108" y="9577"/>
                    <a:pt x="6140" y="9574"/>
                  </a:cubicBezTo>
                  <a:cubicBezTo>
                    <a:pt x="6165" y="9568"/>
                    <a:pt x="6190" y="9568"/>
                    <a:pt x="6216" y="9561"/>
                  </a:cubicBezTo>
                  <a:cubicBezTo>
                    <a:pt x="6362" y="9618"/>
                    <a:pt x="6508" y="9676"/>
                    <a:pt x="6661" y="9720"/>
                  </a:cubicBezTo>
                  <a:lnTo>
                    <a:pt x="7188" y="9885"/>
                  </a:lnTo>
                  <a:cubicBezTo>
                    <a:pt x="7538" y="10000"/>
                    <a:pt x="7887" y="10127"/>
                    <a:pt x="8237" y="10248"/>
                  </a:cubicBezTo>
                  <a:cubicBezTo>
                    <a:pt x="8427" y="10324"/>
                    <a:pt x="8624" y="10381"/>
                    <a:pt x="8828" y="10432"/>
                  </a:cubicBezTo>
                  <a:cubicBezTo>
                    <a:pt x="8853" y="10432"/>
                    <a:pt x="8872" y="10419"/>
                    <a:pt x="8879" y="10394"/>
                  </a:cubicBezTo>
                  <a:lnTo>
                    <a:pt x="8955" y="10413"/>
                  </a:lnTo>
                  <a:cubicBezTo>
                    <a:pt x="9006" y="10419"/>
                    <a:pt x="9056" y="10432"/>
                    <a:pt x="9107" y="10451"/>
                  </a:cubicBezTo>
                  <a:cubicBezTo>
                    <a:pt x="9152" y="10476"/>
                    <a:pt x="9152" y="10502"/>
                    <a:pt x="9171" y="10546"/>
                  </a:cubicBezTo>
                  <a:cubicBezTo>
                    <a:pt x="9194" y="10616"/>
                    <a:pt x="9251" y="10635"/>
                    <a:pt x="9313" y="10635"/>
                  </a:cubicBezTo>
                  <a:cubicBezTo>
                    <a:pt x="9335" y="10635"/>
                    <a:pt x="9358" y="10632"/>
                    <a:pt x="9381" y="10629"/>
                  </a:cubicBezTo>
                  <a:lnTo>
                    <a:pt x="9539" y="10603"/>
                  </a:lnTo>
                  <a:cubicBezTo>
                    <a:pt x="9546" y="10610"/>
                    <a:pt x="9552" y="10616"/>
                    <a:pt x="9565" y="10616"/>
                  </a:cubicBezTo>
                  <a:cubicBezTo>
                    <a:pt x="9838" y="10648"/>
                    <a:pt x="10118" y="10654"/>
                    <a:pt x="10397" y="10667"/>
                  </a:cubicBezTo>
                  <a:lnTo>
                    <a:pt x="10798" y="10686"/>
                  </a:lnTo>
                  <a:lnTo>
                    <a:pt x="11014" y="10692"/>
                  </a:lnTo>
                  <a:cubicBezTo>
                    <a:pt x="11038" y="10697"/>
                    <a:pt x="11063" y="10699"/>
                    <a:pt x="11089" y="10699"/>
                  </a:cubicBezTo>
                  <a:cubicBezTo>
                    <a:pt x="11130" y="10699"/>
                    <a:pt x="11171" y="10694"/>
                    <a:pt x="11211" y="10686"/>
                  </a:cubicBezTo>
                  <a:cubicBezTo>
                    <a:pt x="11217" y="10680"/>
                    <a:pt x="11223" y="10673"/>
                    <a:pt x="11230" y="10661"/>
                  </a:cubicBezTo>
                  <a:cubicBezTo>
                    <a:pt x="11243" y="10654"/>
                    <a:pt x="11262" y="10648"/>
                    <a:pt x="11268" y="10635"/>
                  </a:cubicBezTo>
                  <a:cubicBezTo>
                    <a:pt x="11313" y="10600"/>
                    <a:pt x="11279" y="10537"/>
                    <a:pt x="11238" y="10537"/>
                  </a:cubicBezTo>
                  <a:cubicBezTo>
                    <a:pt x="11227" y="10537"/>
                    <a:pt x="11215" y="10542"/>
                    <a:pt x="11204" y="10553"/>
                  </a:cubicBezTo>
                  <a:cubicBezTo>
                    <a:pt x="11198" y="10546"/>
                    <a:pt x="11192" y="10540"/>
                    <a:pt x="11192" y="10534"/>
                  </a:cubicBezTo>
                  <a:cubicBezTo>
                    <a:pt x="11192" y="10527"/>
                    <a:pt x="11198" y="10508"/>
                    <a:pt x="11204" y="10502"/>
                  </a:cubicBezTo>
                  <a:cubicBezTo>
                    <a:pt x="11230" y="10476"/>
                    <a:pt x="11268" y="10451"/>
                    <a:pt x="11306" y="10438"/>
                  </a:cubicBezTo>
                  <a:lnTo>
                    <a:pt x="11554" y="10292"/>
                  </a:lnTo>
                  <a:lnTo>
                    <a:pt x="12069" y="10000"/>
                  </a:lnTo>
                  <a:cubicBezTo>
                    <a:pt x="12113" y="9974"/>
                    <a:pt x="12113" y="9898"/>
                    <a:pt x="12050" y="9892"/>
                  </a:cubicBezTo>
                  <a:cubicBezTo>
                    <a:pt x="11706" y="9873"/>
                    <a:pt x="11357" y="9847"/>
                    <a:pt x="11014" y="9828"/>
                  </a:cubicBezTo>
                  <a:cubicBezTo>
                    <a:pt x="11001" y="9829"/>
                    <a:pt x="10988" y="9830"/>
                    <a:pt x="10975" y="9830"/>
                  </a:cubicBezTo>
                  <a:cubicBezTo>
                    <a:pt x="10918" y="9830"/>
                    <a:pt x="10861" y="9820"/>
                    <a:pt x="10804" y="9809"/>
                  </a:cubicBezTo>
                  <a:cubicBezTo>
                    <a:pt x="10728" y="9784"/>
                    <a:pt x="10747" y="9720"/>
                    <a:pt x="10734" y="9650"/>
                  </a:cubicBezTo>
                  <a:cubicBezTo>
                    <a:pt x="10728" y="9606"/>
                    <a:pt x="10696" y="9568"/>
                    <a:pt x="10645" y="9561"/>
                  </a:cubicBezTo>
                  <a:lnTo>
                    <a:pt x="10639" y="9561"/>
                  </a:lnTo>
                  <a:cubicBezTo>
                    <a:pt x="10639" y="9555"/>
                    <a:pt x="10632" y="9549"/>
                    <a:pt x="10626" y="9549"/>
                  </a:cubicBezTo>
                  <a:cubicBezTo>
                    <a:pt x="10543" y="9523"/>
                    <a:pt x="10461" y="9498"/>
                    <a:pt x="10378" y="9485"/>
                  </a:cubicBezTo>
                  <a:cubicBezTo>
                    <a:pt x="10289" y="9460"/>
                    <a:pt x="10194" y="9441"/>
                    <a:pt x="10105" y="9421"/>
                  </a:cubicBezTo>
                  <a:cubicBezTo>
                    <a:pt x="9927" y="9383"/>
                    <a:pt x="9749" y="9352"/>
                    <a:pt x="9578" y="9307"/>
                  </a:cubicBezTo>
                  <a:cubicBezTo>
                    <a:pt x="9222" y="9231"/>
                    <a:pt x="8859" y="9136"/>
                    <a:pt x="8510" y="9034"/>
                  </a:cubicBezTo>
                  <a:cubicBezTo>
                    <a:pt x="8313" y="8977"/>
                    <a:pt x="8122" y="8926"/>
                    <a:pt x="7919" y="8875"/>
                  </a:cubicBezTo>
                  <a:lnTo>
                    <a:pt x="7906" y="8869"/>
                  </a:lnTo>
                  <a:cubicBezTo>
                    <a:pt x="7906" y="8862"/>
                    <a:pt x="7900" y="8862"/>
                    <a:pt x="7900" y="8856"/>
                  </a:cubicBezTo>
                  <a:lnTo>
                    <a:pt x="7894" y="8856"/>
                  </a:lnTo>
                  <a:lnTo>
                    <a:pt x="7887" y="8850"/>
                  </a:lnTo>
                  <a:lnTo>
                    <a:pt x="7932" y="8837"/>
                  </a:lnTo>
                  <a:cubicBezTo>
                    <a:pt x="8046" y="8792"/>
                    <a:pt x="8154" y="8735"/>
                    <a:pt x="8249" y="8672"/>
                  </a:cubicBezTo>
                  <a:cubicBezTo>
                    <a:pt x="8332" y="8614"/>
                    <a:pt x="8408" y="8557"/>
                    <a:pt x="8478" y="8487"/>
                  </a:cubicBezTo>
                  <a:cubicBezTo>
                    <a:pt x="8483" y="8492"/>
                    <a:pt x="8490" y="8496"/>
                    <a:pt x="8499" y="8496"/>
                  </a:cubicBezTo>
                  <a:cubicBezTo>
                    <a:pt x="8502" y="8496"/>
                    <a:pt x="8506" y="8496"/>
                    <a:pt x="8510" y="8494"/>
                  </a:cubicBezTo>
                  <a:cubicBezTo>
                    <a:pt x="8682" y="8411"/>
                    <a:pt x="8828" y="8290"/>
                    <a:pt x="8948" y="8144"/>
                  </a:cubicBezTo>
                  <a:lnTo>
                    <a:pt x="8961" y="8144"/>
                  </a:lnTo>
                  <a:cubicBezTo>
                    <a:pt x="9126" y="8068"/>
                    <a:pt x="9273" y="7960"/>
                    <a:pt x="9393" y="7826"/>
                  </a:cubicBezTo>
                  <a:cubicBezTo>
                    <a:pt x="9438" y="7776"/>
                    <a:pt x="9482" y="7725"/>
                    <a:pt x="9520" y="7674"/>
                  </a:cubicBezTo>
                  <a:cubicBezTo>
                    <a:pt x="9524" y="7677"/>
                    <a:pt x="9527" y="7679"/>
                    <a:pt x="9531" y="7679"/>
                  </a:cubicBezTo>
                  <a:cubicBezTo>
                    <a:pt x="9535" y="7679"/>
                    <a:pt x="9539" y="7677"/>
                    <a:pt x="9546" y="7674"/>
                  </a:cubicBezTo>
                  <a:cubicBezTo>
                    <a:pt x="9698" y="7566"/>
                    <a:pt x="9813" y="7413"/>
                    <a:pt x="9876" y="7235"/>
                  </a:cubicBezTo>
                  <a:cubicBezTo>
                    <a:pt x="9878" y="7237"/>
                    <a:pt x="9880" y="7238"/>
                    <a:pt x="9883" y="7238"/>
                  </a:cubicBezTo>
                  <a:cubicBezTo>
                    <a:pt x="9889" y="7238"/>
                    <a:pt x="9897" y="7234"/>
                    <a:pt x="9902" y="7229"/>
                  </a:cubicBezTo>
                  <a:cubicBezTo>
                    <a:pt x="9972" y="7134"/>
                    <a:pt x="10022" y="7019"/>
                    <a:pt x="10041" y="6905"/>
                  </a:cubicBezTo>
                  <a:cubicBezTo>
                    <a:pt x="10061" y="6822"/>
                    <a:pt x="10073" y="6733"/>
                    <a:pt x="10073" y="6651"/>
                  </a:cubicBezTo>
                  <a:cubicBezTo>
                    <a:pt x="10077" y="6667"/>
                    <a:pt x="10093" y="6677"/>
                    <a:pt x="10106" y="6677"/>
                  </a:cubicBezTo>
                  <a:cubicBezTo>
                    <a:pt x="10115" y="6677"/>
                    <a:pt x="10122" y="6673"/>
                    <a:pt x="10124" y="6664"/>
                  </a:cubicBezTo>
                  <a:cubicBezTo>
                    <a:pt x="10251" y="6289"/>
                    <a:pt x="10270" y="5882"/>
                    <a:pt x="10181" y="5494"/>
                  </a:cubicBezTo>
                  <a:cubicBezTo>
                    <a:pt x="10181" y="5494"/>
                    <a:pt x="10181" y="5488"/>
                    <a:pt x="10181" y="5488"/>
                  </a:cubicBezTo>
                  <a:cubicBezTo>
                    <a:pt x="10207" y="5215"/>
                    <a:pt x="10175" y="4941"/>
                    <a:pt x="10099" y="4687"/>
                  </a:cubicBezTo>
                  <a:cubicBezTo>
                    <a:pt x="10080" y="4630"/>
                    <a:pt x="10061" y="4573"/>
                    <a:pt x="10041" y="4516"/>
                  </a:cubicBezTo>
                  <a:cubicBezTo>
                    <a:pt x="10099" y="4503"/>
                    <a:pt x="10080" y="4427"/>
                    <a:pt x="10073" y="4388"/>
                  </a:cubicBezTo>
                  <a:cubicBezTo>
                    <a:pt x="10067" y="4350"/>
                    <a:pt x="10054" y="4293"/>
                    <a:pt x="10041" y="4242"/>
                  </a:cubicBezTo>
                  <a:cubicBezTo>
                    <a:pt x="10029" y="4211"/>
                    <a:pt x="10022" y="4179"/>
                    <a:pt x="10016" y="4153"/>
                  </a:cubicBezTo>
                  <a:cubicBezTo>
                    <a:pt x="10010" y="4090"/>
                    <a:pt x="10003" y="4026"/>
                    <a:pt x="9991" y="3969"/>
                  </a:cubicBezTo>
                  <a:lnTo>
                    <a:pt x="9991" y="3963"/>
                  </a:lnTo>
                  <a:cubicBezTo>
                    <a:pt x="10029" y="3867"/>
                    <a:pt x="10029" y="3759"/>
                    <a:pt x="10010" y="3658"/>
                  </a:cubicBezTo>
                  <a:cubicBezTo>
                    <a:pt x="10003" y="3645"/>
                    <a:pt x="10003" y="3632"/>
                    <a:pt x="10003" y="3620"/>
                  </a:cubicBezTo>
                  <a:cubicBezTo>
                    <a:pt x="10022" y="3581"/>
                    <a:pt x="10035" y="3543"/>
                    <a:pt x="10041" y="3505"/>
                  </a:cubicBezTo>
                  <a:cubicBezTo>
                    <a:pt x="10048" y="3467"/>
                    <a:pt x="10054" y="3429"/>
                    <a:pt x="10054" y="3391"/>
                  </a:cubicBezTo>
                  <a:cubicBezTo>
                    <a:pt x="10057" y="3394"/>
                    <a:pt x="10061" y="3396"/>
                    <a:pt x="10064" y="3396"/>
                  </a:cubicBezTo>
                  <a:cubicBezTo>
                    <a:pt x="10067" y="3396"/>
                    <a:pt x="10070" y="3394"/>
                    <a:pt x="10073" y="3391"/>
                  </a:cubicBezTo>
                  <a:cubicBezTo>
                    <a:pt x="10118" y="3359"/>
                    <a:pt x="10149" y="3308"/>
                    <a:pt x="10149" y="3251"/>
                  </a:cubicBezTo>
                  <a:cubicBezTo>
                    <a:pt x="10156" y="3251"/>
                    <a:pt x="10169" y="3251"/>
                    <a:pt x="10175" y="3245"/>
                  </a:cubicBezTo>
                  <a:cubicBezTo>
                    <a:pt x="10251" y="3181"/>
                    <a:pt x="10251" y="3029"/>
                    <a:pt x="10238" y="2927"/>
                  </a:cubicBezTo>
                  <a:cubicBezTo>
                    <a:pt x="10232" y="2819"/>
                    <a:pt x="10200" y="2704"/>
                    <a:pt x="10149" y="2609"/>
                  </a:cubicBezTo>
                  <a:cubicBezTo>
                    <a:pt x="10105" y="2520"/>
                    <a:pt x="10048" y="2438"/>
                    <a:pt x="9972" y="2374"/>
                  </a:cubicBezTo>
                  <a:cubicBezTo>
                    <a:pt x="9952" y="2355"/>
                    <a:pt x="9933" y="2342"/>
                    <a:pt x="9914" y="2323"/>
                  </a:cubicBezTo>
                  <a:cubicBezTo>
                    <a:pt x="10181" y="2310"/>
                    <a:pt x="10455" y="2272"/>
                    <a:pt x="10721" y="2247"/>
                  </a:cubicBezTo>
                  <a:lnTo>
                    <a:pt x="11141" y="2190"/>
                  </a:lnTo>
                  <a:lnTo>
                    <a:pt x="11357" y="2171"/>
                  </a:lnTo>
                  <a:cubicBezTo>
                    <a:pt x="11427" y="2164"/>
                    <a:pt x="11497" y="2158"/>
                    <a:pt x="11560" y="2139"/>
                  </a:cubicBezTo>
                  <a:cubicBezTo>
                    <a:pt x="11567" y="2133"/>
                    <a:pt x="11573" y="2133"/>
                    <a:pt x="11579" y="2126"/>
                  </a:cubicBezTo>
                  <a:lnTo>
                    <a:pt x="12361" y="2126"/>
                  </a:lnTo>
                  <a:cubicBezTo>
                    <a:pt x="12501" y="2126"/>
                    <a:pt x="12641" y="2133"/>
                    <a:pt x="12774" y="2139"/>
                  </a:cubicBezTo>
                  <a:cubicBezTo>
                    <a:pt x="12887" y="2144"/>
                    <a:pt x="13000" y="2153"/>
                    <a:pt x="13113" y="2153"/>
                  </a:cubicBezTo>
                  <a:cubicBezTo>
                    <a:pt x="13140" y="2153"/>
                    <a:pt x="13167" y="2153"/>
                    <a:pt x="13193" y="2152"/>
                  </a:cubicBezTo>
                  <a:cubicBezTo>
                    <a:pt x="13219" y="2152"/>
                    <a:pt x="13238" y="2133"/>
                    <a:pt x="13232" y="2113"/>
                  </a:cubicBezTo>
                  <a:cubicBezTo>
                    <a:pt x="13251" y="2075"/>
                    <a:pt x="13225" y="2037"/>
                    <a:pt x="13193" y="2031"/>
                  </a:cubicBezTo>
                  <a:cubicBezTo>
                    <a:pt x="12653" y="1923"/>
                    <a:pt x="12107" y="1840"/>
                    <a:pt x="11560" y="1802"/>
                  </a:cubicBezTo>
                  <a:cubicBezTo>
                    <a:pt x="11281" y="1777"/>
                    <a:pt x="11001" y="1764"/>
                    <a:pt x="10721" y="1764"/>
                  </a:cubicBezTo>
                  <a:lnTo>
                    <a:pt x="10397" y="1764"/>
                  </a:lnTo>
                  <a:lnTo>
                    <a:pt x="10397" y="1758"/>
                  </a:lnTo>
                  <a:cubicBezTo>
                    <a:pt x="10364" y="1729"/>
                    <a:pt x="10306" y="1725"/>
                    <a:pt x="10254" y="1725"/>
                  </a:cubicBezTo>
                  <a:cubicBezTo>
                    <a:pt x="10237" y="1725"/>
                    <a:pt x="10221" y="1726"/>
                    <a:pt x="10207" y="1726"/>
                  </a:cubicBezTo>
                  <a:lnTo>
                    <a:pt x="10003" y="1732"/>
                  </a:lnTo>
                  <a:cubicBezTo>
                    <a:pt x="9933" y="1732"/>
                    <a:pt x="9870" y="1739"/>
                    <a:pt x="9800" y="1745"/>
                  </a:cubicBezTo>
                  <a:cubicBezTo>
                    <a:pt x="9755" y="1745"/>
                    <a:pt x="9705" y="1732"/>
                    <a:pt x="9667" y="1707"/>
                  </a:cubicBezTo>
                  <a:cubicBezTo>
                    <a:pt x="9667" y="1700"/>
                    <a:pt x="9660" y="1694"/>
                    <a:pt x="9654" y="1681"/>
                  </a:cubicBezTo>
                  <a:cubicBezTo>
                    <a:pt x="9628" y="1624"/>
                    <a:pt x="9597" y="1561"/>
                    <a:pt x="9578" y="1503"/>
                  </a:cubicBezTo>
                  <a:cubicBezTo>
                    <a:pt x="9527" y="1376"/>
                    <a:pt x="9501" y="1249"/>
                    <a:pt x="9457" y="1128"/>
                  </a:cubicBezTo>
                  <a:cubicBezTo>
                    <a:pt x="9457" y="1116"/>
                    <a:pt x="9450" y="1116"/>
                    <a:pt x="9444" y="1116"/>
                  </a:cubicBezTo>
                  <a:cubicBezTo>
                    <a:pt x="9438" y="1065"/>
                    <a:pt x="9425" y="1020"/>
                    <a:pt x="9419" y="970"/>
                  </a:cubicBezTo>
                  <a:cubicBezTo>
                    <a:pt x="9374" y="792"/>
                    <a:pt x="9298" y="620"/>
                    <a:pt x="9196" y="468"/>
                  </a:cubicBezTo>
                  <a:cubicBezTo>
                    <a:pt x="9193" y="460"/>
                    <a:pt x="9186" y="457"/>
                    <a:pt x="9180" y="457"/>
                  </a:cubicBezTo>
                  <a:cubicBezTo>
                    <a:pt x="9163" y="457"/>
                    <a:pt x="9143" y="477"/>
                    <a:pt x="9152" y="499"/>
                  </a:cubicBezTo>
                  <a:cubicBezTo>
                    <a:pt x="9158" y="512"/>
                    <a:pt x="9164" y="531"/>
                    <a:pt x="9171" y="544"/>
                  </a:cubicBezTo>
                  <a:cubicBezTo>
                    <a:pt x="9145" y="499"/>
                    <a:pt x="9120" y="455"/>
                    <a:pt x="9088" y="417"/>
                  </a:cubicBezTo>
                  <a:cubicBezTo>
                    <a:pt x="9085" y="411"/>
                    <a:pt x="9079" y="409"/>
                    <a:pt x="9072" y="409"/>
                  </a:cubicBezTo>
                  <a:cubicBezTo>
                    <a:pt x="9058" y="409"/>
                    <a:pt x="9041" y="422"/>
                    <a:pt x="9050" y="436"/>
                  </a:cubicBezTo>
                  <a:lnTo>
                    <a:pt x="9063" y="455"/>
                  </a:lnTo>
                  <a:cubicBezTo>
                    <a:pt x="8993" y="360"/>
                    <a:pt x="8917" y="277"/>
                    <a:pt x="8828" y="207"/>
                  </a:cubicBezTo>
                  <a:cubicBezTo>
                    <a:pt x="8825" y="205"/>
                    <a:pt x="8822" y="204"/>
                    <a:pt x="8820" y="204"/>
                  </a:cubicBezTo>
                  <a:cubicBezTo>
                    <a:pt x="8807" y="204"/>
                    <a:pt x="8792" y="223"/>
                    <a:pt x="8802" y="239"/>
                  </a:cubicBezTo>
                  <a:cubicBezTo>
                    <a:pt x="8853" y="296"/>
                    <a:pt x="8898" y="353"/>
                    <a:pt x="8948" y="417"/>
                  </a:cubicBezTo>
                  <a:cubicBezTo>
                    <a:pt x="8910" y="379"/>
                    <a:pt x="8879" y="347"/>
                    <a:pt x="8840" y="309"/>
                  </a:cubicBezTo>
                  <a:cubicBezTo>
                    <a:pt x="8764" y="239"/>
                    <a:pt x="8682" y="175"/>
                    <a:pt x="8593" y="118"/>
                  </a:cubicBezTo>
                  <a:cubicBezTo>
                    <a:pt x="8548" y="86"/>
                    <a:pt x="8504" y="61"/>
                    <a:pt x="8459" y="35"/>
                  </a:cubicBezTo>
                  <a:cubicBezTo>
                    <a:pt x="8431" y="21"/>
                    <a:pt x="8393" y="1"/>
                    <a:pt x="835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4" name="Google Shape;1554;p95"/>
            <p:cNvGrpSpPr/>
            <p:nvPr/>
          </p:nvGrpSpPr>
          <p:grpSpPr>
            <a:xfrm>
              <a:off x="5698699" y="760576"/>
              <a:ext cx="2544735" cy="2404663"/>
              <a:chOff x="5698699" y="760576"/>
              <a:chExt cx="2544735" cy="2404663"/>
            </a:xfrm>
          </p:grpSpPr>
          <p:sp>
            <p:nvSpPr>
              <p:cNvPr id="1555" name="Google Shape;1555;p95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95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95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95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95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95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95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95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95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95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95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95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95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95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95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95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95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95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95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95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95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95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95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95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95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95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95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95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95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95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95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95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95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95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95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95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95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95"/>
              <p:cNvSpPr/>
              <p:nvPr/>
            </p:nvSpPr>
            <p:spPr>
              <a:xfrm>
                <a:off x="7162619" y="1082603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95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95"/>
              <p:cNvSpPr/>
              <p:nvPr/>
            </p:nvSpPr>
            <p:spPr>
              <a:xfrm>
                <a:off x="6244379" y="1653260"/>
                <a:ext cx="265157" cy="491885"/>
              </a:xfrm>
              <a:custGeom>
                <a:rect b="b" l="l" r="r" t="t"/>
                <a:pathLst>
                  <a:path extrusionOk="0" h="2560" w="1380">
                    <a:moveTo>
                      <a:pt x="655" y="0"/>
                    </a:moveTo>
                    <a:cubicBezTo>
                      <a:pt x="605" y="51"/>
                      <a:pt x="554" y="95"/>
                      <a:pt x="490" y="133"/>
                    </a:cubicBezTo>
                    <a:cubicBezTo>
                      <a:pt x="473" y="141"/>
                      <a:pt x="455" y="145"/>
                      <a:pt x="437" y="145"/>
                    </a:cubicBezTo>
                    <a:cubicBezTo>
                      <a:pt x="397" y="145"/>
                      <a:pt x="358" y="126"/>
                      <a:pt x="331" y="95"/>
                    </a:cubicBezTo>
                    <a:cubicBezTo>
                      <a:pt x="211" y="413"/>
                      <a:pt x="122" y="737"/>
                      <a:pt x="64" y="1068"/>
                    </a:cubicBezTo>
                    <a:cubicBezTo>
                      <a:pt x="20" y="1360"/>
                      <a:pt x="1" y="1665"/>
                      <a:pt x="14" y="1964"/>
                    </a:cubicBezTo>
                    <a:cubicBezTo>
                      <a:pt x="7" y="2110"/>
                      <a:pt x="26" y="2256"/>
                      <a:pt x="58" y="2402"/>
                    </a:cubicBezTo>
                    <a:cubicBezTo>
                      <a:pt x="71" y="2466"/>
                      <a:pt x="115" y="2523"/>
                      <a:pt x="172" y="2555"/>
                    </a:cubicBezTo>
                    <a:cubicBezTo>
                      <a:pt x="189" y="2558"/>
                      <a:pt x="206" y="2559"/>
                      <a:pt x="223" y="2559"/>
                    </a:cubicBezTo>
                    <a:cubicBezTo>
                      <a:pt x="275" y="2559"/>
                      <a:pt x="325" y="2544"/>
                      <a:pt x="363" y="2510"/>
                    </a:cubicBezTo>
                    <a:cubicBezTo>
                      <a:pt x="598" y="2364"/>
                      <a:pt x="808" y="2192"/>
                      <a:pt x="992" y="1989"/>
                    </a:cubicBezTo>
                    <a:cubicBezTo>
                      <a:pt x="1081" y="1894"/>
                      <a:pt x="1170" y="1786"/>
                      <a:pt x="1246" y="1678"/>
                    </a:cubicBezTo>
                    <a:cubicBezTo>
                      <a:pt x="1285" y="1621"/>
                      <a:pt x="1329" y="1563"/>
                      <a:pt x="1361" y="1506"/>
                    </a:cubicBezTo>
                    <a:cubicBezTo>
                      <a:pt x="1367" y="1493"/>
                      <a:pt x="1374" y="1487"/>
                      <a:pt x="1380" y="1474"/>
                    </a:cubicBezTo>
                    <a:lnTo>
                      <a:pt x="1380" y="1474"/>
                    </a:lnTo>
                    <a:cubicBezTo>
                      <a:pt x="1325" y="1520"/>
                      <a:pt x="1258" y="1542"/>
                      <a:pt x="1187" y="1542"/>
                    </a:cubicBezTo>
                    <a:cubicBezTo>
                      <a:pt x="1158" y="1542"/>
                      <a:pt x="1129" y="1539"/>
                      <a:pt x="1100" y="1532"/>
                    </a:cubicBezTo>
                    <a:cubicBezTo>
                      <a:pt x="1030" y="1506"/>
                      <a:pt x="980" y="1430"/>
                      <a:pt x="973" y="1354"/>
                    </a:cubicBezTo>
                    <a:cubicBezTo>
                      <a:pt x="973" y="1296"/>
                      <a:pt x="986" y="1239"/>
                      <a:pt x="1011" y="1188"/>
                    </a:cubicBezTo>
                    <a:lnTo>
                      <a:pt x="1011" y="1188"/>
                    </a:lnTo>
                    <a:cubicBezTo>
                      <a:pt x="986" y="1195"/>
                      <a:pt x="967" y="1195"/>
                      <a:pt x="941" y="1195"/>
                    </a:cubicBezTo>
                    <a:cubicBezTo>
                      <a:pt x="878" y="1195"/>
                      <a:pt x="827" y="1157"/>
                      <a:pt x="802" y="1099"/>
                    </a:cubicBezTo>
                    <a:cubicBezTo>
                      <a:pt x="783" y="1036"/>
                      <a:pt x="783" y="966"/>
                      <a:pt x="802" y="902"/>
                    </a:cubicBezTo>
                    <a:cubicBezTo>
                      <a:pt x="814" y="864"/>
                      <a:pt x="821" y="833"/>
                      <a:pt x="833" y="794"/>
                    </a:cubicBezTo>
                    <a:lnTo>
                      <a:pt x="833" y="794"/>
                    </a:lnTo>
                    <a:cubicBezTo>
                      <a:pt x="776" y="852"/>
                      <a:pt x="693" y="878"/>
                      <a:pt x="612" y="878"/>
                    </a:cubicBezTo>
                    <a:cubicBezTo>
                      <a:pt x="603" y="878"/>
                      <a:pt x="594" y="878"/>
                      <a:pt x="586" y="877"/>
                    </a:cubicBezTo>
                    <a:cubicBezTo>
                      <a:pt x="503" y="845"/>
                      <a:pt x="452" y="756"/>
                      <a:pt x="471" y="667"/>
                    </a:cubicBezTo>
                    <a:cubicBezTo>
                      <a:pt x="477" y="559"/>
                      <a:pt x="503" y="451"/>
                      <a:pt x="535" y="343"/>
                    </a:cubicBezTo>
                    <a:cubicBezTo>
                      <a:pt x="566" y="235"/>
                      <a:pt x="605" y="127"/>
                      <a:pt x="649" y="19"/>
                    </a:cubicBezTo>
                    <a:lnTo>
                      <a:pt x="6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95"/>
              <p:cNvSpPr/>
              <p:nvPr/>
            </p:nvSpPr>
            <p:spPr>
              <a:xfrm>
                <a:off x="6315278" y="2060982"/>
                <a:ext cx="127198" cy="151600"/>
              </a:xfrm>
              <a:custGeom>
                <a:rect b="b" l="l" r="r" t="t"/>
                <a:pathLst>
                  <a:path extrusionOk="0" h="789" w="662">
                    <a:moveTo>
                      <a:pt x="661" y="1"/>
                    </a:moveTo>
                    <a:lnTo>
                      <a:pt x="617" y="45"/>
                    </a:lnTo>
                    <a:cubicBezTo>
                      <a:pt x="509" y="153"/>
                      <a:pt x="394" y="248"/>
                      <a:pt x="280" y="337"/>
                    </a:cubicBezTo>
                    <a:cubicBezTo>
                      <a:pt x="217" y="382"/>
                      <a:pt x="159" y="420"/>
                      <a:pt x="96" y="458"/>
                    </a:cubicBezTo>
                    <a:cubicBezTo>
                      <a:pt x="64" y="484"/>
                      <a:pt x="32" y="503"/>
                      <a:pt x="0" y="515"/>
                    </a:cubicBezTo>
                    <a:cubicBezTo>
                      <a:pt x="134" y="572"/>
                      <a:pt x="267" y="623"/>
                      <a:pt x="394" y="681"/>
                    </a:cubicBezTo>
                    <a:cubicBezTo>
                      <a:pt x="471" y="719"/>
                      <a:pt x="547" y="750"/>
                      <a:pt x="617" y="789"/>
                    </a:cubicBezTo>
                    <a:cubicBezTo>
                      <a:pt x="611" y="750"/>
                      <a:pt x="604" y="712"/>
                      <a:pt x="598" y="674"/>
                    </a:cubicBezTo>
                    <a:cubicBezTo>
                      <a:pt x="572" y="445"/>
                      <a:pt x="598" y="217"/>
                      <a:pt x="6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95"/>
              <p:cNvSpPr/>
              <p:nvPr/>
            </p:nvSpPr>
            <p:spPr>
              <a:xfrm>
                <a:off x="6167522" y="1692265"/>
                <a:ext cx="122395" cy="439814"/>
              </a:xfrm>
              <a:custGeom>
                <a:rect b="b" l="l" r="r" t="t"/>
                <a:pathLst>
                  <a:path extrusionOk="0" h="2289" w="637">
                    <a:moveTo>
                      <a:pt x="636" y="0"/>
                    </a:moveTo>
                    <a:lnTo>
                      <a:pt x="636" y="0"/>
                    </a:lnTo>
                    <a:cubicBezTo>
                      <a:pt x="592" y="89"/>
                      <a:pt x="547" y="178"/>
                      <a:pt x="503" y="274"/>
                    </a:cubicBezTo>
                    <a:cubicBezTo>
                      <a:pt x="363" y="572"/>
                      <a:pt x="248" y="884"/>
                      <a:pt x="159" y="1208"/>
                    </a:cubicBezTo>
                    <a:cubicBezTo>
                      <a:pt x="121" y="1367"/>
                      <a:pt x="83" y="1532"/>
                      <a:pt x="58" y="1691"/>
                    </a:cubicBezTo>
                    <a:cubicBezTo>
                      <a:pt x="45" y="1773"/>
                      <a:pt x="32" y="1862"/>
                      <a:pt x="20" y="1945"/>
                    </a:cubicBezTo>
                    <a:cubicBezTo>
                      <a:pt x="20" y="2015"/>
                      <a:pt x="13" y="2085"/>
                      <a:pt x="1" y="2155"/>
                    </a:cubicBezTo>
                    <a:cubicBezTo>
                      <a:pt x="121" y="2193"/>
                      <a:pt x="248" y="2237"/>
                      <a:pt x="375" y="2288"/>
                    </a:cubicBezTo>
                    <a:cubicBezTo>
                      <a:pt x="363" y="2269"/>
                      <a:pt x="363" y="2256"/>
                      <a:pt x="356" y="2237"/>
                    </a:cubicBezTo>
                    <a:cubicBezTo>
                      <a:pt x="318" y="2085"/>
                      <a:pt x="306" y="1926"/>
                      <a:pt x="306" y="1773"/>
                    </a:cubicBezTo>
                    <a:cubicBezTo>
                      <a:pt x="287" y="1163"/>
                      <a:pt x="401" y="560"/>
                      <a:pt x="6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95"/>
              <p:cNvSpPr/>
              <p:nvPr/>
            </p:nvSpPr>
            <p:spPr>
              <a:xfrm>
                <a:off x="5737704" y="2279638"/>
                <a:ext cx="422714" cy="432321"/>
              </a:xfrm>
              <a:custGeom>
                <a:rect b="b" l="l" r="r" t="t"/>
                <a:pathLst>
                  <a:path extrusionOk="0" h="2250" w="2200">
                    <a:moveTo>
                      <a:pt x="1837" y="0"/>
                    </a:moveTo>
                    <a:cubicBezTo>
                      <a:pt x="1672" y="121"/>
                      <a:pt x="1507" y="235"/>
                      <a:pt x="1348" y="362"/>
                    </a:cubicBezTo>
                    <a:cubicBezTo>
                      <a:pt x="1106" y="547"/>
                      <a:pt x="878" y="750"/>
                      <a:pt x="662" y="960"/>
                    </a:cubicBezTo>
                    <a:cubicBezTo>
                      <a:pt x="566" y="1049"/>
                      <a:pt x="477" y="1144"/>
                      <a:pt x="388" y="1239"/>
                    </a:cubicBezTo>
                    <a:cubicBezTo>
                      <a:pt x="242" y="1385"/>
                      <a:pt x="121" y="1557"/>
                      <a:pt x="45" y="1748"/>
                    </a:cubicBezTo>
                    <a:cubicBezTo>
                      <a:pt x="13" y="1837"/>
                      <a:pt x="1" y="1938"/>
                      <a:pt x="13" y="2034"/>
                    </a:cubicBezTo>
                    <a:cubicBezTo>
                      <a:pt x="20" y="2110"/>
                      <a:pt x="51" y="2186"/>
                      <a:pt x="90" y="2250"/>
                    </a:cubicBezTo>
                    <a:cubicBezTo>
                      <a:pt x="191" y="2116"/>
                      <a:pt x="293" y="1983"/>
                      <a:pt x="407" y="1856"/>
                    </a:cubicBezTo>
                    <a:cubicBezTo>
                      <a:pt x="541" y="1697"/>
                      <a:pt x="681" y="1551"/>
                      <a:pt x="827" y="1398"/>
                    </a:cubicBezTo>
                    <a:cubicBezTo>
                      <a:pt x="1253" y="953"/>
                      <a:pt x="1710" y="540"/>
                      <a:pt x="2199" y="159"/>
                    </a:cubicBezTo>
                    <a:cubicBezTo>
                      <a:pt x="2079" y="102"/>
                      <a:pt x="1958" y="51"/>
                      <a:pt x="1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95"/>
              <p:cNvSpPr/>
              <p:nvPr/>
            </p:nvSpPr>
            <p:spPr>
              <a:xfrm>
                <a:off x="5723101" y="2319795"/>
                <a:ext cx="550873" cy="505527"/>
              </a:xfrm>
              <a:custGeom>
                <a:rect b="b" l="l" r="r" t="t"/>
                <a:pathLst>
                  <a:path extrusionOk="0" h="2631" w="2867">
                    <a:moveTo>
                      <a:pt x="2383" y="1"/>
                    </a:moveTo>
                    <a:cubicBezTo>
                      <a:pt x="2383" y="7"/>
                      <a:pt x="2377" y="13"/>
                      <a:pt x="2371" y="13"/>
                    </a:cubicBezTo>
                    <a:cubicBezTo>
                      <a:pt x="2186" y="160"/>
                      <a:pt x="2002" y="312"/>
                      <a:pt x="1824" y="465"/>
                    </a:cubicBezTo>
                    <a:cubicBezTo>
                      <a:pt x="1481" y="757"/>
                      <a:pt x="1163" y="1068"/>
                      <a:pt x="846" y="1392"/>
                    </a:cubicBezTo>
                    <a:cubicBezTo>
                      <a:pt x="617" y="1628"/>
                      <a:pt x="394" y="1869"/>
                      <a:pt x="178" y="2117"/>
                    </a:cubicBezTo>
                    <a:cubicBezTo>
                      <a:pt x="178" y="2136"/>
                      <a:pt x="166" y="2149"/>
                      <a:pt x="147" y="2155"/>
                    </a:cubicBezTo>
                    <a:cubicBezTo>
                      <a:pt x="149" y="2155"/>
                      <a:pt x="150" y="2155"/>
                      <a:pt x="152" y="2155"/>
                    </a:cubicBezTo>
                    <a:cubicBezTo>
                      <a:pt x="185" y="2155"/>
                      <a:pt x="189" y="2206"/>
                      <a:pt x="153" y="2212"/>
                    </a:cubicBezTo>
                    <a:cubicBezTo>
                      <a:pt x="45" y="2244"/>
                      <a:pt x="0" y="2397"/>
                      <a:pt x="45" y="2492"/>
                    </a:cubicBezTo>
                    <a:cubicBezTo>
                      <a:pt x="92" y="2591"/>
                      <a:pt x="208" y="2630"/>
                      <a:pt x="315" y="2630"/>
                    </a:cubicBezTo>
                    <a:cubicBezTo>
                      <a:pt x="338" y="2630"/>
                      <a:pt x="360" y="2629"/>
                      <a:pt x="382" y="2625"/>
                    </a:cubicBezTo>
                    <a:cubicBezTo>
                      <a:pt x="521" y="2594"/>
                      <a:pt x="655" y="2524"/>
                      <a:pt x="763" y="2428"/>
                    </a:cubicBezTo>
                    <a:cubicBezTo>
                      <a:pt x="884" y="2339"/>
                      <a:pt x="998" y="2244"/>
                      <a:pt x="1119" y="2149"/>
                    </a:cubicBezTo>
                    <a:lnTo>
                      <a:pt x="1132" y="2136"/>
                    </a:lnTo>
                    <a:cubicBezTo>
                      <a:pt x="1354" y="1945"/>
                      <a:pt x="1564" y="1742"/>
                      <a:pt x="1767" y="1532"/>
                    </a:cubicBezTo>
                    <a:cubicBezTo>
                      <a:pt x="1970" y="1316"/>
                      <a:pt x="2174" y="1081"/>
                      <a:pt x="2352" y="865"/>
                    </a:cubicBezTo>
                    <a:cubicBezTo>
                      <a:pt x="2530" y="649"/>
                      <a:pt x="2695" y="420"/>
                      <a:pt x="2866" y="198"/>
                    </a:cubicBezTo>
                    <a:lnTo>
                      <a:pt x="2746" y="147"/>
                    </a:lnTo>
                    <a:cubicBezTo>
                      <a:pt x="2742" y="159"/>
                      <a:pt x="2730" y="166"/>
                      <a:pt x="2716" y="166"/>
                    </a:cubicBezTo>
                    <a:cubicBezTo>
                      <a:pt x="2709" y="166"/>
                      <a:pt x="2702" y="164"/>
                      <a:pt x="2695" y="160"/>
                    </a:cubicBezTo>
                    <a:cubicBezTo>
                      <a:pt x="2593" y="102"/>
                      <a:pt x="2485" y="52"/>
                      <a:pt x="23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95"/>
              <p:cNvSpPr/>
              <p:nvPr/>
            </p:nvSpPr>
            <p:spPr>
              <a:xfrm>
                <a:off x="5746350" y="2366293"/>
                <a:ext cx="611782" cy="599485"/>
              </a:xfrm>
              <a:custGeom>
                <a:rect b="b" l="l" r="r" t="t"/>
                <a:pathLst>
                  <a:path extrusionOk="0" h="3120" w="3184">
                    <a:moveTo>
                      <a:pt x="2853" y="0"/>
                    </a:moveTo>
                    <a:cubicBezTo>
                      <a:pt x="2644" y="299"/>
                      <a:pt x="2409" y="591"/>
                      <a:pt x="2167" y="877"/>
                    </a:cubicBezTo>
                    <a:cubicBezTo>
                      <a:pt x="1837" y="1271"/>
                      <a:pt x="1481" y="1640"/>
                      <a:pt x="1087" y="1977"/>
                    </a:cubicBezTo>
                    <a:cubicBezTo>
                      <a:pt x="972" y="2078"/>
                      <a:pt x="858" y="2167"/>
                      <a:pt x="737" y="2263"/>
                    </a:cubicBezTo>
                    <a:cubicBezTo>
                      <a:pt x="579" y="2378"/>
                      <a:pt x="381" y="2504"/>
                      <a:pt x="186" y="2504"/>
                    </a:cubicBezTo>
                    <a:cubicBezTo>
                      <a:pt x="123" y="2504"/>
                      <a:pt x="61" y="2491"/>
                      <a:pt x="0" y="2460"/>
                    </a:cubicBezTo>
                    <a:lnTo>
                      <a:pt x="0" y="2460"/>
                    </a:lnTo>
                    <a:cubicBezTo>
                      <a:pt x="51" y="2561"/>
                      <a:pt x="108" y="2650"/>
                      <a:pt x="178" y="2746"/>
                    </a:cubicBezTo>
                    <a:cubicBezTo>
                      <a:pt x="280" y="2885"/>
                      <a:pt x="400" y="3038"/>
                      <a:pt x="572" y="3101"/>
                    </a:cubicBezTo>
                    <a:cubicBezTo>
                      <a:pt x="611" y="3114"/>
                      <a:pt x="649" y="3119"/>
                      <a:pt x="688" y="3119"/>
                    </a:cubicBezTo>
                    <a:cubicBezTo>
                      <a:pt x="806" y="3119"/>
                      <a:pt x="921" y="3065"/>
                      <a:pt x="1017" y="2993"/>
                    </a:cubicBezTo>
                    <a:cubicBezTo>
                      <a:pt x="1150" y="2892"/>
                      <a:pt x="1277" y="2784"/>
                      <a:pt x="1392" y="2663"/>
                    </a:cubicBezTo>
                    <a:cubicBezTo>
                      <a:pt x="1468" y="2580"/>
                      <a:pt x="1551" y="2498"/>
                      <a:pt x="1627" y="2415"/>
                    </a:cubicBezTo>
                    <a:cubicBezTo>
                      <a:pt x="1779" y="2243"/>
                      <a:pt x="1926" y="2072"/>
                      <a:pt x="2065" y="1894"/>
                    </a:cubicBezTo>
                    <a:cubicBezTo>
                      <a:pt x="2485" y="1347"/>
                      <a:pt x="2853" y="769"/>
                      <a:pt x="3165" y="153"/>
                    </a:cubicBezTo>
                    <a:cubicBezTo>
                      <a:pt x="3171" y="146"/>
                      <a:pt x="3178" y="140"/>
                      <a:pt x="3184" y="134"/>
                    </a:cubicBezTo>
                    <a:lnTo>
                      <a:pt x="28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95"/>
              <p:cNvSpPr/>
              <p:nvPr/>
            </p:nvSpPr>
            <p:spPr>
              <a:xfrm>
                <a:off x="5974613" y="2399149"/>
                <a:ext cx="426364" cy="545108"/>
              </a:xfrm>
              <a:custGeom>
                <a:rect b="b" l="l" r="r" t="t"/>
                <a:pathLst>
                  <a:path extrusionOk="0" h="2837" w="2219">
                    <a:moveTo>
                      <a:pt x="2091" y="1"/>
                    </a:moveTo>
                    <a:cubicBezTo>
                      <a:pt x="2091" y="7"/>
                      <a:pt x="2085" y="20"/>
                      <a:pt x="2085" y="26"/>
                    </a:cubicBezTo>
                    <a:cubicBezTo>
                      <a:pt x="1894" y="395"/>
                      <a:pt x="1691" y="751"/>
                      <a:pt x="1468" y="1094"/>
                    </a:cubicBezTo>
                    <a:cubicBezTo>
                      <a:pt x="1208" y="1494"/>
                      <a:pt x="916" y="1875"/>
                      <a:pt x="604" y="2231"/>
                    </a:cubicBezTo>
                    <a:cubicBezTo>
                      <a:pt x="433" y="2416"/>
                      <a:pt x="261" y="2594"/>
                      <a:pt x="77" y="2765"/>
                    </a:cubicBezTo>
                    <a:cubicBezTo>
                      <a:pt x="51" y="2791"/>
                      <a:pt x="26" y="2810"/>
                      <a:pt x="0" y="2835"/>
                    </a:cubicBezTo>
                    <a:cubicBezTo>
                      <a:pt x="17" y="2836"/>
                      <a:pt x="33" y="2836"/>
                      <a:pt x="49" y="2836"/>
                    </a:cubicBezTo>
                    <a:cubicBezTo>
                      <a:pt x="274" y="2836"/>
                      <a:pt x="496" y="2755"/>
                      <a:pt x="674" y="2606"/>
                    </a:cubicBezTo>
                    <a:cubicBezTo>
                      <a:pt x="846" y="2466"/>
                      <a:pt x="985" y="2301"/>
                      <a:pt x="1094" y="2111"/>
                    </a:cubicBezTo>
                    <a:lnTo>
                      <a:pt x="1113" y="2085"/>
                    </a:lnTo>
                    <a:cubicBezTo>
                      <a:pt x="1240" y="1869"/>
                      <a:pt x="1354" y="1647"/>
                      <a:pt x="1475" y="1424"/>
                    </a:cubicBezTo>
                    <a:cubicBezTo>
                      <a:pt x="1538" y="1304"/>
                      <a:pt x="1608" y="1183"/>
                      <a:pt x="1672" y="1062"/>
                    </a:cubicBezTo>
                    <a:lnTo>
                      <a:pt x="1678" y="1024"/>
                    </a:lnTo>
                    <a:cubicBezTo>
                      <a:pt x="1716" y="871"/>
                      <a:pt x="1786" y="732"/>
                      <a:pt x="1888" y="617"/>
                    </a:cubicBezTo>
                    <a:cubicBezTo>
                      <a:pt x="1901" y="598"/>
                      <a:pt x="1926" y="573"/>
                      <a:pt x="1945" y="554"/>
                    </a:cubicBezTo>
                    <a:cubicBezTo>
                      <a:pt x="2034" y="388"/>
                      <a:pt x="2123" y="217"/>
                      <a:pt x="2218" y="52"/>
                    </a:cubicBezTo>
                    <a:lnTo>
                      <a:pt x="209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95"/>
              <p:cNvSpPr/>
              <p:nvPr/>
            </p:nvSpPr>
            <p:spPr>
              <a:xfrm>
                <a:off x="6392135" y="2417595"/>
                <a:ext cx="72246" cy="53800"/>
              </a:xfrm>
              <a:custGeom>
                <a:rect b="b" l="l" r="r" t="t"/>
                <a:pathLst>
                  <a:path extrusionOk="0" h="280" w="376">
                    <a:moveTo>
                      <a:pt x="153" y="0"/>
                    </a:moveTo>
                    <a:lnTo>
                      <a:pt x="1" y="280"/>
                    </a:lnTo>
                    <a:cubicBezTo>
                      <a:pt x="26" y="261"/>
                      <a:pt x="58" y="242"/>
                      <a:pt x="90" y="223"/>
                    </a:cubicBezTo>
                    <a:cubicBezTo>
                      <a:pt x="160" y="184"/>
                      <a:pt x="236" y="146"/>
                      <a:pt x="312" y="115"/>
                    </a:cubicBezTo>
                    <a:lnTo>
                      <a:pt x="376" y="89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95"/>
              <p:cNvSpPr/>
              <p:nvPr/>
            </p:nvSpPr>
            <p:spPr>
              <a:xfrm>
                <a:off x="6314126" y="2441997"/>
                <a:ext cx="278414" cy="215007"/>
              </a:xfrm>
              <a:custGeom>
                <a:rect b="b" l="l" r="r" t="t"/>
                <a:pathLst>
                  <a:path extrusionOk="0" h="1119" w="1449">
                    <a:moveTo>
                      <a:pt x="883" y="0"/>
                    </a:moveTo>
                    <a:cubicBezTo>
                      <a:pt x="845" y="19"/>
                      <a:pt x="814" y="38"/>
                      <a:pt x="769" y="57"/>
                    </a:cubicBezTo>
                    <a:cubicBezTo>
                      <a:pt x="725" y="83"/>
                      <a:pt x="680" y="102"/>
                      <a:pt x="636" y="127"/>
                    </a:cubicBezTo>
                    <a:lnTo>
                      <a:pt x="578" y="153"/>
                    </a:lnTo>
                    <a:cubicBezTo>
                      <a:pt x="470" y="216"/>
                      <a:pt x="375" y="286"/>
                      <a:pt x="286" y="362"/>
                    </a:cubicBezTo>
                    <a:cubicBezTo>
                      <a:pt x="229" y="464"/>
                      <a:pt x="172" y="566"/>
                      <a:pt x="114" y="667"/>
                    </a:cubicBezTo>
                    <a:lnTo>
                      <a:pt x="6" y="864"/>
                    </a:lnTo>
                    <a:cubicBezTo>
                      <a:pt x="0" y="903"/>
                      <a:pt x="0" y="947"/>
                      <a:pt x="0" y="992"/>
                    </a:cubicBezTo>
                    <a:cubicBezTo>
                      <a:pt x="0" y="1036"/>
                      <a:pt x="6" y="1074"/>
                      <a:pt x="13" y="1119"/>
                    </a:cubicBezTo>
                    <a:lnTo>
                      <a:pt x="19" y="1112"/>
                    </a:lnTo>
                    <a:cubicBezTo>
                      <a:pt x="178" y="985"/>
                      <a:pt x="343" y="864"/>
                      <a:pt x="515" y="756"/>
                    </a:cubicBezTo>
                    <a:cubicBezTo>
                      <a:pt x="521" y="744"/>
                      <a:pt x="534" y="737"/>
                      <a:pt x="547" y="731"/>
                    </a:cubicBezTo>
                    <a:cubicBezTo>
                      <a:pt x="705" y="623"/>
                      <a:pt x="871" y="528"/>
                      <a:pt x="1036" y="432"/>
                    </a:cubicBezTo>
                    <a:cubicBezTo>
                      <a:pt x="1169" y="356"/>
                      <a:pt x="1303" y="280"/>
                      <a:pt x="1449" y="216"/>
                    </a:cubicBez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95"/>
              <p:cNvSpPr/>
              <p:nvPr/>
            </p:nvSpPr>
            <p:spPr>
              <a:xfrm>
                <a:off x="6255523" y="2645858"/>
                <a:ext cx="46498" cy="69748"/>
              </a:xfrm>
              <a:custGeom>
                <a:rect b="b" l="l" r="r" t="t"/>
                <a:pathLst>
                  <a:path extrusionOk="0" h="363" w="242">
                    <a:moveTo>
                      <a:pt x="203" y="0"/>
                    </a:moveTo>
                    <a:lnTo>
                      <a:pt x="13" y="344"/>
                    </a:lnTo>
                    <a:lnTo>
                      <a:pt x="0" y="363"/>
                    </a:lnTo>
                    <a:cubicBezTo>
                      <a:pt x="70" y="274"/>
                      <a:pt x="153" y="191"/>
                      <a:pt x="242" y="121"/>
                    </a:cubicBezTo>
                    <a:cubicBezTo>
                      <a:pt x="223" y="83"/>
                      <a:pt x="210" y="45"/>
                      <a:pt x="2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95"/>
              <p:cNvSpPr/>
              <p:nvPr/>
            </p:nvSpPr>
            <p:spPr>
              <a:xfrm>
                <a:off x="6251872" y="2491953"/>
                <a:ext cx="442120" cy="308581"/>
              </a:xfrm>
              <a:custGeom>
                <a:rect b="b" l="l" r="r" t="t"/>
                <a:pathLst>
                  <a:path extrusionOk="0" h="1606" w="2301">
                    <a:moveTo>
                      <a:pt x="1875" y="1"/>
                    </a:moveTo>
                    <a:cubicBezTo>
                      <a:pt x="1716" y="90"/>
                      <a:pt x="1557" y="172"/>
                      <a:pt x="1398" y="261"/>
                    </a:cubicBezTo>
                    <a:cubicBezTo>
                      <a:pt x="1214" y="369"/>
                      <a:pt x="1029" y="484"/>
                      <a:pt x="852" y="611"/>
                    </a:cubicBezTo>
                    <a:cubicBezTo>
                      <a:pt x="845" y="617"/>
                      <a:pt x="839" y="617"/>
                      <a:pt x="832" y="624"/>
                    </a:cubicBezTo>
                    <a:cubicBezTo>
                      <a:pt x="686" y="725"/>
                      <a:pt x="547" y="833"/>
                      <a:pt x="407" y="948"/>
                    </a:cubicBezTo>
                    <a:cubicBezTo>
                      <a:pt x="267" y="1049"/>
                      <a:pt x="153" y="1170"/>
                      <a:pt x="57" y="1316"/>
                    </a:cubicBezTo>
                    <a:cubicBezTo>
                      <a:pt x="19" y="1380"/>
                      <a:pt x="0" y="1456"/>
                      <a:pt x="6" y="1539"/>
                    </a:cubicBezTo>
                    <a:cubicBezTo>
                      <a:pt x="14" y="1590"/>
                      <a:pt x="49" y="1606"/>
                      <a:pt x="90" y="1606"/>
                    </a:cubicBezTo>
                    <a:cubicBezTo>
                      <a:pt x="119" y="1606"/>
                      <a:pt x="151" y="1598"/>
                      <a:pt x="178" y="1589"/>
                    </a:cubicBezTo>
                    <a:cubicBezTo>
                      <a:pt x="343" y="1539"/>
                      <a:pt x="502" y="1475"/>
                      <a:pt x="661" y="1405"/>
                    </a:cubicBezTo>
                    <a:cubicBezTo>
                      <a:pt x="769" y="1354"/>
                      <a:pt x="871" y="1297"/>
                      <a:pt x="972" y="1246"/>
                    </a:cubicBezTo>
                    <a:cubicBezTo>
                      <a:pt x="1169" y="1132"/>
                      <a:pt x="1360" y="1011"/>
                      <a:pt x="1538" y="878"/>
                    </a:cubicBezTo>
                    <a:cubicBezTo>
                      <a:pt x="1811" y="662"/>
                      <a:pt x="2059" y="427"/>
                      <a:pt x="2288" y="172"/>
                    </a:cubicBezTo>
                    <a:lnTo>
                      <a:pt x="2300" y="160"/>
                    </a:lnTo>
                    <a:lnTo>
                      <a:pt x="2205" y="128"/>
                    </a:lnTo>
                    <a:lnTo>
                      <a:pt x="1919" y="13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95"/>
              <p:cNvSpPr/>
              <p:nvPr/>
            </p:nvSpPr>
            <p:spPr>
              <a:xfrm>
                <a:off x="6159068" y="2528652"/>
                <a:ext cx="601982" cy="468636"/>
              </a:xfrm>
              <a:custGeom>
                <a:rect b="b" l="l" r="r" t="t"/>
                <a:pathLst>
                  <a:path extrusionOk="0" h="2439" w="3133">
                    <a:moveTo>
                      <a:pt x="2860" y="0"/>
                    </a:moveTo>
                    <a:cubicBezTo>
                      <a:pt x="2866" y="19"/>
                      <a:pt x="2860" y="32"/>
                      <a:pt x="2847" y="45"/>
                    </a:cubicBezTo>
                    <a:cubicBezTo>
                      <a:pt x="2586" y="369"/>
                      <a:pt x="2275" y="655"/>
                      <a:pt x="1932" y="890"/>
                    </a:cubicBezTo>
                    <a:cubicBezTo>
                      <a:pt x="1709" y="1043"/>
                      <a:pt x="1474" y="1182"/>
                      <a:pt x="1233" y="1297"/>
                    </a:cubicBezTo>
                    <a:cubicBezTo>
                      <a:pt x="1138" y="1341"/>
                      <a:pt x="1036" y="1386"/>
                      <a:pt x="953" y="1418"/>
                    </a:cubicBezTo>
                    <a:cubicBezTo>
                      <a:pt x="864" y="1456"/>
                      <a:pt x="782" y="1487"/>
                      <a:pt x="693" y="1513"/>
                    </a:cubicBezTo>
                    <a:cubicBezTo>
                      <a:pt x="629" y="1551"/>
                      <a:pt x="572" y="1595"/>
                      <a:pt x="521" y="1640"/>
                    </a:cubicBezTo>
                    <a:cubicBezTo>
                      <a:pt x="445" y="1691"/>
                      <a:pt x="381" y="1748"/>
                      <a:pt x="318" y="1812"/>
                    </a:cubicBezTo>
                    <a:cubicBezTo>
                      <a:pt x="254" y="1869"/>
                      <a:pt x="197" y="1939"/>
                      <a:pt x="146" y="2009"/>
                    </a:cubicBezTo>
                    <a:cubicBezTo>
                      <a:pt x="83" y="2072"/>
                      <a:pt x="38" y="2155"/>
                      <a:pt x="19" y="2244"/>
                    </a:cubicBezTo>
                    <a:cubicBezTo>
                      <a:pt x="0" y="2314"/>
                      <a:pt x="32" y="2390"/>
                      <a:pt x="95" y="2428"/>
                    </a:cubicBezTo>
                    <a:cubicBezTo>
                      <a:pt x="122" y="2435"/>
                      <a:pt x="149" y="2439"/>
                      <a:pt x="176" y="2439"/>
                    </a:cubicBezTo>
                    <a:cubicBezTo>
                      <a:pt x="222" y="2439"/>
                      <a:pt x="268" y="2429"/>
                      <a:pt x="311" y="2409"/>
                    </a:cubicBezTo>
                    <a:cubicBezTo>
                      <a:pt x="470" y="2358"/>
                      <a:pt x="623" y="2295"/>
                      <a:pt x="775" y="2225"/>
                    </a:cubicBezTo>
                    <a:cubicBezTo>
                      <a:pt x="947" y="2142"/>
                      <a:pt x="1112" y="2047"/>
                      <a:pt x="1271" y="1945"/>
                    </a:cubicBezTo>
                    <a:cubicBezTo>
                      <a:pt x="1392" y="1869"/>
                      <a:pt x="1506" y="1786"/>
                      <a:pt x="1621" y="1704"/>
                    </a:cubicBezTo>
                    <a:cubicBezTo>
                      <a:pt x="2180" y="1271"/>
                      <a:pt x="2656" y="750"/>
                      <a:pt x="3120" y="229"/>
                    </a:cubicBezTo>
                    <a:cubicBezTo>
                      <a:pt x="3120" y="223"/>
                      <a:pt x="3127" y="216"/>
                      <a:pt x="3133" y="210"/>
                    </a:cubicBezTo>
                    <a:cubicBezTo>
                      <a:pt x="3095" y="204"/>
                      <a:pt x="3057" y="191"/>
                      <a:pt x="3025" y="166"/>
                    </a:cubicBezTo>
                    <a:cubicBezTo>
                      <a:pt x="3000" y="140"/>
                      <a:pt x="2974" y="115"/>
                      <a:pt x="2961" y="83"/>
                    </a:cubicBezTo>
                    <a:cubicBezTo>
                      <a:pt x="2955" y="64"/>
                      <a:pt x="2949" y="45"/>
                      <a:pt x="2949" y="26"/>
                    </a:cubicBezTo>
                    <a:cubicBezTo>
                      <a:pt x="2917" y="19"/>
                      <a:pt x="2891" y="13"/>
                      <a:pt x="28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95"/>
              <p:cNvSpPr/>
              <p:nvPr/>
            </p:nvSpPr>
            <p:spPr>
              <a:xfrm>
                <a:off x="6189426" y="2570154"/>
                <a:ext cx="627922" cy="575275"/>
              </a:xfrm>
              <a:custGeom>
                <a:rect b="b" l="l" r="r" t="t"/>
                <a:pathLst>
                  <a:path extrusionOk="0" h="2994" w="3268">
                    <a:moveTo>
                      <a:pt x="3045" y="0"/>
                    </a:moveTo>
                    <a:cubicBezTo>
                      <a:pt x="3077" y="13"/>
                      <a:pt x="3089" y="58"/>
                      <a:pt x="3064" y="83"/>
                    </a:cubicBezTo>
                    <a:cubicBezTo>
                      <a:pt x="2772" y="414"/>
                      <a:pt x="2479" y="738"/>
                      <a:pt x="2162" y="1036"/>
                    </a:cubicBezTo>
                    <a:cubicBezTo>
                      <a:pt x="1837" y="1354"/>
                      <a:pt x="1482" y="1634"/>
                      <a:pt x="1100" y="1875"/>
                    </a:cubicBezTo>
                    <a:cubicBezTo>
                      <a:pt x="852" y="2028"/>
                      <a:pt x="592" y="2161"/>
                      <a:pt x="319" y="2263"/>
                    </a:cubicBezTo>
                    <a:cubicBezTo>
                      <a:pt x="217" y="2307"/>
                      <a:pt x="109" y="2333"/>
                      <a:pt x="1" y="2339"/>
                    </a:cubicBezTo>
                    <a:cubicBezTo>
                      <a:pt x="14" y="2422"/>
                      <a:pt x="14" y="2511"/>
                      <a:pt x="26" y="2587"/>
                    </a:cubicBezTo>
                    <a:cubicBezTo>
                      <a:pt x="45" y="2695"/>
                      <a:pt x="64" y="2797"/>
                      <a:pt x="96" y="2898"/>
                    </a:cubicBezTo>
                    <a:cubicBezTo>
                      <a:pt x="109" y="2936"/>
                      <a:pt x="128" y="2994"/>
                      <a:pt x="179" y="2994"/>
                    </a:cubicBezTo>
                    <a:cubicBezTo>
                      <a:pt x="223" y="2987"/>
                      <a:pt x="268" y="2975"/>
                      <a:pt x="300" y="2949"/>
                    </a:cubicBezTo>
                    <a:cubicBezTo>
                      <a:pt x="382" y="2905"/>
                      <a:pt x="458" y="2854"/>
                      <a:pt x="541" y="2809"/>
                    </a:cubicBezTo>
                    <a:cubicBezTo>
                      <a:pt x="776" y="2657"/>
                      <a:pt x="999" y="2504"/>
                      <a:pt x="1221" y="2339"/>
                    </a:cubicBezTo>
                    <a:cubicBezTo>
                      <a:pt x="1526" y="2110"/>
                      <a:pt x="1818" y="1856"/>
                      <a:pt x="2092" y="1589"/>
                    </a:cubicBezTo>
                    <a:cubicBezTo>
                      <a:pt x="2536" y="1144"/>
                      <a:pt x="2930" y="655"/>
                      <a:pt x="3267" y="128"/>
                    </a:cubicBezTo>
                    <a:cubicBezTo>
                      <a:pt x="3236" y="115"/>
                      <a:pt x="3197" y="96"/>
                      <a:pt x="3166" y="83"/>
                    </a:cubicBezTo>
                    <a:cubicBezTo>
                      <a:pt x="3127" y="58"/>
                      <a:pt x="3096" y="32"/>
                      <a:pt x="30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95"/>
              <p:cNvSpPr/>
              <p:nvPr/>
            </p:nvSpPr>
            <p:spPr>
              <a:xfrm>
                <a:off x="5745005" y="2063480"/>
                <a:ext cx="2230967" cy="732831"/>
              </a:xfrm>
              <a:custGeom>
                <a:rect b="b" l="l" r="r" t="t"/>
                <a:pathLst>
                  <a:path extrusionOk="0" h="3814" w="11611">
                    <a:moveTo>
                      <a:pt x="1100" y="0"/>
                    </a:moveTo>
                    <a:cubicBezTo>
                      <a:pt x="1100" y="7"/>
                      <a:pt x="1094" y="7"/>
                      <a:pt x="1094" y="13"/>
                    </a:cubicBezTo>
                    <a:cubicBezTo>
                      <a:pt x="1081" y="19"/>
                      <a:pt x="1068" y="26"/>
                      <a:pt x="1056" y="26"/>
                    </a:cubicBezTo>
                    <a:lnTo>
                      <a:pt x="1100" y="45"/>
                    </a:lnTo>
                    <a:cubicBezTo>
                      <a:pt x="1183" y="70"/>
                      <a:pt x="1259" y="108"/>
                      <a:pt x="1342" y="146"/>
                    </a:cubicBezTo>
                    <a:cubicBezTo>
                      <a:pt x="1418" y="185"/>
                      <a:pt x="1494" y="216"/>
                      <a:pt x="1577" y="248"/>
                    </a:cubicBezTo>
                    <a:cubicBezTo>
                      <a:pt x="1659" y="274"/>
                      <a:pt x="1742" y="293"/>
                      <a:pt x="1831" y="305"/>
                    </a:cubicBezTo>
                    <a:cubicBezTo>
                      <a:pt x="1850" y="305"/>
                      <a:pt x="1850" y="331"/>
                      <a:pt x="1831" y="337"/>
                    </a:cubicBezTo>
                    <a:cubicBezTo>
                      <a:pt x="1804" y="342"/>
                      <a:pt x="1778" y="344"/>
                      <a:pt x="1751" y="344"/>
                    </a:cubicBezTo>
                    <a:cubicBezTo>
                      <a:pt x="1611" y="344"/>
                      <a:pt x="1471" y="281"/>
                      <a:pt x="1348" y="223"/>
                    </a:cubicBezTo>
                    <a:cubicBezTo>
                      <a:pt x="1265" y="185"/>
                      <a:pt x="1183" y="146"/>
                      <a:pt x="1100" y="115"/>
                    </a:cubicBezTo>
                    <a:cubicBezTo>
                      <a:pt x="1030" y="83"/>
                      <a:pt x="960" y="70"/>
                      <a:pt x="890" y="45"/>
                    </a:cubicBezTo>
                    <a:lnTo>
                      <a:pt x="871" y="45"/>
                    </a:lnTo>
                    <a:lnTo>
                      <a:pt x="738" y="57"/>
                    </a:lnTo>
                    <a:cubicBezTo>
                      <a:pt x="763" y="96"/>
                      <a:pt x="789" y="140"/>
                      <a:pt x="808" y="185"/>
                    </a:cubicBezTo>
                    <a:cubicBezTo>
                      <a:pt x="820" y="220"/>
                      <a:pt x="799" y="255"/>
                      <a:pt x="765" y="255"/>
                    </a:cubicBezTo>
                    <a:cubicBezTo>
                      <a:pt x="763" y="255"/>
                      <a:pt x="760" y="255"/>
                      <a:pt x="757" y="254"/>
                    </a:cubicBezTo>
                    <a:cubicBezTo>
                      <a:pt x="503" y="216"/>
                      <a:pt x="249" y="172"/>
                      <a:pt x="1" y="127"/>
                    </a:cubicBezTo>
                    <a:lnTo>
                      <a:pt x="1" y="127"/>
                    </a:lnTo>
                    <a:lnTo>
                      <a:pt x="573" y="553"/>
                    </a:lnTo>
                    <a:cubicBezTo>
                      <a:pt x="604" y="579"/>
                      <a:pt x="592" y="629"/>
                      <a:pt x="554" y="636"/>
                    </a:cubicBezTo>
                    <a:lnTo>
                      <a:pt x="369" y="668"/>
                    </a:lnTo>
                    <a:lnTo>
                      <a:pt x="465" y="699"/>
                    </a:lnTo>
                    <a:cubicBezTo>
                      <a:pt x="922" y="756"/>
                      <a:pt x="1380" y="871"/>
                      <a:pt x="1812" y="1036"/>
                    </a:cubicBezTo>
                    <a:cubicBezTo>
                      <a:pt x="1831" y="1023"/>
                      <a:pt x="1856" y="1011"/>
                      <a:pt x="1875" y="998"/>
                    </a:cubicBezTo>
                    <a:cubicBezTo>
                      <a:pt x="1880" y="996"/>
                      <a:pt x="1885" y="994"/>
                      <a:pt x="1890" y="994"/>
                    </a:cubicBezTo>
                    <a:cubicBezTo>
                      <a:pt x="1921" y="994"/>
                      <a:pt x="1941" y="1046"/>
                      <a:pt x="1914" y="1068"/>
                    </a:cubicBezTo>
                    <a:lnTo>
                      <a:pt x="1907" y="1074"/>
                    </a:lnTo>
                    <a:cubicBezTo>
                      <a:pt x="2155" y="1170"/>
                      <a:pt x="2397" y="1284"/>
                      <a:pt x="2638" y="1405"/>
                    </a:cubicBezTo>
                    <a:cubicBezTo>
                      <a:pt x="2644" y="1411"/>
                      <a:pt x="2657" y="1424"/>
                      <a:pt x="2657" y="1436"/>
                    </a:cubicBezTo>
                    <a:lnTo>
                      <a:pt x="2816" y="1487"/>
                    </a:lnTo>
                    <a:cubicBezTo>
                      <a:pt x="2824" y="1481"/>
                      <a:pt x="2834" y="1478"/>
                      <a:pt x="2843" y="1478"/>
                    </a:cubicBezTo>
                    <a:cubicBezTo>
                      <a:pt x="2863" y="1478"/>
                      <a:pt x="2884" y="1491"/>
                      <a:pt x="2892" y="1513"/>
                    </a:cubicBezTo>
                    <a:cubicBezTo>
                      <a:pt x="2968" y="1538"/>
                      <a:pt x="3045" y="1570"/>
                      <a:pt x="3115" y="1595"/>
                    </a:cubicBezTo>
                    <a:cubicBezTo>
                      <a:pt x="3464" y="1716"/>
                      <a:pt x="3807" y="1843"/>
                      <a:pt x="4150" y="1970"/>
                    </a:cubicBezTo>
                    <a:lnTo>
                      <a:pt x="4589" y="2142"/>
                    </a:lnTo>
                    <a:lnTo>
                      <a:pt x="4595" y="2142"/>
                    </a:lnTo>
                    <a:lnTo>
                      <a:pt x="4672" y="2167"/>
                    </a:lnTo>
                    <a:lnTo>
                      <a:pt x="4926" y="2263"/>
                    </a:lnTo>
                    <a:lnTo>
                      <a:pt x="5066" y="2320"/>
                    </a:lnTo>
                    <a:cubicBezTo>
                      <a:pt x="5104" y="2332"/>
                      <a:pt x="5142" y="2345"/>
                      <a:pt x="5174" y="2371"/>
                    </a:cubicBezTo>
                    <a:cubicBezTo>
                      <a:pt x="5180" y="2383"/>
                      <a:pt x="5186" y="2402"/>
                      <a:pt x="5186" y="2415"/>
                    </a:cubicBezTo>
                    <a:cubicBezTo>
                      <a:pt x="5205" y="2402"/>
                      <a:pt x="5224" y="2390"/>
                      <a:pt x="5243" y="2377"/>
                    </a:cubicBezTo>
                    <a:cubicBezTo>
                      <a:pt x="5263" y="2371"/>
                      <a:pt x="5275" y="2358"/>
                      <a:pt x="5294" y="2345"/>
                    </a:cubicBezTo>
                    <a:cubicBezTo>
                      <a:pt x="5307" y="2339"/>
                      <a:pt x="5326" y="2326"/>
                      <a:pt x="5339" y="2313"/>
                    </a:cubicBezTo>
                    <a:cubicBezTo>
                      <a:pt x="5352" y="2301"/>
                      <a:pt x="5364" y="2288"/>
                      <a:pt x="5383" y="2275"/>
                    </a:cubicBezTo>
                    <a:cubicBezTo>
                      <a:pt x="5396" y="2269"/>
                      <a:pt x="5409" y="2263"/>
                      <a:pt x="5421" y="2263"/>
                    </a:cubicBezTo>
                    <a:cubicBezTo>
                      <a:pt x="5434" y="2263"/>
                      <a:pt x="5440" y="2275"/>
                      <a:pt x="5447" y="2288"/>
                    </a:cubicBezTo>
                    <a:cubicBezTo>
                      <a:pt x="5440" y="2307"/>
                      <a:pt x="5434" y="2332"/>
                      <a:pt x="5415" y="2345"/>
                    </a:cubicBezTo>
                    <a:cubicBezTo>
                      <a:pt x="5390" y="2377"/>
                      <a:pt x="5352" y="2402"/>
                      <a:pt x="5320" y="2428"/>
                    </a:cubicBezTo>
                    <a:cubicBezTo>
                      <a:pt x="5282" y="2447"/>
                      <a:pt x="5243" y="2460"/>
                      <a:pt x="5205" y="2466"/>
                    </a:cubicBezTo>
                    <a:lnTo>
                      <a:pt x="5199" y="2466"/>
                    </a:lnTo>
                    <a:cubicBezTo>
                      <a:pt x="5205" y="2479"/>
                      <a:pt x="5212" y="2485"/>
                      <a:pt x="5218" y="2491"/>
                    </a:cubicBezTo>
                    <a:cubicBezTo>
                      <a:pt x="5237" y="2517"/>
                      <a:pt x="5256" y="2529"/>
                      <a:pt x="5282" y="2542"/>
                    </a:cubicBezTo>
                    <a:cubicBezTo>
                      <a:pt x="5294" y="2549"/>
                      <a:pt x="5307" y="2549"/>
                      <a:pt x="5320" y="2555"/>
                    </a:cubicBezTo>
                    <a:lnTo>
                      <a:pt x="5358" y="2555"/>
                    </a:lnTo>
                    <a:lnTo>
                      <a:pt x="5377" y="2549"/>
                    </a:lnTo>
                    <a:lnTo>
                      <a:pt x="5390" y="2549"/>
                    </a:lnTo>
                    <a:cubicBezTo>
                      <a:pt x="5402" y="2542"/>
                      <a:pt x="5415" y="2536"/>
                      <a:pt x="5428" y="2529"/>
                    </a:cubicBezTo>
                    <a:cubicBezTo>
                      <a:pt x="5433" y="2526"/>
                      <a:pt x="5439" y="2524"/>
                      <a:pt x="5445" y="2524"/>
                    </a:cubicBezTo>
                    <a:cubicBezTo>
                      <a:pt x="5460" y="2524"/>
                      <a:pt x="5476" y="2535"/>
                      <a:pt x="5485" y="2549"/>
                    </a:cubicBezTo>
                    <a:cubicBezTo>
                      <a:pt x="5491" y="2568"/>
                      <a:pt x="5485" y="2593"/>
                      <a:pt x="5466" y="2606"/>
                    </a:cubicBezTo>
                    <a:lnTo>
                      <a:pt x="5453" y="2618"/>
                    </a:lnTo>
                    <a:cubicBezTo>
                      <a:pt x="5485" y="2637"/>
                      <a:pt x="5523" y="2650"/>
                      <a:pt x="5561" y="2669"/>
                    </a:cubicBezTo>
                    <a:cubicBezTo>
                      <a:pt x="5587" y="2676"/>
                      <a:pt x="5612" y="2688"/>
                      <a:pt x="5637" y="2695"/>
                    </a:cubicBezTo>
                    <a:cubicBezTo>
                      <a:pt x="5648" y="2681"/>
                      <a:pt x="5665" y="2674"/>
                      <a:pt x="5682" y="2674"/>
                    </a:cubicBezTo>
                    <a:cubicBezTo>
                      <a:pt x="5704" y="2674"/>
                      <a:pt x="5726" y="2686"/>
                      <a:pt x="5733" y="2707"/>
                    </a:cubicBezTo>
                    <a:cubicBezTo>
                      <a:pt x="5747" y="2708"/>
                      <a:pt x="5761" y="2709"/>
                      <a:pt x="5775" y="2709"/>
                    </a:cubicBezTo>
                    <a:cubicBezTo>
                      <a:pt x="5842" y="2709"/>
                      <a:pt x="5906" y="2697"/>
                      <a:pt x="5974" y="2676"/>
                    </a:cubicBezTo>
                    <a:cubicBezTo>
                      <a:pt x="5981" y="2672"/>
                      <a:pt x="5989" y="2671"/>
                      <a:pt x="5997" y="2671"/>
                    </a:cubicBezTo>
                    <a:cubicBezTo>
                      <a:pt x="6016" y="2671"/>
                      <a:pt x="6035" y="2681"/>
                      <a:pt x="6044" y="2695"/>
                    </a:cubicBezTo>
                    <a:cubicBezTo>
                      <a:pt x="6051" y="2714"/>
                      <a:pt x="6051" y="2726"/>
                      <a:pt x="6044" y="2739"/>
                    </a:cubicBezTo>
                    <a:cubicBezTo>
                      <a:pt x="6197" y="2771"/>
                      <a:pt x="6356" y="2828"/>
                      <a:pt x="6502" y="2873"/>
                    </a:cubicBezTo>
                    <a:cubicBezTo>
                      <a:pt x="6858" y="2981"/>
                      <a:pt x="7207" y="3089"/>
                      <a:pt x="7563" y="3203"/>
                    </a:cubicBezTo>
                    <a:lnTo>
                      <a:pt x="8084" y="3375"/>
                    </a:lnTo>
                    <a:cubicBezTo>
                      <a:pt x="8198" y="3406"/>
                      <a:pt x="8319" y="3445"/>
                      <a:pt x="8427" y="3489"/>
                    </a:cubicBezTo>
                    <a:cubicBezTo>
                      <a:pt x="8472" y="3489"/>
                      <a:pt x="8510" y="3495"/>
                      <a:pt x="8554" y="3502"/>
                    </a:cubicBezTo>
                    <a:lnTo>
                      <a:pt x="8732" y="3540"/>
                    </a:lnTo>
                    <a:cubicBezTo>
                      <a:pt x="8815" y="3540"/>
                      <a:pt x="8897" y="3572"/>
                      <a:pt x="8967" y="3622"/>
                    </a:cubicBezTo>
                    <a:cubicBezTo>
                      <a:pt x="8980" y="3635"/>
                      <a:pt x="8993" y="3654"/>
                      <a:pt x="9006" y="3673"/>
                    </a:cubicBezTo>
                    <a:cubicBezTo>
                      <a:pt x="9012" y="3692"/>
                      <a:pt x="9012" y="3718"/>
                      <a:pt x="9025" y="3737"/>
                    </a:cubicBezTo>
                    <a:cubicBezTo>
                      <a:pt x="9029" y="3749"/>
                      <a:pt x="9043" y="3753"/>
                      <a:pt x="9059" y="3753"/>
                    </a:cubicBezTo>
                    <a:cubicBezTo>
                      <a:pt x="9087" y="3753"/>
                      <a:pt x="9125" y="3741"/>
                      <a:pt x="9145" y="3737"/>
                    </a:cubicBezTo>
                    <a:lnTo>
                      <a:pt x="9317" y="3711"/>
                    </a:lnTo>
                    <a:cubicBezTo>
                      <a:pt x="9339" y="3702"/>
                      <a:pt x="9365" y="3697"/>
                      <a:pt x="9391" y="3697"/>
                    </a:cubicBezTo>
                    <a:cubicBezTo>
                      <a:pt x="9417" y="3697"/>
                      <a:pt x="9444" y="3702"/>
                      <a:pt x="9469" y="3711"/>
                    </a:cubicBezTo>
                    <a:cubicBezTo>
                      <a:pt x="9495" y="3724"/>
                      <a:pt x="9501" y="3756"/>
                      <a:pt x="9476" y="3775"/>
                    </a:cubicBezTo>
                    <a:cubicBezTo>
                      <a:pt x="9698" y="3775"/>
                      <a:pt x="9914" y="3781"/>
                      <a:pt x="10137" y="3788"/>
                    </a:cubicBezTo>
                    <a:cubicBezTo>
                      <a:pt x="10276" y="3794"/>
                      <a:pt x="10416" y="3800"/>
                      <a:pt x="10556" y="3807"/>
                    </a:cubicBezTo>
                    <a:lnTo>
                      <a:pt x="10759" y="3813"/>
                    </a:lnTo>
                    <a:lnTo>
                      <a:pt x="10842" y="3813"/>
                    </a:lnTo>
                    <a:cubicBezTo>
                      <a:pt x="10836" y="3800"/>
                      <a:pt x="10829" y="3788"/>
                      <a:pt x="10829" y="3769"/>
                    </a:cubicBezTo>
                    <a:cubicBezTo>
                      <a:pt x="10823" y="3718"/>
                      <a:pt x="10848" y="3667"/>
                      <a:pt x="10893" y="3635"/>
                    </a:cubicBezTo>
                    <a:cubicBezTo>
                      <a:pt x="10791" y="3622"/>
                      <a:pt x="10696" y="3603"/>
                      <a:pt x="10601" y="3591"/>
                    </a:cubicBezTo>
                    <a:cubicBezTo>
                      <a:pt x="10473" y="3572"/>
                      <a:pt x="10353" y="3546"/>
                      <a:pt x="10226" y="3527"/>
                    </a:cubicBezTo>
                    <a:cubicBezTo>
                      <a:pt x="9971" y="3483"/>
                      <a:pt x="9717" y="3425"/>
                      <a:pt x="9469" y="3368"/>
                    </a:cubicBezTo>
                    <a:cubicBezTo>
                      <a:pt x="9440" y="3362"/>
                      <a:pt x="9443" y="3323"/>
                      <a:pt x="9470" y="3323"/>
                    </a:cubicBezTo>
                    <a:cubicBezTo>
                      <a:pt x="9472" y="3323"/>
                      <a:pt x="9474" y="3323"/>
                      <a:pt x="9476" y="3324"/>
                    </a:cubicBezTo>
                    <a:cubicBezTo>
                      <a:pt x="9730" y="3375"/>
                      <a:pt x="9984" y="3419"/>
                      <a:pt x="10238" y="3457"/>
                    </a:cubicBezTo>
                    <a:cubicBezTo>
                      <a:pt x="10365" y="3483"/>
                      <a:pt x="10493" y="3502"/>
                      <a:pt x="10620" y="3521"/>
                    </a:cubicBezTo>
                    <a:cubicBezTo>
                      <a:pt x="10740" y="3540"/>
                      <a:pt x="10867" y="3546"/>
                      <a:pt x="10988" y="3572"/>
                    </a:cubicBezTo>
                    <a:lnTo>
                      <a:pt x="11020" y="3553"/>
                    </a:lnTo>
                    <a:lnTo>
                      <a:pt x="11064" y="3527"/>
                    </a:lnTo>
                    <a:lnTo>
                      <a:pt x="10982" y="3508"/>
                    </a:lnTo>
                    <a:cubicBezTo>
                      <a:pt x="10918" y="3489"/>
                      <a:pt x="10861" y="3476"/>
                      <a:pt x="10798" y="3464"/>
                    </a:cubicBezTo>
                    <a:cubicBezTo>
                      <a:pt x="10664" y="3432"/>
                      <a:pt x="10531" y="3406"/>
                      <a:pt x="10397" y="3387"/>
                    </a:cubicBezTo>
                    <a:cubicBezTo>
                      <a:pt x="10367" y="3381"/>
                      <a:pt x="10371" y="3336"/>
                      <a:pt x="10398" y="3336"/>
                    </a:cubicBezTo>
                    <a:cubicBezTo>
                      <a:pt x="10400" y="3336"/>
                      <a:pt x="10402" y="3336"/>
                      <a:pt x="10404" y="3337"/>
                    </a:cubicBezTo>
                    <a:cubicBezTo>
                      <a:pt x="10537" y="3349"/>
                      <a:pt x="10670" y="3375"/>
                      <a:pt x="10804" y="3394"/>
                    </a:cubicBezTo>
                    <a:cubicBezTo>
                      <a:pt x="10874" y="3406"/>
                      <a:pt x="10937" y="3425"/>
                      <a:pt x="11001" y="3438"/>
                    </a:cubicBezTo>
                    <a:cubicBezTo>
                      <a:pt x="11039" y="3445"/>
                      <a:pt x="11071" y="3451"/>
                      <a:pt x="11103" y="3464"/>
                    </a:cubicBezTo>
                    <a:lnTo>
                      <a:pt x="11147" y="3470"/>
                    </a:lnTo>
                    <a:lnTo>
                      <a:pt x="11611" y="3209"/>
                    </a:lnTo>
                    <a:cubicBezTo>
                      <a:pt x="11357" y="3190"/>
                      <a:pt x="11103" y="3178"/>
                      <a:pt x="10867" y="3165"/>
                    </a:cubicBezTo>
                    <a:cubicBezTo>
                      <a:pt x="10791" y="3159"/>
                      <a:pt x="10715" y="3152"/>
                      <a:pt x="10639" y="3146"/>
                    </a:cubicBezTo>
                    <a:cubicBezTo>
                      <a:pt x="10588" y="3146"/>
                      <a:pt x="10537" y="3133"/>
                      <a:pt x="10493" y="3108"/>
                    </a:cubicBezTo>
                    <a:cubicBezTo>
                      <a:pt x="10448" y="3082"/>
                      <a:pt x="10423" y="3038"/>
                      <a:pt x="10416" y="2993"/>
                    </a:cubicBezTo>
                    <a:cubicBezTo>
                      <a:pt x="10410" y="2962"/>
                      <a:pt x="10416" y="2930"/>
                      <a:pt x="10416" y="2904"/>
                    </a:cubicBezTo>
                    <a:cubicBezTo>
                      <a:pt x="10416" y="2892"/>
                      <a:pt x="10410" y="2879"/>
                      <a:pt x="10404" y="2866"/>
                    </a:cubicBezTo>
                    <a:cubicBezTo>
                      <a:pt x="10404" y="2866"/>
                      <a:pt x="10387" y="2858"/>
                      <a:pt x="10381" y="2858"/>
                    </a:cubicBezTo>
                    <a:cubicBezTo>
                      <a:pt x="10379" y="2858"/>
                      <a:pt x="10378" y="2859"/>
                      <a:pt x="10378" y="2860"/>
                    </a:cubicBezTo>
                    <a:cubicBezTo>
                      <a:pt x="10373" y="2870"/>
                      <a:pt x="10365" y="2874"/>
                      <a:pt x="10356" y="2874"/>
                    </a:cubicBezTo>
                    <a:cubicBezTo>
                      <a:pt x="10343" y="2874"/>
                      <a:pt x="10330" y="2863"/>
                      <a:pt x="10334" y="2847"/>
                    </a:cubicBezTo>
                    <a:lnTo>
                      <a:pt x="10334" y="2834"/>
                    </a:lnTo>
                    <a:cubicBezTo>
                      <a:pt x="10143" y="2815"/>
                      <a:pt x="9959" y="2790"/>
                      <a:pt x="9781" y="2746"/>
                    </a:cubicBezTo>
                    <a:cubicBezTo>
                      <a:pt x="9425" y="2676"/>
                      <a:pt x="9069" y="2587"/>
                      <a:pt x="8713" y="2491"/>
                    </a:cubicBezTo>
                    <a:cubicBezTo>
                      <a:pt x="8408" y="2415"/>
                      <a:pt x="8103" y="2313"/>
                      <a:pt x="7804" y="2205"/>
                    </a:cubicBezTo>
                    <a:cubicBezTo>
                      <a:pt x="7804" y="2212"/>
                      <a:pt x="7798" y="2218"/>
                      <a:pt x="7792" y="2218"/>
                    </a:cubicBezTo>
                    <a:cubicBezTo>
                      <a:pt x="7779" y="2224"/>
                      <a:pt x="7766" y="2224"/>
                      <a:pt x="7760" y="2224"/>
                    </a:cubicBezTo>
                    <a:lnTo>
                      <a:pt x="7722" y="2224"/>
                    </a:lnTo>
                    <a:cubicBezTo>
                      <a:pt x="7696" y="2224"/>
                      <a:pt x="7677" y="2218"/>
                      <a:pt x="7658" y="2212"/>
                    </a:cubicBezTo>
                    <a:cubicBezTo>
                      <a:pt x="7639" y="2205"/>
                      <a:pt x="7620" y="2193"/>
                      <a:pt x="7607" y="2186"/>
                    </a:cubicBezTo>
                    <a:lnTo>
                      <a:pt x="7607" y="2186"/>
                    </a:lnTo>
                    <a:cubicBezTo>
                      <a:pt x="7614" y="2294"/>
                      <a:pt x="7588" y="2409"/>
                      <a:pt x="7538" y="2504"/>
                    </a:cubicBezTo>
                    <a:cubicBezTo>
                      <a:pt x="7487" y="2618"/>
                      <a:pt x="7372" y="2688"/>
                      <a:pt x="7252" y="2695"/>
                    </a:cubicBezTo>
                    <a:cubicBezTo>
                      <a:pt x="7194" y="2752"/>
                      <a:pt x="7125" y="2803"/>
                      <a:pt x="7048" y="2834"/>
                    </a:cubicBezTo>
                    <a:cubicBezTo>
                      <a:pt x="7010" y="2854"/>
                      <a:pt x="6966" y="2866"/>
                      <a:pt x="6928" y="2873"/>
                    </a:cubicBezTo>
                    <a:cubicBezTo>
                      <a:pt x="6923" y="2873"/>
                      <a:pt x="6918" y="2874"/>
                      <a:pt x="6914" y="2874"/>
                    </a:cubicBezTo>
                    <a:cubicBezTo>
                      <a:pt x="6874" y="2874"/>
                      <a:pt x="6839" y="2849"/>
                      <a:pt x="6839" y="2809"/>
                    </a:cubicBezTo>
                    <a:cubicBezTo>
                      <a:pt x="6845" y="2765"/>
                      <a:pt x="6864" y="2720"/>
                      <a:pt x="6889" y="2682"/>
                    </a:cubicBezTo>
                    <a:lnTo>
                      <a:pt x="6889" y="2682"/>
                    </a:lnTo>
                    <a:cubicBezTo>
                      <a:pt x="6844" y="2705"/>
                      <a:pt x="6791" y="2716"/>
                      <a:pt x="6738" y="2716"/>
                    </a:cubicBezTo>
                    <a:cubicBezTo>
                      <a:pt x="6703" y="2716"/>
                      <a:pt x="6668" y="2711"/>
                      <a:pt x="6635" y="2701"/>
                    </a:cubicBezTo>
                    <a:cubicBezTo>
                      <a:pt x="6603" y="2682"/>
                      <a:pt x="6597" y="2644"/>
                      <a:pt x="6622" y="2618"/>
                    </a:cubicBezTo>
                    <a:cubicBezTo>
                      <a:pt x="6699" y="2574"/>
                      <a:pt x="6762" y="2510"/>
                      <a:pt x="6819" y="2447"/>
                    </a:cubicBezTo>
                    <a:cubicBezTo>
                      <a:pt x="6845" y="2409"/>
                      <a:pt x="6864" y="2371"/>
                      <a:pt x="6889" y="2332"/>
                    </a:cubicBezTo>
                    <a:cubicBezTo>
                      <a:pt x="6896" y="2313"/>
                      <a:pt x="6908" y="2294"/>
                      <a:pt x="6921" y="2275"/>
                    </a:cubicBezTo>
                    <a:lnTo>
                      <a:pt x="6928" y="2256"/>
                    </a:lnTo>
                    <a:lnTo>
                      <a:pt x="6928" y="2256"/>
                    </a:lnTo>
                    <a:cubicBezTo>
                      <a:pt x="6895" y="2265"/>
                      <a:pt x="6863" y="2270"/>
                      <a:pt x="6830" y="2270"/>
                    </a:cubicBezTo>
                    <a:cubicBezTo>
                      <a:pt x="6793" y="2270"/>
                      <a:pt x="6755" y="2263"/>
                      <a:pt x="6718" y="2250"/>
                    </a:cubicBezTo>
                    <a:cubicBezTo>
                      <a:pt x="6686" y="2250"/>
                      <a:pt x="6661" y="2243"/>
                      <a:pt x="6635" y="2237"/>
                    </a:cubicBezTo>
                    <a:cubicBezTo>
                      <a:pt x="6616" y="2231"/>
                      <a:pt x="6603" y="2224"/>
                      <a:pt x="6584" y="2218"/>
                    </a:cubicBezTo>
                    <a:cubicBezTo>
                      <a:pt x="6527" y="2234"/>
                      <a:pt x="6466" y="2243"/>
                      <a:pt x="6405" y="2243"/>
                    </a:cubicBezTo>
                    <a:cubicBezTo>
                      <a:pt x="6324" y="2243"/>
                      <a:pt x="6241" y="2228"/>
                      <a:pt x="6165" y="2199"/>
                    </a:cubicBezTo>
                    <a:cubicBezTo>
                      <a:pt x="6159" y="2199"/>
                      <a:pt x="6152" y="2193"/>
                      <a:pt x="6152" y="2186"/>
                    </a:cubicBezTo>
                    <a:cubicBezTo>
                      <a:pt x="6097" y="2201"/>
                      <a:pt x="6038" y="2216"/>
                      <a:pt x="5982" y="2216"/>
                    </a:cubicBezTo>
                    <a:cubicBezTo>
                      <a:pt x="5941" y="2216"/>
                      <a:pt x="5901" y="2208"/>
                      <a:pt x="5866" y="2186"/>
                    </a:cubicBezTo>
                    <a:cubicBezTo>
                      <a:pt x="5777" y="2135"/>
                      <a:pt x="5739" y="2002"/>
                      <a:pt x="5707" y="1926"/>
                    </a:cubicBezTo>
                    <a:cubicBezTo>
                      <a:pt x="5676" y="1850"/>
                      <a:pt x="5644" y="1773"/>
                      <a:pt x="5612" y="1697"/>
                    </a:cubicBezTo>
                    <a:cubicBezTo>
                      <a:pt x="5587" y="1703"/>
                      <a:pt x="5561" y="1710"/>
                      <a:pt x="5542" y="1710"/>
                    </a:cubicBezTo>
                    <a:cubicBezTo>
                      <a:pt x="5517" y="1716"/>
                      <a:pt x="5485" y="1722"/>
                      <a:pt x="5460" y="1722"/>
                    </a:cubicBezTo>
                    <a:cubicBezTo>
                      <a:pt x="5445" y="1723"/>
                      <a:pt x="5431" y="1724"/>
                      <a:pt x="5416" y="1724"/>
                    </a:cubicBezTo>
                    <a:cubicBezTo>
                      <a:pt x="5315" y="1724"/>
                      <a:pt x="5211" y="1704"/>
                      <a:pt x="5116" y="1665"/>
                    </a:cubicBezTo>
                    <a:cubicBezTo>
                      <a:pt x="5066" y="1640"/>
                      <a:pt x="5015" y="1614"/>
                      <a:pt x="4964" y="1576"/>
                    </a:cubicBezTo>
                    <a:cubicBezTo>
                      <a:pt x="4938" y="1557"/>
                      <a:pt x="4913" y="1532"/>
                      <a:pt x="4894" y="1506"/>
                    </a:cubicBezTo>
                    <a:cubicBezTo>
                      <a:pt x="4843" y="1500"/>
                      <a:pt x="4792" y="1494"/>
                      <a:pt x="4741" y="1481"/>
                    </a:cubicBezTo>
                    <a:cubicBezTo>
                      <a:pt x="4665" y="1456"/>
                      <a:pt x="4595" y="1424"/>
                      <a:pt x="4525" y="1379"/>
                    </a:cubicBezTo>
                    <a:cubicBezTo>
                      <a:pt x="4494" y="1360"/>
                      <a:pt x="4462" y="1335"/>
                      <a:pt x="4436" y="1309"/>
                    </a:cubicBezTo>
                    <a:lnTo>
                      <a:pt x="4411" y="1290"/>
                    </a:lnTo>
                    <a:cubicBezTo>
                      <a:pt x="4335" y="1265"/>
                      <a:pt x="4252" y="1239"/>
                      <a:pt x="4176" y="1208"/>
                    </a:cubicBezTo>
                    <a:cubicBezTo>
                      <a:pt x="4068" y="1163"/>
                      <a:pt x="3960" y="1106"/>
                      <a:pt x="3864" y="1036"/>
                    </a:cubicBezTo>
                    <a:cubicBezTo>
                      <a:pt x="3833" y="1011"/>
                      <a:pt x="3801" y="985"/>
                      <a:pt x="3769" y="960"/>
                    </a:cubicBezTo>
                    <a:cubicBezTo>
                      <a:pt x="3706" y="934"/>
                      <a:pt x="3642" y="903"/>
                      <a:pt x="3579" y="877"/>
                    </a:cubicBezTo>
                    <a:lnTo>
                      <a:pt x="3502" y="845"/>
                    </a:lnTo>
                    <a:lnTo>
                      <a:pt x="3267" y="750"/>
                    </a:lnTo>
                    <a:cubicBezTo>
                      <a:pt x="2886" y="598"/>
                      <a:pt x="2505" y="451"/>
                      <a:pt x="2117" y="318"/>
                    </a:cubicBezTo>
                    <a:cubicBezTo>
                      <a:pt x="1926" y="254"/>
                      <a:pt x="1723" y="191"/>
                      <a:pt x="1526" y="134"/>
                    </a:cubicBezTo>
                    <a:cubicBezTo>
                      <a:pt x="1386" y="96"/>
                      <a:pt x="1240" y="51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95"/>
              <p:cNvSpPr/>
              <p:nvPr/>
            </p:nvSpPr>
            <p:spPr>
              <a:xfrm>
                <a:off x="7146863" y="2466398"/>
                <a:ext cx="45346" cy="100298"/>
              </a:xfrm>
              <a:custGeom>
                <a:rect b="b" l="l" r="r" t="t"/>
                <a:pathLst>
                  <a:path extrusionOk="0" h="522" w="236">
                    <a:moveTo>
                      <a:pt x="223" y="0"/>
                    </a:moveTo>
                    <a:lnTo>
                      <a:pt x="178" y="13"/>
                    </a:lnTo>
                    <a:lnTo>
                      <a:pt x="127" y="32"/>
                    </a:lnTo>
                    <a:cubicBezTo>
                      <a:pt x="140" y="77"/>
                      <a:pt x="140" y="121"/>
                      <a:pt x="140" y="166"/>
                    </a:cubicBezTo>
                    <a:cubicBezTo>
                      <a:pt x="134" y="223"/>
                      <a:pt x="121" y="274"/>
                      <a:pt x="102" y="324"/>
                    </a:cubicBezTo>
                    <a:cubicBezTo>
                      <a:pt x="76" y="394"/>
                      <a:pt x="45" y="464"/>
                      <a:pt x="0" y="521"/>
                    </a:cubicBezTo>
                    <a:cubicBezTo>
                      <a:pt x="76" y="490"/>
                      <a:pt x="140" y="432"/>
                      <a:pt x="172" y="356"/>
                    </a:cubicBezTo>
                    <a:cubicBezTo>
                      <a:pt x="216" y="242"/>
                      <a:pt x="235" y="121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95"/>
              <p:cNvSpPr/>
              <p:nvPr/>
            </p:nvSpPr>
            <p:spPr>
              <a:xfrm>
                <a:off x="7072313" y="2478503"/>
                <a:ext cx="86848" cy="118744"/>
              </a:xfrm>
              <a:custGeom>
                <a:rect b="b" l="l" r="r" t="t"/>
                <a:pathLst>
                  <a:path extrusionOk="0" h="618" w="452">
                    <a:moveTo>
                      <a:pt x="452" y="1"/>
                    </a:moveTo>
                    <a:cubicBezTo>
                      <a:pt x="394" y="20"/>
                      <a:pt x="337" y="39"/>
                      <a:pt x="280" y="52"/>
                    </a:cubicBezTo>
                    <a:cubicBezTo>
                      <a:pt x="274" y="77"/>
                      <a:pt x="261" y="103"/>
                      <a:pt x="255" y="128"/>
                    </a:cubicBezTo>
                    <a:cubicBezTo>
                      <a:pt x="242" y="166"/>
                      <a:pt x="229" y="204"/>
                      <a:pt x="217" y="236"/>
                    </a:cubicBezTo>
                    <a:cubicBezTo>
                      <a:pt x="185" y="306"/>
                      <a:pt x="147" y="369"/>
                      <a:pt x="96" y="427"/>
                    </a:cubicBezTo>
                    <a:lnTo>
                      <a:pt x="83" y="439"/>
                    </a:lnTo>
                    <a:cubicBezTo>
                      <a:pt x="64" y="477"/>
                      <a:pt x="51" y="509"/>
                      <a:pt x="32" y="541"/>
                    </a:cubicBezTo>
                    <a:cubicBezTo>
                      <a:pt x="26" y="554"/>
                      <a:pt x="20" y="566"/>
                      <a:pt x="20" y="579"/>
                    </a:cubicBezTo>
                    <a:cubicBezTo>
                      <a:pt x="13" y="592"/>
                      <a:pt x="7" y="605"/>
                      <a:pt x="0" y="617"/>
                    </a:cubicBezTo>
                    <a:cubicBezTo>
                      <a:pt x="7" y="617"/>
                      <a:pt x="13" y="611"/>
                      <a:pt x="26" y="611"/>
                    </a:cubicBezTo>
                    <a:cubicBezTo>
                      <a:pt x="108" y="579"/>
                      <a:pt x="185" y="535"/>
                      <a:pt x="255" y="477"/>
                    </a:cubicBezTo>
                    <a:cubicBezTo>
                      <a:pt x="325" y="408"/>
                      <a:pt x="382" y="325"/>
                      <a:pt x="414" y="236"/>
                    </a:cubicBezTo>
                    <a:cubicBezTo>
                      <a:pt x="426" y="192"/>
                      <a:pt x="439" y="147"/>
                      <a:pt x="445" y="103"/>
                    </a:cubicBezTo>
                    <a:cubicBezTo>
                      <a:pt x="452" y="77"/>
                      <a:pt x="452" y="52"/>
                      <a:pt x="452" y="26"/>
                    </a:cubicBez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95"/>
              <p:cNvSpPr/>
              <p:nvPr/>
            </p:nvSpPr>
            <p:spPr>
              <a:xfrm>
                <a:off x="7042915" y="2490800"/>
                <a:ext cx="67442" cy="74743"/>
              </a:xfrm>
              <a:custGeom>
                <a:rect b="b" l="l" r="r" t="t"/>
                <a:pathLst>
                  <a:path extrusionOk="0" h="389" w="351">
                    <a:moveTo>
                      <a:pt x="350" y="0"/>
                    </a:moveTo>
                    <a:lnTo>
                      <a:pt x="350" y="0"/>
                    </a:lnTo>
                    <a:cubicBezTo>
                      <a:pt x="306" y="7"/>
                      <a:pt x="261" y="13"/>
                      <a:pt x="223" y="13"/>
                    </a:cubicBezTo>
                    <a:cubicBezTo>
                      <a:pt x="223" y="58"/>
                      <a:pt x="211" y="96"/>
                      <a:pt x="192" y="134"/>
                    </a:cubicBezTo>
                    <a:cubicBezTo>
                      <a:pt x="147" y="229"/>
                      <a:pt x="84" y="318"/>
                      <a:pt x="1" y="388"/>
                    </a:cubicBezTo>
                    <a:cubicBezTo>
                      <a:pt x="77" y="375"/>
                      <a:pt x="147" y="337"/>
                      <a:pt x="198" y="280"/>
                    </a:cubicBezTo>
                    <a:cubicBezTo>
                      <a:pt x="242" y="236"/>
                      <a:pt x="274" y="185"/>
                      <a:pt x="306" y="121"/>
                    </a:cubicBezTo>
                    <a:cubicBezTo>
                      <a:pt x="319" y="96"/>
                      <a:pt x="331" y="64"/>
                      <a:pt x="344" y="32"/>
                    </a:cubicBez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95"/>
              <p:cNvSpPr/>
              <p:nvPr/>
            </p:nvSpPr>
            <p:spPr>
              <a:xfrm>
                <a:off x="6318929" y="794777"/>
                <a:ext cx="1329818" cy="1681631"/>
              </a:xfrm>
              <a:custGeom>
                <a:rect b="b" l="l" r="r" t="t"/>
                <a:pathLst>
                  <a:path extrusionOk="0" h="8752" w="6921">
                    <a:moveTo>
                      <a:pt x="2057" y="1329"/>
                    </a:moveTo>
                    <a:lnTo>
                      <a:pt x="2057" y="1329"/>
                    </a:lnTo>
                    <a:cubicBezTo>
                      <a:pt x="2053" y="1330"/>
                      <a:pt x="2050" y="1332"/>
                      <a:pt x="2047" y="1335"/>
                    </a:cubicBezTo>
                    <a:lnTo>
                      <a:pt x="2057" y="1329"/>
                    </a:lnTo>
                    <a:close/>
                    <a:moveTo>
                      <a:pt x="6875" y="2687"/>
                    </a:moveTo>
                    <a:cubicBezTo>
                      <a:pt x="6876" y="2692"/>
                      <a:pt x="6876" y="2697"/>
                      <a:pt x="6876" y="2701"/>
                    </a:cubicBezTo>
                    <a:cubicBezTo>
                      <a:pt x="6876" y="2696"/>
                      <a:pt x="6876" y="2691"/>
                      <a:pt x="6875" y="2687"/>
                    </a:cubicBezTo>
                    <a:close/>
                    <a:moveTo>
                      <a:pt x="4589" y="1"/>
                    </a:moveTo>
                    <a:cubicBezTo>
                      <a:pt x="4589" y="7"/>
                      <a:pt x="4589" y="13"/>
                      <a:pt x="4589" y="20"/>
                    </a:cubicBezTo>
                    <a:lnTo>
                      <a:pt x="4646" y="39"/>
                    </a:lnTo>
                    <a:cubicBezTo>
                      <a:pt x="4678" y="45"/>
                      <a:pt x="4665" y="83"/>
                      <a:pt x="4633" y="83"/>
                    </a:cubicBezTo>
                    <a:cubicBezTo>
                      <a:pt x="4491" y="69"/>
                      <a:pt x="4346" y="59"/>
                      <a:pt x="4200" y="59"/>
                    </a:cubicBezTo>
                    <a:cubicBezTo>
                      <a:pt x="4143" y="59"/>
                      <a:pt x="4086" y="61"/>
                      <a:pt x="4029" y="64"/>
                    </a:cubicBezTo>
                    <a:cubicBezTo>
                      <a:pt x="3826" y="102"/>
                      <a:pt x="3623" y="166"/>
                      <a:pt x="3432" y="242"/>
                    </a:cubicBezTo>
                    <a:cubicBezTo>
                      <a:pt x="3337" y="287"/>
                      <a:pt x="3241" y="331"/>
                      <a:pt x="3153" y="382"/>
                    </a:cubicBezTo>
                    <a:cubicBezTo>
                      <a:pt x="3172" y="395"/>
                      <a:pt x="3178" y="420"/>
                      <a:pt x="3153" y="426"/>
                    </a:cubicBezTo>
                    <a:cubicBezTo>
                      <a:pt x="3108" y="439"/>
                      <a:pt x="3064" y="452"/>
                      <a:pt x="3019" y="464"/>
                    </a:cubicBezTo>
                    <a:cubicBezTo>
                      <a:pt x="2962" y="515"/>
                      <a:pt x="2892" y="553"/>
                      <a:pt x="2822" y="579"/>
                    </a:cubicBezTo>
                    <a:cubicBezTo>
                      <a:pt x="2819" y="580"/>
                      <a:pt x="2816" y="581"/>
                      <a:pt x="2813" y="581"/>
                    </a:cubicBezTo>
                    <a:cubicBezTo>
                      <a:pt x="2799" y="581"/>
                      <a:pt x="2790" y="569"/>
                      <a:pt x="2790" y="553"/>
                    </a:cubicBezTo>
                    <a:cubicBezTo>
                      <a:pt x="2695" y="598"/>
                      <a:pt x="2606" y="642"/>
                      <a:pt x="2517" y="700"/>
                    </a:cubicBezTo>
                    <a:cubicBezTo>
                      <a:pt x="2422" y="763"/>
                      <a:pt x="2333" y="833"/>
                      <a:pt x="2250" y="909"/>
                    </a:cubicBezTo>
                    <a:cubicBezTo>
                      <a:pt x="2206" y="954"/>
                      <a:pt x="2168" y="998"/>
                      <a:pt x="2123" y="1049"/>
                    </a:cubicBezTo>
                    <a:lnTo>
                      <a:pt x="2155" y="1024"/>
                    </a:lnTo>
                    <a:cubicBezTo>
                      <a:pt x="2225" y="973"/>
                      <a:pt x="2295" y="928"/>
                      <a:pt x="2365" y="890"/>
                    </a:cubicBezTo>
                    <a:cubicBezTo>
                      <a:pt x="2396" y="871"/>
                      <a:pt x="2434" y="852"/>
                      <a:pt x="2466" y="839"/>
                    </a:cubicBezTo>
                    <a:cubicBezTo>
                      <a:pt x="2504" y="814"/>
                      <a:pt x="2542" y="808"/>
                      <a:pt x="2581" y="808"/>
                    </a:cubicBezTo>
                    <a:cubicBezTo>
                      <a:pt x="2600" y="814"/>
                      <a:pt x="2612" y="839"/>
                      <a:pt x="2600" y="852"/>
                    </a:cubicBezTo>
                    <a:cubicBezTo>
                      <a:pt x="2574" y="884"/>
                      <a:pt x="2542" y="909"/>
                      <a:pt x="2504" y="922"/>
                    </a:cubicBezTo>
                    <a:lnTo>
                      <a:pt x="2409" y="979"/>
                    </a:lnTo>
                    <a:cubicBezTo>
                      <a:pt x="2339" y="1017"/>
                      <a:pt x="2269" y="1062"/>
                      <a:pt x="2212" y="1100"/>
                    </a:cubicBezTo>
                    <a:cubicBezTo>
                      <a:pt x="2155" y="1144"/>
                      <a:pt x="2098" y="1183"/>
                      <a:pt x="2047" y="1233"/>
                    </a:cubicBezTo>
                    <a:cubicBezTo>
                      <a:pt x="2091" y="1202"/>
                      <a:pt x="2142" y="1176"/>
                      <a:pt x="2193" y="1151"/>
                    </a:cubicBezTo>
                    <a:cubicBezTo>
                      <a:pt x="2244" y="1125"/>
                      <a:pt x="2301" y="1113"/>
                      <a:pt x="2358" y="1113"/>
                    </a:cubicBezTo>
                    <a:cubicBezTo>
                      <a:pt x="2377" y="1113"/>
                      <a:pt x="2384" y="1132"/>
                      <a:pt x="2377" y="1144"/>
                    </a:cubicBezTo>
                    <a:cubicBezTo>
                      <a:pt x="2333" y="1183"/>
                      <a:pt x="2288" y="1208"/>
                      <a:pt x="2237" y="1227"/>
                    </a:cubicBezTo>
                    <a:cubicBezTo>
                      <a:pt x="2187" y="1252"/>
                      <a:pt x="2136" y="1278"/>
                      <a:pt x="2091" y="1310"/>
                    </a:cubicBezTo>
                    <a:lnTo>
                      <a:pt x="2057" y="1329"/>
                    </a:lnTo>
                    <a:lnTo>
                      <a:pt x="2057" y="1329"/>
                    </a:lnTo>
                    <a:cubicBezTo>
                      <a:pt x="2060" y="1329"/>
                      <a:pt x="2063" y="1329"/>
                      <a:pt x="2066" y="1329"/>
                    </a:cubicBezTo>
                    <a:lnTo>
                      <a:pt x="2085" y="1322"/>
                    </a:lnTo>
                    <a:cubicBezTo>
                      <a:pt x="2161" y="1272"/>
                      <a:pt x="2250" y="1240"/>
                      <a:pt x="2339" y="1208"/>
                    </a:cubicBezTo>
                    <a:cubicBezTo>
                      <a:pt x="2384" y="1195"/>
                      <a:pt x="2428" y="1183"/>
                      <a:pt x="2473" y="1176"/>
                    </a:cubicBezTo>
                    <a:cubicBezTo>
                      <a:pt x="2490" y="1171"/>
                      <a:pt x="2508" y="1167"/>
                      <a:pt x="2527" y="1167"/>
                    </a:cubicBezTo>
                    <a:cubicBezTo>
                      <a:pt x="2549" y="1167"/>
                      <a:pt x="2572" y="1172"/>
                      <a:pt x="2593" y="1183"/>
                    </a:cubicBezTo>
                    <a:cubicBezTo>
                      <a:pt x="2606" y="1183"/>
                      <a:pt x="2612" y="1202"/>
                      <a:pt x="2606" y="1208"/>
                    </a:cubicBezTo>
                    <a:cubicBezTo>
                      <a:pt x="2574" y="1233"/>
                      <a:pt x="2536" y="1252"/>
                      <a:pt x="2498" y="1265"/>
                    </a:cubicBezTo>
                    <a:cubicBezTo>
                      <a:pt x="2453" y="1284"/>
                      <a:pt x="2415" y="1297"/>
                      <a:pt x="2377" y="1310"/>
                    </a:cubicBezTo>
                    <a:cubicBezTo>
                      <a:pt x="2295" y="1335"/>
                      <a:pt x="2212" y="1373"/>
                      <a:pt x="2136" y="1411"/>
                    </a:cubicBezTo>
                    <a:cubicBezTo>
                      <a:pt x="2117" y="1424"/>
                      <a:pt x="2091" y="1437"/>
                      <a:pt x="2072" y="1449"/>
                    </a:cubicBezTo>
                    <a:cubicBezTo>
                      <a:pt x="2072" y="1456"/>
                      <a:pt x="2072" y="1469"/>
                      <a:pt x="2072" y="1475"/>
                    </a:cubicBezTo>
                    <a:cubicBezTo>
                      <a:pt x="2028" y="1519"/>
                      <a:pt x="1983" y="1577"/>
                      <a:pt x="1945" y="1627"/>
                    </a:cubicBezTo>
                    <a:cubicBezTo>
                      <a:pt x="1907" y="1672"/>
                      <a:pt x="1869" y="1723"/>
                      <a:pt x="1843" y="1780"/>
                    </a:cubicBezTo>
                    <a:cubicBezTo>
                      <a:pt x="1831" y="1793"/>
                      <a:pt x="1824" y="1818"/>
                      <a:pt x="1812" y="1837"/>
                    </a:cubicBezTo>
                    <a:cubicBezTo>
                      <a:pt x="1843" y="1805"/>
                      <a:pt x="1875" y="1780"/>
                      <a:pt x="1907" y="1755"/>
                    </a:cubicBezTo>
                    <a:cubicBezTo>
                      <a:pt x="1912" y="1752"/>
                      <a:pt x="1917" y="1751"/>
                      <a:pt x="1921" y="1751"/>
                    </a:cubicBezTo>
                    <a:cubicBezTo>
                      <a:pt x="1942" y="1751"/>
                      <a:pt x="1961" y="1772"/>
                      <a:pt x="1945" y="1793"/>
                    </a:cubicBezTo>
                    <a:cubicBezTo>
                      <a:pt x="1875" y="1875"/>
                      <a:pt x="1812" y="1971"/>
                      <a:pt x="1774" y="2079"/>
                    </a:cubicBezTo>
                    <a:cubicBezTo>
                      <a:pt x="1748" y="2129"/>
                      <a:pt x="1729" y="2180"/>
                      <a:pt x="1723" y="2237"/>
                    </a:cubicBezTo>
                    <a:lnTo>
                      <a:pt x="1723" y="2257"/>
                    </a:lnTo>
                    <a:lnTo>
                      <a:pt x="1729" y="2244"/>
                    </a:lnTo>
                    <a:cubicBezTo>
                      <a:pt x="1761" y="2193"/>
                      <a:pt x="1805" y="2142"/>
                      <a:pt x="1856" y="2104"/>
                    </a:cubicBezTo>
                    <a:cubicBezTo>
                      <a:pt x="1862" y="2098"/>
                      <a:pt x="1870" y="2095"/>
                      <a:pt x="1878" y="2095"/>
                    </a:cubicBezTo>
                    <a:cubicBezTo>
                      <a:pt x="1886" y="2095"/>
                      <a:pt x="1894" y="2098"/>
                      <a:pt x="1901" y="2104"/>
                    </a:cubicBezTo>
                    <a:cubicBezTo>
                      <a:pt x="1907" y="2110"/>
                      <a:pt x="1907" y="2129"/>
                      <a:pt x="1901" y="2142"/>
                    </a:cubicBezTo>
                    <a:cubicBezTo>
                      <a:pt x="1856" y="2187"/>
                      <a:pt x="1824" y="2231"/>
                      <a:pt x="1799" y="2288"/>
                    </a:cubicBezTo>
                    <a:cubicBezTo>
                      <a:pt x="1793" y="2301"/>
                      <a:pt x="1786" y="2320"/>
                      <a:pt x="1780" y="2333"/>
                    </a:cubicBezTo>
                    <a:cubicBezTo>
                      <a:pt x="1805" y="2295"/>
                      <a:pt x="1831" y="2263"/>
                      <a:pt x="1869" y="2237"/>
                    </a:cubicBezTo>
                    <a:cubicBezTo>
                      <a:pt x="1872" y="2233"/>
                      <a:pt x="1876" y="2231"/>
                      <a:pt x="1881" y="2231"/>
                    </a:cubicBezTo>
                    <a:cubicBezTo>
                      <a:pt x="1901" y="2231"/>
                      <a:pt x="1927" y="2272"/>
                      <a:pt x="1901" y="2282"/>
                    </a:cubicBezTo>
                    <a:lnTo>
                      <a:pt x="1901" y="2288"/>
                    </a:lnTo>
                    <a:lnTo>
                      <a:pt x="1894" y="2295"/>
                    </a:lnTo>
                    <a:lnTo>
                      <a:pt x="1875" y="2314"/>
                    </a:lnTo>
                    <a:cubicBezTo>
                      <a:pt x="1869" y="2320"/>
                      <a:pt x="1862" y="2333"/>
                      <a:pt x="1856" y="2339"/>
                    </a:cubicBezTo>
                    <a:cubicBezTo>
                      <a:pt x="1856" y="2339"/>
                      <a:pt x="1862" y="2346"/>
                      <a:pt x="1869" y="2352"/>
                    </a:cubicBezTo>
                    <a:lnTo>
                      <a:pt x="1888" y="2339"/>
                    </a:lnTo>
                    <a:cubicBezTo>
                      <a:pt x="1920" y="2326"/>
                      <a:pt x="1951" y="2314"/>
                      <a:pt x="1983" y="2307"/>
                    </a:cubicBezTo>
                    <a:cubicBezTo>
                      <a:pt x="2015" y="2295"/>
                      <a:pt x="2053" y="2288"/>
                      <a:pt x="2085" y="2288"/>
                    </a:cubicBezTo>
                    <a:cubicBezTo>
                      <a:pt x="2098" y="2295"/>
                      <a:pt x="2104" y="2314"/>
                      <a:pt x="2091" y="2320"/>
                    </a:cubicBezTo>
                    <a:cubicBezTo>
                      <a:pt x="2066" y="2346"/>
                      <a:pt x="2034" y="2358"/>
                      <a:pt x="2002" y="2365"/>
                    </a:cubicBezTo>
                    <a:lnTo>
                      <a:pt x="1913" y="2403"/>
                    </a:lnTo>
                    <a:lnTo>
                      <a:pt x="1818" y="2434"/>
                    </a:lnTo>
                    <a:cubicBezTo>
                      <a:pt x="1793" y="2447"/>
                      <a:pt x="1761" y="2460"/>
                      <a:pt x="1729" y="2473"/>
                    </a:cubicBezTo>
                    <a:cubicBezTo>
                      <a:pt x="1723" y="2479"/>
                      <a:pt x="1710" y="2485"/>
                      <a:pt x="1697" y="2485"/>
                    </a:cubicBezTo>
                    <a:lnTo>
                      <a:pt x="1685" y="2485"/>
                    </a:lnTo>
                    <a:cubicBezTo>
                      <a:pt x="1500" y="2606"/>
                      <a:pt x="1322" y="2740"/>
                      <a:pt x="1151" y="2886"/>
                    </a:cubicBezTo>
                    <a:cubicBezTo>
                      <a:pt x="852" y="3146"/>
                      <a:pt x="585" y="3451"/>
                      <a:pt x="356" y="3782"/>
                    </a:cubicBezTo>
                    <a:cubicBezTo>
                      <a:pt x="248" y="3947"/>
                      <a:pt x="147" y="4119"/>
                      <a:pt x="58" y="4296"/>
                    </a:cubicBezTo>
                    <a:cubicBezTo>
                      <a:pt x="32" y="4347"/>
                      <a:pt x="13" y="4398"/>
                      <a:pt x="7" y="4449"/>
                    </a:cubicBezTo>
                    <a:cubicBezTo>
                      <a:pt x="7" y="4468"/>
                      <a:pt x="1" y="4493"/>
                      <a:pt x="26" y="4506"/>
                    </a:cubicBezTo>
                    <a:cubicBezTo>
                      <a:pt x="29" y="4507"/>
                      <a:pt x="32" y="4507"/>
                      <a:pt x="34" y="4507"/>
                    </a:cubicBezTo>
                    <a:cubicBezTo>
                      <a:pt x="58" y="4507"/>
                      <a:pt x="85" y="4486"/>
                      <a:pt x="96" y="4474"/>
                    </a:cubicBezTo>
                    <a:cubicBezTo>
                      <a:pt x="185" y="4398"/>
                      <a:pt x="274" y="4328"/>
                      <a:pt x="369" y="4258"/>
                    </a:cubicBezTo>
                    <a:cubicBezTo>
                      <a:pt x="439" y="4131"/>
                      <a:pt x="522" y="4010"/>
                      <a:pt x="611" y="3896"/>
                    </a:cubicBezTo>
                    <a:cubicBezTo>
                      <a:pt x="614" y="3891"/>
                      <a:pt x="618" y="3889"/>
                      <a:pt x="623" y="3889"/>
                    </a:cubicBezTo>
                    <a:cubicBezTo>
                      <a:pt x="639" y="3889"/>
                      <a:pt x="657" y="3909"/>
                      <a:pt x="642" y="3928"/>
                    </a:cubicBezTo>
                    <a:cubicBezTo>
                      <a:pt x="522" y="4119"/>
                      <a:pt x="420" y="4328"/>
                      <a:pt x="337" y="4544"/>
                    </a:cubicBezTo>
                    <a:cubicBezTo>
                      <a:pt x="267" y="4729"/>
                      <a:pt x="217" y="4926"/>
                      <a:pt x="198" y="5123"/>
                    </a:cubicBezTo>
                    <a:cubicBezTo>
                      <a:pt x="191" y="5161"/>
                      <a:pt x="191" y="5224"/>
                      <a:pt x="236" y="5231"/>
                    </a:cubicBezTo>
                    <a:cubicBezTo>
                      <a:pt x="239" y="5231"/>
                      <a:pt x="241" y="5231"/>
                      <a:pt x="245" y="5231"/>
                    </a:cubicBezTo>
                    <a:cubicBezTo>
                      <a:pt x="281" y="5231"/>
                      <a:pt x="327" y="5197"/>
                      <a:pt x="356" y="5180"/>
                    </a:cubicBezTo>
                    <a:cubicBezTo>
                      <a:pt x="433" y="5116"/>
                      <a:pt x="509" y="5059"/>
                      <a:pt x="585" y="4995"/>
                    </a:cubicBezTo>
                    <a:cubicBezTo>
                      <a:pt x="738" y="4862"/>
                      <a:pt x="884" y="4722"/>
                      <a:pt x="1024" y="4576"/>
                    </a:cubicBezTo>
                    <a:cubicBezTo>
                      <a:pt x="1157" y="4436"/>
                      <a:pt x="1265" y="4265"/>
                      <a:pt x="1411" y="4138"/>
                    </a:cubicBezTo>
                    <a:cubicBezTo>
                      <a:pt x="1418" y="4132"/>
                      <a:pt x="1426" y="4129"/>
                      <a:pt x="1434" y="4129"/>
                    </a:cubicBezTo>
                    <a:cubicBezTo>
                      <a:pt x="1460" y="4129"/>
                      <a:pt x="1485" y="4159"/>
                      <a:pt x="1475" y="4188"/>
                    </a:cubicBezTo>
                    <a:cubicBezTo>
                      <a:pt x="1424" y="4303"/>
                      <a:pt x="1354" y="4411"/>
                      <a:pt x="1265" y="4506"/>
                    </a:cubicBezTo>
                    <a:cubicBezTo>
                      <a:pt x="1183" y="4601"/>
                      <a:pt x="1094" y="4697"/>
                      <a:pt x="1005" y="4792"/>
                    </a:cubicBezTo>
                    <a:cubicBezTo>
                      <a:pt x="865" y="4932"/>
                      <a:pt x="712" y="5065"/>
                      <a:pt x="547" y="5186"/>
                    </a:cubicBezTo>
                    <a:cubicBezTo>
                      <a:pt x="547" y="5212"/>
                      <a:pt x="534" y="5243"/>
                      <a:pt x="528" y="5269"/>
                    </a:cubicBezTo>
                    <a:cubicBezTo>
                      <a:pt x="515" y="5301"/>
                      <a:pt x="509" y="5339"/>
                      <a:pt x="503" y="5370"/>
                    </a:cubicBezTo>
                    <a:cubicBezTo>
                      <a:pt x="490" y="5428"/>
                      <a:pt x="490" y="5478"/>
                      <a:pt x="509" y="5529"/>
                    </a:cubicBezTo>
                    <a:cubicBezTo>
                      <a:pt x="520" y="5551"/>
                      <a:pt x="536" y="5559"/>
                      <a:pt x="555" y="5559"/>
                    </a:cubicBezTo>
                    <a:cubicBezTo>
                      <a:pt x="590" y="5559"/>
                      <a:pt x="634" y="5529"/>
                      <a:pt x="668" y="5504"/>
                    </a:cubicBezTo>
                    <a:cubicBezTo>
                      <a:pt x="719" y="5472"/>
                      <a:pt x="769" y="5434"/>
                      <a:pt x="820" y="5402"/>
                    </a:cubicBezTo>
                    <a:cubicBezTo>
                      <a:pt x="922" y="5320"/>
                      <a:pt x="1024" y="5243"/>
                      <a:pt x="1113" y="5154"/>
                    </a:cubicBezTo>
                    <a:cubicBezTo>
                      <a:pt x="1163" y="5110"/>
                      <a:pt x="1208" y="5065"/>
                      <a:pt x="1252" y="5021"/>
                    </a:cubicBezTo>
                    <a:cubicBezTo>
                      <a:pt x="1297" y="4976"/>
                      <a:pt x="1348" y="4932"/>
                      <a:pt x="1399" y="4894"/>
                    </a:cubicBezTo>
                    <a:cubicBezTo>
                      <a:pt x="1403" y="4891"/>
                      <a:pt x="1407" y="4890"/>
                      <a:pt x="1412" y="4890"/>
                    </a:cubicBezTo>
                    <a:cubicBezTo>
                      <a:pt x="1427" y="4890"/>
                      <a:pt x="1442" y="4906"/>
                      <a:pt x="1437" y="4926"/>
                    </a:cubicBezTo>
                    <a:cubicBezTo>
                      <a:pt x="1399" y="4995"/>
                      <a:pt x="1354" y="5065"/>
                      <a:pt x="1297" y="5123"/>
                    </a:cubicBezTo>
                    <a:cubicBezTo>
                      <a:pt x="1246" y="5180"/>
                      <a:pt x="1189" y="5237"/>
                      <a:pt x="1132" y="5288"/>
                    </a:cubicBezTo>
                    <a:cubicBezTo>
                      <a:pt x="1017" y="5389"/>
                      <a:pt x="890" y="5491"/>
                      <a:pt x="757" y="5574"/>
                    </a:cubicBezTo>
                    <a:lnTo>
                      <a:pt x="706" y="5606"/>
                    </a:lnTo>
                    <a:cubicBezTo>
                      <a:pt x="655" y="5682"/>
                      <a:pt x="649" y="5777"/>
                      <a:pt x="680" y="5853"/>
                    </a:cubicBezTo>
                    <a:cubicBezTo>
                      <a:pt x="706" y="5898"/>
                      <a:pt x="743" y="5915"/>
                      <a:pt x="783" y="5915"/>
                    </a:cubicBezTo>
                    <a:cubicBezTo>
                      <a:pt x="834" y="5915"/>
                      <a:pt x="889" y="5888"/>
                      <a:pt x="928" y="5860"/>
                    </a:cubicBezTo>
                    <a:cubicBezTo>
                      <a:pt x="1195" y="5675"/>
                      <a:pt x="1424" y="5447"/>
                      <a:pt x="1608" y="5180"/>
                    </a:cubicBezTo>
                    <a:cubicBezTo>
                      <a:pt x="1697" y="5053"/>
                      <a:pt x="1780" y="4913"/>
                      <a:pt x="1850" y="4773"/>
                    </a:cubicBezTo>
                    <a:cubicBezTo>
                      <a:pt x="1869" y="4741"/>
                      <a:pt x="1882" y="4710"/>
                      <a:pt x="1901" y="4671"/>
                    </a:cubicBezTo>
                    <a:lnTo>
                      <a:pt x="1901" y="4671"/>
                    </a:lnTo>
                    <a:cubicBezTo>
                      <a:pt x="1818" y="4767"/>
                      <a:pt x="1704" y="4824"/>
                      <a:pt x="1583" y="4830"/>
                    </a:cubicBezTo>
                    <a:cubicBezTo>
                      <a:pt x="1577" y="4831"/>
                      <a:pt x="1571" y="4831"/>
                      <a:pt x="1566" y="4831"/>
                    </a:cubicBezTo>
                    <a:cubicBezTo>
                      <a:pt x="1454" y="4831"/>
                      <a:pt x="1316" y="4773"/>
                      <a:pt x="1316" y="4646"/>
                    </a:cubicBezTo>
                    <a:cubicBezTo>
                      <a:pt x="1316" y="4622"/>
                      <a:pt x="1337" y="4599"/>
                      <a:pt x="1358" y="4599"/>
                    </a:cubicBezTo>
                    <a:cubicBezTo>
                      <a:pt x="1366" y="4599"/>
                      <a:pt x="1373" y="4601"/>
                      <a:pt x="1380" y="4608"/>
                    </a:cubicBezTo>
                    <a:cubicBezTo>
                      <a:pt x="1424" y="4652"/>
                      <a:pt x="1475" y="4684"/>
                      <a:pt x="1532" y="4703"/>
                    </a:cubicBezTo>
                    <a:cubicBezTo>
                      <a:pt x="1543" y="4704"/>
                      <a:pt x="1554" y="4705"/>
                      <a:pt x="1565" y="4705"/>
                    </a:cubicBezTo>
                    <a:cubicBezTo>
                      <a:pt x="1624" y="4705"/>
                      <a:pt x="1681" y="4690"/>
                      <a:pt x="1729" y="4652"/>
                    </a:cubicBezTo>
                    <a:cubicBezTo>
                      <a:pt x="1862" y="4551"/>
                      <a:pt x="1971" y="4430"/>
                      <a:pt x="2059" y="4290"/>
                    </a:cubicBezTo>
                    <a:cubicBezTo>
                      <a:pt x="2250" y="4010"/>
                      <a:pt x="2390" y="3699"/>
                      <a:pt x="2466" y="3369"/>
                    </a:cubicBezTo>
                    <a:cubicBezTo>
                      <a:pt x="2469" y="3351"/>
                      <a:pt x="2481" y="3343"/>
                      <a:pt x="2494" y="3343"/>
                    </a:cubicBezTo>
                    <a:cubicBezTo>
                      <a:pt x="2508" y="3343"/>
                      <a:pt x="2523" y="3354"/>
                      <a:pt x="2523" y="3375"/>
                    </a:cubicBezTo>
                    <a:cubicBezTo>
                      <a:pt x="2498" y="3547"/>
                      <a:pt x="2460" y="3712"/>
                      <a:pt x="2403" y="3877"/>
                    </a:cubicBezTo>
                    <a:cubicBezTo>
                      <a:pt x="2339" y="4030"/>
                      <a:pt x="2263" y="4182"/>
                      <a:pt x="2174" y="4322"/>
                    </a:cubicBezTo>
                    <a:lnTo>
                      <a:pt x="2244" y="4252"/>
                    </a:lnTo>
                    <a:cubicBezTo>
                      <a:pt x="2282" y="4214"/>
                      <a:pt x="2320" y="4169"/>
                      <a:pt x="2358" y="4125"/>
                    </a:cubicBezTo>
                    <a:cubicBezTo>
                      <a:pt x="2390" y="4080"/>
                      <a:pt x="2428" y="4030"/>
                      <a:pt x="2453" y="3979"/>
                    </a:cubicBezTo>
                    <a:cubicBezTo>
                      <a:pt x="2473" y="3953"/>
                      <a:pt x="2485" y="3928"/>
                      <a:pt x="2498" y="3902"/>
                    </a:cubicBezTo>
                    <a:cubicBezTo>
                      <a:pt x="2504" y="3883"/>
                      <a:pt x="2511" y="3871"/>
                      <a:pt x="2517" y="3858"/>
                    </a:cubicBezTo>
                    <a:cubicBezTo>
                      <a:pt x="2530" y="3852"/>
                      <a:pt x="2536" y="3845"/>
                      <a:pt x="2555" y="3839"/>
                    </a:cubicBezTo>
                    <a:cubicBezTo>
                      <a:pt x="2568" y="3839"/>
                      <a:pt x="2574" y="3845"/>
                      <a:pt x="2581" y="3858"/>
                    </a:cubicBezTo>
                    <a:cubicBezTo>
                      <a:pt x="2600" y="3890"/>
                      <a:pt x="2581" y="3915"/>
                      <a:pt x="2568" y="3947"/>
                    </a:cubicBezTo>
                    <a:cubicBezTo>
                      <a:pt x="2549" y="3972"/>
                      <a:pt x="2536" y="4004"/>
                      <a:pt x="2517" y="4030"/>
                    </a:cubicBezTo>
                    <a:cubicBezTo>
                      <a:pt x="2453" y="4131"/>
                      <a:pt x="2377" y="4227"/>
                      <a:pt x="2288" y="4309"/>
                    </a:cubicBezTo>
                    <a:cubicBezTo>
                      <a:pt x="2244" y="4354"/>
                      <a:pt x="2193" y="4385"/>
                      <a:pt x="2136" y="4411"/>
                    </a:cubicBezTo>
                    <a:cubicBezTo>
                      <a:pt x="2133" y="4414"/>
                      <a:pt x="2129" y="4416"/>
                      <a:pt x="2126" y="4416"/>
                    </a:cubicBezTo>
                    <a:cubicBezTo>
                      <a:pt x="2123" y="4416"/>
                      <a:pt x="2120" y="4414"/>
                      <a:pt x="2117" y="4411"/>
                    </a:cubicBezTo>
                    <a:cubicBezTo>
                      <a:pt x="2066" y="4601"/>
                      <a:pt x="1990" y="4773"/>
                      <a:pt x="1894" y="4938"/>
                    </a:cubicBezTo>
                    <a:cubicBezTo>
                      <a:pt x="1710" y="5269"/>
                      <a:pt x="1468" y="5555"/>
                      <a:pt x="1176" y="5790"/>
                    </a:cubicBezTo>
                    <a:lnTo>
                      <a:pt x="1170" y="5803"/>
                    </a:lnTo>
                    <a:cubicBezTo>
                      <a:pt x="1170" y="5809"/>
                      <a:pt x="1176" y="5822"/>
                      <a:pt x="1170" y="5828"/>
                    </a:cubicBezTo>
                    <a:cubicBezTo>
                      <a:pt x="1144" y="5911"/>
                      <a:pt x="1113" y="5987"/>
                      <a:pt x="1062" y="6050"/>
                    </a:cubicBezTo>
                    <a:cubicBezTo>
                      <a:pt x="1017" y="6120"/>
                      <a:pt x="973" y="6190"/>
                      <a:pt x="922" y="6260"/>
                    </a:cubicBezTo>
                    <a:cubicBezTo>
                      <a:pt x="865" y="6336"/>
                      <a:pt x="808" y="6406"/>
                      <a:pt x="744" y="6470"/>
                    </a:cubicBezTo>
                    <a:cubicBezTo>
                      <a:pt x="706" y="6616"/>
                      <a:pt x="680" y="6762"/>
                      <a:pt x="668" y="6908"/>
                    </a:cubicBezTo>
                    <a:cubicBezTo>
                      <a:pt x="655" y="7010"/>
                      <a:pt x="655" y="7118"/>
                      <a:pt x="668" y="7220"/>
                    </a:cubicBezTo>
                    <a:cubicBezTo>
                      <a:pt x="668" y="7258"/>
                      <a:pt x="674" y="7296"/>
                      <a:pt x="687" y="7334"/>
                    </a:cubicBezTo>
                    <a:cubicBezTo>
                      <a:pt x="687" y="7347"/>
                      <a:pt x="693" y="7353"/>
                      <a:pt x="693" y="7366"/>
                    </a:cubicBezTo>
                    <a:cubicBezTo>
                      <a:pt x="700" y="7366"/>
                      <a:pt x="706" y="7366"/>
                      <a:pt x="712" y="7372"/>
                    </a:cubicBezTo>
                    <a:cubicBezTo>
                      <a:pt x="738" y="7417"/>
                      <a:pt x="769" y="7448"/>
                      <a:pt x="808" y="7480"/>
                    </a:cubicBezTo>
                    <a:cubicBezTo>
                      <a:pt x="839" y="7499"/>
                      <a:pt x="877" y="7525"/>
                      <a:pt x="909" y="7550"/>
                    </a:cubicBezTo>
                    <a:cubicBezTo>
                      <a:pt x="909" y="7550"/>
                      <a:pt x="916" y="7556"/>
                      <a:pt x="916" y="7563"/>
                    </a:cubicBezTo>
                    <a:lnTo>
                      <a:pt x="941" y="7582"/>
                    </a:lnTo>
                    <a:cubicBezTo>
                      <a:pt x="1030" y="7639"/>
                      <a:pt x="1132" y="7684"/>
                      <a:pt x="1227" y="7728"/>
                    </a:cubicBezTo>
                    <a:cubicBezTo>
                      <a:pt x="1278" y="7747"/>
                      <a:pt x="1335" y="7766"/>
                      <a:pt x="1386" y="7779"/>
                    </a:cubicBezTo>
                    <a:cubicBezTo>
                      <a:pt x="1443" y="7798"/>
                      <a:pt x="1494" y="7811"/>
                      <a:pt x="1545" y="7817"/>
                    </a:cubicBezTo>
                    <a:cubicBezTo>
                      <a:pt x="1602" y="7830"/>
                      <a:pt x="1659" y="7836"/>
                      <a:pt x="1710" y="7842"/>
                    </a:cubicBezTo>
                    <a:cubicBezTo>
                      <a:pt x="1761" y="7849"/>
                      <a:pt x="1805" y="7855"/>
                      <a:pt x="1856" y="7868"/>
                    </a:cubicBezTo>
                    <a:cubicBezTo>
                      <a:pt x="1875" y="7874"/>
                      <a:pt x="1875" y="7906"/>
                      <a:pt x="1856" y="7912"/>
                    </a:cubicBezTo>
                    <a:cubicBezTo>
                      <a:pt x="1808" y="7926"/>
                      <a:pt x="1761" y="7932"/>
                      <a:pt x="1714" y="7932"/>
                    </a:cubicBezTo>
                    <a:cubicBezTo>
                      <a:pt x="1674" y="7932"/>
                      <a:pt x="1634" y="7928"/>
                      <a:pt x="1596" y="7919"/>
                    </a:cubicBezTo>
                    <a:lnTo>
                      <a:pt x="1596" y="7919"/>
                    </a:lnTo>
                    <a:cubicBezTo>
                      <a:pt x="1646" y="7950"/>
                      <a:pt x="1697" y="7970"/>
                      <a:pt x="1754" y="7989"/>
                    </a:cubicBezTo>
                    <a:cubicBezTo>
                      <a:pt x="1824" y="8008"/>
                      <a:pt x="1894" y="8014"/>
                      <a:pt x="1971" y="8014"/>
                    </a:cubicBezTo>
                    <a:cubicBezTo>
                      <a:pt x="2034" y="8014"/>
                      <a:pt x="2104" y="8008"/>
                      <a:pt x="2174" y="8008"/>
                    </a:cubicBezTo>
                    <a:cubicBezTo>
                      <a:pt x="2193" y="8008"/>
                      <a:pt x="2199" y="8033"/>
                      <a:pt x="2187" y="8052"/>
                    </a:cubicBezTo>
                    <a:cubicBezTo>
                      <a:pt x="2129" y="8084"/>
                      <a:pt x="2059" y="8103"/>
                      <a:pt x="1996" y="8103"/>
                    </a:cubicBezTo>
                    <a:cubicBezTo>
                      <a:pt x="2059" y="8141"/>
                      <a:pt x="2136" y="8173"/>
                      <a:pt x="2212" y="8186"/>
                    </a:cubicBezTo>
                    <a:cubicBezTo>
                      <a:pt x="2266" y="8201"/>
                      <a:pt x="2323" y="8209"/>
                      <a:pt x="2381" y="8209"/>
                    </a:cubicBezTo>
                    <a:cubicBezTo>
                      <a:pt x="2439" y="8209"/>
                      <a:pt x="2498" y="8201"/>
                      <a:pt x="2555" y="8186"/>
                    </a:cubicBezTo>
                    <a:cubicBezTo>
                      <a:pt x="2555" y="8186"/>
                      <a:pt x="2555" y="8179"/>
                      <a:pt x="2555" y="8179"/>
                    </a:cubicBezTo>
                    <a:cubicBezTo>
                      <a:pt x="2547" y="8159"/>
                      <a:pt x="2562" y="8144"/>
                      <a:pt x="2578" y="8144"/>
                    </a:cubicBezTo>
                    <a:cubicBezTo>
                      <a:pt x="2586" y="8144"/>
                      <a:pt x="2595" y="8149"/>
                      <a:pt x="2600" y="8160"/>
                    </a:cubicBezTo>
                    <a:cubicBezTo>
                      <a:pt x="2606" y="8167"/>
                      <a:pt x="2612" y="8179"/>
                      <a:pt x="2612" y="8186"/>
                    </a:cubicBezTo>
                    <a:cubicBezTo>
                      <a:pt x="2625" y="8192"/>
                      <a:pt x="2631" y="8198"/>
                      <a:pt x="2638" y="8205"/>
                    </a:cubicBezTo>
                    <a:cubicBezTo>
                      <a:pt x="2644" y="8217"/>
                      <a:pt x="2644" y="8230"/>
                      <a:pt x="2644" y="8243"/>
                    </a:cubicBezTo>
                    <a:cubicBezTo>
                      <a:pt x="2682" y="8313"/>
                      <a:pt x="2714" y="8376"/>
                      <a:pt x="2752" y="8446"/>
                    </a:cubicBezTo>
                    <a:lnTo>
                      <a:pt x="2822" y="8592"/>
                    </a:lnTo>
                    <a:cubicBezTo>
                      <a:pt x="2835" y="8630"/>
                      <a:pt x="2860" y="8662"/>
                      <a:pt x="2886" y="8688"/>
                    </a:cubicBezTo>
                    <a:cubicBezTo>
                      <a:pt x="2910" y="8698"/>
                      <a:pt x="2935" y="8703"/>
                      <a:pt x="2958" y="8703"/>
                    </a:cubicBezTo>
                    <a:cubicBezTo>
                      <a:pt x="2977" y="8703"/>
                      <a:pt x="2996" y="8700"/>
                      <a:pt x="3013" y="8694"/>
                    </a:cubicBezTo>
                    <a:cubicBezTo>
                      <a:pt x="3064" y="8688"/>
                      <a:pt x="3114" y="8675"/>
                      <a:pt x="3159" y="8662"/>
                    </a:cubicBezTo>
                    <a:cubicBezTo>
                      <a:pt x="3210" y="8649"/>
                      <a:pt x="3254" y="8630"/>
                      <a:pt x="3299" y="8618"/>
                    </a:cubicBezTo>
                    <a:cubicBezTo>
                      <a:pt x="3343" y="8599"/>
                      <a:pt x="3388" y="8586"/>
                      <a:pt x="3432" y="8580"/>
                    </a:cubicBezTo>
                    <a:cubicBezTo>
                      <a:pt x="3435" y="8579"/>
                      <a:pt x="3437" y="8579"/>
                      <a:pt x="3440" y="8579"/>
                    </a:cubicBezTo>
                    <a:cubicBezTo>
                      <a:pt x="3460" y="8579"/>
                      <a:pt x="3469" y="8601"/>
                      <a:pt x="3458" y="8618"/>
                    </a:cubicBezTo>
                    <a:cubicBezTo>
                      <a:pt x="3419" y="8662"/>
                      <a:pt x="3369" y="8700"/>
                      <a:pt x="3311" y="8719"/>
                    </a:cubicBezTo>
                    <a:cubicBezTo>
                      <a:pt x="3381" y="8719"/>
                      <a:pt x="3451" y="8719"/>
                      <a:pt x="3521" y="8707"/>
                    </a:cubicBezTo>
                    <a:cubicBezTo>
                      <a:pt x="3629" y="8688"/>
                      <a:pt x="3731" y="8643"/>
                      <a:pt x="3826" y="8586"/>
                    </a:cubicBezTo>
                    <a:cubicBezTo>
                      <a:pt x="3915" y="8535"/>
                      <a:pt x="3991" y="8465"/>
                      <a:pt x="4055" y="8383"/>
                    </a:cubicBezTo>
                    <a:cubicBezTo>
                      <a:pt x="4087" y="8338"/>
                      <a:pt x="4118" y="8294"/>
                      <a:pt x="4138" y="8262"/>
                    </a:cubicBezTo>
                    <a:cubicBezTo>
                      <a:pt x="4157" y="8224"/>
                      <a:pt x="4176" y="8179"/>
                      <a:pt x="4214" y="8160"/>
                    </a:cubicBezTo>
                    <a:cubicBezTo>
                      <a:pt x="4219" y="8158"/>
                      <a:pt x="4224" y="8158"/>
                      <a:pt x="4228" y="8158"/>
                    </a:cubicBezTo>
                    <a:cubicBezTo>
                      <a:pt x="4239" y="8158"/>
                      <a:pt x="4247" y="8164"/>
                      <a:pt x="4252" y="8173"/>
                    </a:cubicBezTo>
                    <a:cubicBezTo>
                      <a:pt x="4271" y="8217"/>
                      <a:pt x="4239" y="8287"/>
                      <a:pt x="4220" y="8325"/>
                    </a:cubicBezTo>
                    <a:cubicBezTo>
                      <a:pt x="4188" y="8376"/>
                      <a:pt x="4157" y="8421"/>
                      <a:pt x="4125" y="8465"/>
                    </a:cubicBezTo>
                    <a:cubicBezTo>
                      <a:pt x="4049" y="8554"/>
                      <a:pt x="3966" y="8624"/>
                      <a:pt x="3871" y="8681"/>
                    </a:cubicBezTo>
                    <a:cubicBezTo>
                      <a:pt x="3832" y="8707"/>
                      <a:pt x="3794" y="8726"/>
                      <a:pt x="3750" y="8745"/>
                    </a:cubicBezTo>
                    <a:lnTo>
                      <a:pt x="3756" y="8745"/>
                    </a:lnTo>
                    <a:lnTo>
                      <a:pt x="3794" y="8738"/>
                    </a:lnTo>
                    <a:cubicBezTo>
                      <a:pt x="3816" y="8734"/>
                      <a:pt x="3838" y="8727"/>
                      <a:pt x="3860" y="8727"/>
                    </a:cubicBezTo>
                    <a:cubicBezTo>
                      <a:pt x="3870" y="8727"/>
                      <a:pt x="3880" y="8728"/>
                      <a:pt x="3890" y="8732"/>
                    </a:cubicBezTo>
                    <a:cubicBezTo>
                      <a:pt x="3896" y="8738"/>
                      <a:pt x="3902" y="8745"/>
                      <a:pt x="3909" y="8751"/>
                    </a:cubicBezTo>
                    <a:lnTo>
                      <a:pt x="3928" y="8751"/>
                    </a:lnTo>
                    <a:cubicBezTo>
                      <a:pt x="3934" y="8751"/>
                      <a:pt x="3941" y="8751"/>
                      <a:pt x="3947" y="8745"/>
                    </a:cubicBezTo>
                    <a:cubicBezTo>
                      <a:pt x="4029" y="8719"/>
                      <a:pt x="4106" y="8675"/>
                      <a:pt x="4176" y="8624"/>
                    </a:cubicBezTo>
                    <a:cubicBezTo>
                      <a:pt x="4182" y="8620"/>
                      <a:pt x="4189" y="8618"/>
                      <a:pt x="4196" y="8618"/>
                    </a:cubicBezTo>
                    <a:cubicBezTo>
                      <a:pt x="4221" y="8618"/>
                      <a:pt x="4242" y="8643"/>
                      <a:pt x="4226" y="8669"/>
                    </a:cubicBezTo>
                    <a:cubicBezTo>
                      <a:pt x="4220" y="8681"/>
                      <a:pt x="4214" y="8688"/>
                      <a:pt x="4207" y="8694"/>
                    </a:cubicBezTo>
                    <a:cubicBezTo>
                      <a:pt x="4246" y="8681"/>
                      <a:pt x="4284" y="8669"/>
                      <a:pt x="4322" y="8656"/>
                    </a:cubicBezTo>
                    <a:cubicBezTo>
                      <a:pt x="4411" y="8618"/>
                      <a:pt x="4506" y="8567"/>
                      <a:pt x="4589" y="8516"/>
                    </a:cubicBezTo>
                    <a:cubicBezTo>
                      <a:pt x="4627" y="8484"/>
                      <a:pt x="4665" y="8459"/>
                      <a:pt x="4703" y="8427"/>
                    </a:cubicBezTo>
                    <a:cubicBezTo>
                      <a:pt x="4741" y="8395"/>
                      <a:pt x="4779" y="8376"/>
                      <a:pt x="4817" y="8364"/>
                    </a:cubicBezTo>
                    <a:cubicBezTo>
                      <a:pt x="4843" y="8364"/>
                      <a:pt x="4862" y="8383"/>
                      <a:pt x="4856" y="8402"/>
                    </a:cubicBezTo>
                    <a:cubicBezTo>
                      <a:pt x="4843" y="8453"/>
                      <a:pt x="4817" y="8491"/>
                      <a:pt x="4779" y="8522"/>
                    </a:cubicBezTo>
                    <a:cubicBezTo>
                      <a:pt x="4945" y="8440"/>
                      <a:pt x="5091" y="8325"/>
                      <a:pt x="5218" y="8192"/>
                    </a:cubicBezTo>
                    <a:cubicBezTo>
                      <a:pt x="5256" y="8154"/>
                      <a:pt x="5294" y="8109"/>
                      <a:pt x="5326" y="8065"/>
                    </a:cubicBezTo>
                    <a:cubicBezTo>
                      <a:pt x="5351" y="8020"/>
                      <a:pt x="5383" y="7982"/>
                      <a:pt x="5428" y="7944"/>
                    </a:cubicBezTo>
                    <a:cubicBezTo>
                      <a:pt x="5432" y="7941"/>
                      <a:pt x="5438" y="7939"/>
                      <a:pt x="5444" y="7939"/>
                    </a:cubicBezTo>
                    <a:cubicBezTo>
                      <a:pt x="5460" y="7939"/>
                      <a:pt x="5477" y="7952"/>
                      <a:pt x="5472" y="7976"/>
                    </a:cubicBezTo>
                    <a:cubicBezTo>
                      <a:pt x="5453" y="8046"/>
                      <a:pt x="5415" y="8116"/>
                      <a:pt x="5358" y="8167"/>
                    </a:cubicBezTo>
                    <a:cubicBezTo>
                      <a:pt x="5466" y="8084"/>
                      <a:pt x="5561" y="7989"/>
                      <a:pt x="5644" y="7881"/>
                    </a:cubicBezTo>
                    <a:cubicBezTo>
                      <a:pt x="5701" y="7804"/>
                      <a:pt x="5752" y="7722"/>
                      <a:pt x="5790" y="7639"/>
                    </a:cubicBezTo>
                    <a:cubicBezTo>
                      <a:pt x="5822" y="7550"/>
                      <a:pt x="5860" y="7474"/>
                      <a:pt x="5904" y="7391"/>
                    </a:cubicBezTo>
                    <a:cubicBezTo>
                      <a:pt x="5909" y="7387"/>
                      <a:pt x="5915" y="7385"/>
                      <a:pt x="5921" y="7385"/>
                    </a:cubicBezTo>
                    <a:cubicBezTo>
                      <a:pt x="5932" y="7385"/>
                      <a:pt x="5945" y="7392"/>
                      <a:pt x="5949" y="7404"/>
                    </a:cubicBezTo>
                    <a:cubicBezTo>
                      <a:pt x="5949" y="7506"/>
                      <a:pt x="5917" y="7601"/>
                      <a:pt x="5866" y="7684"/>
                    </a:cubicBezTo>
                    <a:cubicBezTo>
                      <a:pt x="5841" y="7741"/>
                      <a:pt x="5809" y="7792"/>
                      <a:pt x="5777" y="7842"/>
                    </a:cubicBezTo>
                    <a:cubicBezTo>
                      <a:pt x="5885" y="7766"/>
                      <a:pt x="5980" y="7684"/>
                      <a:pt x="6069" y="7582"/>
                    </a:cubicBezTo>
                    <a:cubicBezTo>
                      <a:pt x="6127" y="7518"/>
                      <a:pt x="6184" y="7448"/>
                      <a:pt x="6228" y="7379"/>
                    </a:cubicBezTo>
                    <a:cubicBezTo>
                      <a:pt x="6254" y="7340"/>
                      <a:pt x="6273" y="7309"/>
                      <a:pt x="6292" y="7271"/>
                    </a:cubicBezTo>
                    <a:cubicBezTo>
                      <a:pt x="6304" y="7232"/>
                      <a:pt x="6330" y="7194"/>
                      <a:pt x="6362" y="7169"/>
                    </a:cubicBezTo>
                    <a:cubicBezTo>
                      <a:pt x="6368" y="7165"/>
                      <a:pt x="6376" y="7162"/>
                      <a:pt x="6383" y="7162"/>
                    </a:cubicBezTo>
                    <a:cubicBezTo>
                      <a:pt x="6398" y="7162"/>
                      <a:pt x="6413" y="7171"/>
                      <a:pt x="6413" y="7188"/>
                    </a:cubicBezTo>
                    <a:cubicBezTo>
                      <a:pt x="6413" y="7232"/>
                      <a:pt x="6406" y="7277"/>
                      <a:pt x="6381" y="7315"/>
                    </a:cubicBezTo>
                    <a:cubicBezTo>
                      <a:pt x="6451" y="7220"/>
                      <a:pt x="6508" y="7112"/>
                      <a:pt x="6540" y="7004"/>
                    </a:cubicBezTo>
                    <a:cubicBezTo>
                      <a:pt x="6565" y="6915"/>
                      <a:pt x="6578" y="6826"/>
                      <a:pt x="6578" y="6737"/>
                    </a:cubicBezTo>
                    <a:cubicBezTo>
                      <a:pt x="6571" y="6654"/>
                      <a:pt x="6565" y="6571"/>
                      <a:pt x="6571" y="6489"/>
                    </a:cubicBezTo>
                    <a:cubicBezTo>
                      <a:pt x="6575" y="6473"/>
                      <a:pt x="6586" y="6465"/>
                      <a:pt x="6597" y="6465"/>
                    </a:cubicBezTo>
                    <a:cubicBezTo>
                      <a:pt x="6604" y="6465"/>
                      <a:pt x="6611" y="6469"/>
                      <a:pt x="6616" y="6476"/>
                    </a:cubicBezTo>
                    <a:cubicBezTo>
                      <a:pt x="6679" y="6546"/>
                      <a:pt x="6679" y="6660"/>
                      <a:pt x="6679" y="6749"/>
                    </a:cubicBezTo>
                    <a:lnTo>
                      <a:pt x="6679" y="6794"/>
                    </a:lnTo>
                    <a:cubicBezTo>
                      <a:pt x="6718" y="6641"/>
                      <a:pt x="6737" y="6489"/>
                      <a:pt x="6730" y="6336"/>
                    </a:cubicBezTo>
                    <a:cubicBezTo>
                      <a:pt x="6724" y="6209"/>
                      <a:pt x="6711" y="6082"/>
                      <a:pt x="6686" y="5955"/>
                    </a:cubicBezTo>
                    <a:cubicBezTo>
                      <a:pt x="6679" y="5892"/>
                      <a:pt x="6667" y="5834"/>
                      <a:pt x="6654" y="5771"/>
                    </a:cubicBezTo>
                    <a:cubicBezTo>
                      <a:pt x="6635" y="5714"/>
                      <a:pt x="6635" y="5656"/>
                      <a:pt x="6635" y="5599"/>
                    </a:cubicBezTo>
                    <a:cubicBezTo>
                      <a:pt x="6639" y="5582"/>
                      <a:pt x="6652" y="5574"/>
                      <a:pt x="6666" y="5574"/>
                    </a:cubicBezTo>
                    <a:cubicBezTo>
                      <a:pt x="6672" y="5574"/>
                      <a:pt x="6679" y="5576"/>
                      <a:pt x="6686" y="5580"/>
                    </a:cubicBezTo>
                    <a:cubicBezTo>
                      <a:pt x="6711" y="5637"/>
                      <a:pt x="6737" y="5695"/>
                      <a:pt x="6749" y="5758"/>
                    </a:cubicBezTo>
                    <a:cubicBezTo>
                      <a:pt x="6762" y="5822"/>
                      <a:pt x="6775" y="5892"/>
                      <a:pt x="6787" y="5961"/>
                    </a:cubicBezTo>
                    <a:cubicBezTo>
                      <a:pt x="6813" y="6095"/>
                      <a:pt x="6826" y="6228"/>
                      <a:pt x="6832" y="6362"/>
                    </a:cubicBezTo>
                    <a:lnTo>
                      <a:pt x="6832" y="6457"/>
                    </a:lnTo>
                    <a:cubicBezTo>
                      <a:pt x="6895" y="6203"/>
                      <a:pt x="6921" y="5936"/>
                      <a:pt x="6895" y="5675"/>
                    </a:cubicBezTo>
                    <a:cubicBezTo>
                      <a:pt x="6889" y="5548"/>
                      <a:pt x="6864" y="5421"/>
                      <a:pt x="6838" y="5294"/>
                    </a:cubicBezTo>
                    <a:cubicBezTo>
                      <a:pt x="6819" y="5231"/>
                      <a:pt x="6800" y="5161"/>
                      <a:pt x="6775" y="5097"/>
                    </a:cubicBezTo>
                    <a:cubicBezTo>
                      <a:pt x="6756" y="5046"/>
                      <a:pt x="6737" y="4989"/>
                      <a:pt x="6730" y="4932"/>
                    </a:cubicBezTo>
                    <a:cubicBezTo>
                      <a:pt x="6726" y="4912"/>
                      <a:pt x="6737" y="4899"/>
                      <a:pt x="6751" y="4899"/>
                    </a:cubicBezTo>
                    <a:cubicBezTo>
                      <a:pt x="6759" y="4899"/>
                      <a:pt x="6768" y="4904"/>
                      <a:pt x="6775" y="4913"/>
                    </a:cubicBezTo>
                    <a:cubicBezTo>
                      <a:pt x="6807" y="4945"/>
                      <a:pt x="6826" y="4983"/>
                      <a:pt x="6845" y="5021"/>
                    </a:cubicBezTo>
                    <a:cubicBezTo>
                      <a:pt x="6826" y="4856"/>
                      <a:pt x="6794" y="4690"/>
                      <a:pt x="6749" y="4532"/>
                    </a:cubicBezTo>
                    <a:cubicBezTo>
                      <a:pt x="6711" y="4404"/>
                      <a:pt x="6673" y="4277"/>
                      <a:pt x="6622" y="4157"/>
                    </a:cubicBezTo>
                    <a:cubicBezTo>
                      <a:pt x="6597" y="4093"/>
                      <a:pt x="6565" y="4036"/>
                      <a:pt x="6540" y="3972"/>
                    </a:cubicBezTo>
                    <a:cubicBezTo>
                      <a:pt x="6514" y="3922"/>
                      <a:pt x="6495" y="3864"/>
                      <a:pt x="6482" y="3807"/>
                    </a:cubicBezTo>
                    <a:cubicBezTo>
                      <a:pt x="6482" y="3793"/>
                      <a:pt x="6493" y="3786"/>
                      <a:pt x="6504" y="3786"/>
                    </a:cubicBezTo>
                    <a:cubicBezTo>
                      <a:pt x="6507" y="3786"/>
                      <a:pt x="6511" y="3786"/>
                      <a:pt x="6514" y="3788"/>
                    </a:cubicBezTo>
                    <a:cubicBezTo>
                      <a:pt x="6559" y="3833"/>
                      <a:pt x="6597" y="3883"/>
                      <a:pt x="6622" y="3941"/>
                    </a:cubicBezTo>
                    <a:cubicBezTo>
                      <a:pt x="6641" y="3972"/>
                      <a:pt x="6667" y="4010"/>
                      <a:pt x="6679" y="4049"/>
                    </a:cubicBezTo>
                    <a:cubicBezTo>
                      <a:pt x="6673" y="4010"/>
                      <a:pt x="6667" y="3972"/>
                      <a:pt x="6667" y="3934"/>
                    </a:cubicBezTo>
                    <a:cubicBezTo>
                      <a:pt x="6660" y="3883"/>
                      <a:pt x="6660" y="3833"/>
                      <a:pt x="6654" y="3782"/>
                    </a:cubicBezTo>
                    <a:lnTo>
                      <a:pt x="6654" y="3775"/>
                    </a:lnTo>
                    <a:cubicBezTo>
                      <a:pt x="6641" y="3737"/>
                      <a:pt x="6635" y="3693"/>
                      <a:pt x="6616" y="3655"/>
                    </a:cubicBezTo>
                    <a:cubicBezTo>
                      <a:pt x="6610" y="3610"/>
                      <a:pt x="6578" y="3559"/>
                      <a:pt x="6597" y="3521"/>
                    </a:cubicBezTo>
                    <a:cubicBezTo>
                      <a:pt x="6602" y="3507"/>
                      <a:pt x="6610" y="3500"/>
                      <a:pt x="6622" y="3500"/>
                    </a:cubicBezTo>
                    <a:cubicBezTo>
                      <a:pt x="6626" y="3500"/>
                      <a:pt x="6630" y="3501"/>
                      <a:pt x="6635" y="3502"/>
                    </a:cubicBezTo>
                    <a:cubicBezTo>
                      <a:pt x="6660" y="3515"/>
                      <a:pt x="6679" y="3540"/>
                      <a:pt x="6686" y="3566"/>
                    </a:cubicBezTo>
                    <a:cubicBezTo>
                      <a:pt x="6686" y="3540"/>
                      <a:pt x="6679" y="3515"/>
                      <a:pt x="6673" y="3489"/>
                    </a:cubicBezTo>
                    <a:cubicBezTo>
                      <a:pt x="6667" y="3445"/>
                      <a:pt x="6654" y="3394"/>
                      <a:pt x="6641" y="3356"/>
                    </a:cubicBezTo>
                    <a:cubicBezTo>
                      <a:pt x="6635" y="3311"/>
                      <a:pt x="6597" y="3254"/>
                      <a:pt x="6622" y="3210"/>
                    </a:cubicBezTo>
                    <a:cubicBezTo>
                      <a:pt x="6622" y="3200"/>
                      <a:pt x="6632" y="3195"/>
                      <a:pt x="6643" y="3195"/>
                    </a:cubicBezTo>
                    <a:cubicBezTo>
                      <a:pt x="6647" y="3195"/>
                      <a:pt x="6651" y="3195"/>
                      <a:pt x="6654" y="3197"/>
                    </a:cubicBezTo>
                    <a:cubicBezTo>
                      <a:pt x="6692" y="3210"/>
                      <a:pt x="6711" y="3254"/>
                      <a:pt x="6724" y="3292"/>
                    </a:cubicBezTo>
                    <a:cubicBezTo>
                      <a:pt x="6724" y="3254"/>
                      <a:pt x="6730" y="3216"/>
                      <a:pt x="6730" y="3178"/>
                    </a:cubicBezTo>
                    <a:cubicBezTo>
                      <a:pt x="6730" y="3127"/>
                      <a:pt x="6724" y="3083"/>
                      <a:pt x="6718" y="3038"/>
                    </a:cubicBezTo>
                    <a:cubicBezTo>
                      <a:pt x="6711" y="3000"/>
                      <a:pt x="6686" y="2943"/>
                      <a:pt x="6718" y="2911"/>
                    </a:cubicBezTo>
                    <a:cubicBezTo>
                      <a:pt x="6724" y="2898"/>
                      <a:pt x="6737" y="2898"/>
                      <a:pt x="6749" y="2898"/>
                    </a:cubicBezTo>
                    <a:cubicBezTo>
                      <a:pt x="6775" y="2911"/>
                      <a:pt x="6787" y="2937"/>
                      <a:pt x="6794" y="2968"/>
                    </a:cubicBezTo>
                    <a:lnTo>
                      <a:pt x="6794" y="2937"/>
                    </a:lnTo>
                    <a:cubicBezTo>
                      <a:pt x="6794" y="2854"/>
                      <a:pt x="6787" y="2771"/>
                      <a:pt x="6762" y="2695"/>
                    </a:cubicBezTo>
                    <a:cubicBezTo>
                      <a:pt x="6711" y="2543"/>
                      <a:pt x="6622" y="2415"/>
                      <a:pt x="6501" y="2314"/>
                    </a:cubicBezTo>
                    <a:cubicBezTo>
                      <a:pt x="6480" y="2298"/>
                      <a:pt x="6494" y="2265"/>
                      <a:pt x="6514" y="2265"/>
                    </a:cubicBezTo>
                    <a:cubicBezTo>
                      <a:pt x="6518" y="2265"/>
                      <a:pt x="6523" y="2266"/>
                      <a:pt x="6527" y="2269"/>
                    </a:cubicBezTo>
                    <a:cubicBezTo>
                      <a:pt x="6679" y="2352"/>
                      <a:pt x="6800" y="2492"/>
                      <a:pt x="6864" y="2657"/>
                    </a:cubicBezTo>
                    <a:cubicBezTo>
                      <a:pt x="6868" y="2666"/>
                      <a:pt x="6873" y="2675"/>
                      <a:pt x="6875" y="2687"/>
                    </a:cubicBezTo>
                    <a:lnTo>
                      <a:pt x="6875" y="2687"/>
                    </a:lnTo>
                    <a:cubicBezTo>
                      <a:pt x="6867" y="2609"/>
                      <a:pt x="6843" y="2532"/>
                      <a:pt x="6813" y="2460"/>
                    </a:cubicBezTo>
                    <a:cubicBezTo>
                      <a:pt x="6768" y="2377"/>
                      <a:pt x="6718" y="2307"/>
                      <a:pt x="6654" y="2244"/>
                    </a:cubicBezTo>
                    <a:cubicBezTo>
                      <a:pt x="6635" y="2231"/>
                      <a:pt x="6616" y="2212"/>
                      <a:pt x="6597" y="2193"/>
                    </a:cubicBezTo>
                    <a:cubicBezTo>
                      <a:pt x="6514" y="2174"/>
                      <a:pt x="6425" y="2155"/>
                      <a:pt x="6349" y="2136"/>
                    </a:cubicBezTo>
                    <a:cubicBezTo>
                      <a:pt x="6285" y="2117"/>
                      <a:pt x="6222" y="2098"/>
                      <a:pt x="6158" y="2085"/>
                    </a:cubicBezTo>
                    <a:cubicBezTo>
                      <a:pt x="6133" y="2072"/>
                      <a:pt x="6120" y="2040"/>
                      <a:pt x="6133" y="2015"/>
                    </a:cubicBezTo>
                    <a:cubicBezTo>
                      <a:pt x="6177" y="1882"/>
                      <a:pt x="6279" y="1774"/>
                      <a:pt x="6413" y="1723"/>
                    </a:cubicBezTo>
                    <a:cubicBezTo>
                      <a:pt x="6374" y="1666"/>
                      <a:pt x="6343" y="1608"/>
                      <a:pt x="6324" y="1551"/>
                    </a:cubicBezTo>
                    <a:cubicBezTo>
                      <a:pt x="6292" y="1488"/>
                      <a:pt x="6266" y="1424"/>
                      <a:pt x="6241" y="1354"/>
                    </a:cubicBezTo>
                    <a:cubicBezTo>
                      <a:pt x="6228" y="1322"/>
                      <a:pt x="6222" y="1291"/>
                      <a:pt x="6209" y="1259"/>
                    </a:cubicBezTo>
                    <a:cubicBezTo>
                      <a:pt x="6209" y="1284"/>
                      <a:pt x="6196" y="1316"/>
                      <a:pt x="6184" y="1341"/>
                    </a:cubicBezTo>
                    <a:cubicBezTo>
                      <a:pt x="6177" y="1354"/>
                      <a:pt x="6166" y="1361"/>
                      <a:pt x="6155" y="1361"/>
                    </a:cubicBezTo>
                    <a:cubicBezTo>
                      <a:pt x="6144" y="1361"/>
                      <a:pt x="6133" y="1354"/>
                      <a:pt x="6127" y="1341"/>
                    </a:cubicBezTo>
                    <a:cubicBezTo>
                      <a:pt x="6107" y="1259"/>
                      <a:pt x="6101" y="1170"/>
                      <a:pt x="6107" y="1087"/>
                    </a:cubicBezTo>
                    <a:cubicBezTo>
                      <a:pt x="6101" y="998"/>
                      <a:pt x="6088" y="916"/>
                      <a:pt x="6069" y="827"/>
                    </a:cubicBezTo>
                    <a:cubicBezTo>
                      <a:pt x="6069" y="814"/>
                      <a:pt x="6057" y="795"/>
                      <a:pt x="6057" y="776"/>
                    </a:cubicBezTo>
                    <a:cubicBezTo>
                      <a:pt x="6053" y="779"/>
                      <a:pt x="6050" y="781"/>
                      <a:pt x="6047" y="781"/>
                    </a:cubicBezTo>
                    <a:cubicBezTo>
                      <a:pt x="6044" y="781"/>
                      <a:pt x="6041" y="779"/>
                      <a:pt x="6038" y="776"/>
                    </a:cubicBezTo>
                    <a:cubicBezTo>
                      <a:pt x="6025" y="776"/>
                      <a:pt x="6019" y="770"/>
                      <a:pt x="6012" y="763"/>
                    </a:cubicBezTo>
                    <a:cubicBezTo>
                      <a:pt x="6012" y="776"/>
                      <a:pt x="6012" y="789"/>
                      <a:pt x="6006" y="801"/>
                    </a:cubicBezTo>
                    <a:cubicBezTo>
                      <a:pt x="6002" y="809"/>
                      <a:pt x="5996" y="815"/>
                      <a:pt x="5988" y="815"/>
                    </a:cubicBezTo>
                    <a:cubicBezTo>
                      <a:pt x="5984" y="815"/>
                      <a:pt x="5979" y="813"/>
                      <a:pt x="5974" y="808"/>
                    </a:cubicBezTo>
                    <a:cubicBezTo>
                      <a:pt x="5949" y="782"/>
                      <a:pt x="5936" y="750"/>
                      <a:pt x="5930" y="719"/>
                    </a:cubicBezTo>
                    <a:cubicBezTo>
                      <a:pt x="5917" y="693"/>
                      <a:pt x="5910" y="668"/>
                      <a:pt x="5898" y="636"/>
                    </a:cubicBezTo>
                    <a:cubicBezTo>
                      <a:pt x="5809" y="509"/>
                      <a:pt x="5707" y="395"/>
                      <a:pt x="5593" y="287"/>
                    </a:cubicBezTo>
                    <a:lnTo>
                      <a:pt x="5593" y="287"/>
                    </a:lnTo>
                    <a:cubicBezTo>
                      <a:pt x="5598" y="306"/>
                      <a:pt x="5583" y="322"/>
                      <a:pt x="5568" y="322"/>
                    </a:cubicBezTo>
                    <a:cubicBezTo>
                      <a:pt x="5563" y="322"/>
                      <a:pt x="5559" y="321"/>
                      <a:pt x="5555" y="318"/>
                    </a:cubicBezTo>
                    <a:cubicBezTo>
                      <a:pt x="5516" y="306"/>
                      <a:pt x="5485" y="280"/>
                      <a:pt x="5459" y="255"/>
                    </a:cubicBezTo>
                    <a:cubicBezTo>
                      <a:pt x="5434" y="223"/>
                      <a:pt x="5402" y="198"/>
                      <a:pt x="5377" y="172"/>
                    </a:cubicBezTo>
                    <a:cubicBezTo>
                      <a:pt x="5326" y="134"/>
                      <a:pt x="5275" y="96"/>
                      <a:pt x="5218" y="64"/>
                    </a:cubicBezTo>
                    <a:cubicBezTo>
                      <a:pt x="5218" y="64"/>
                      <a:pt x="5218" y="70"/>
                      <a:pt x="5218" y="70"/>
                    </a:cubicBezTo>
                    <a:cubicBezTo>
                      <a:pt x="5207" y="87"/>
                      <a:pt x="5185" y="93"/>
                      <a:pt x="5163" y="93"/>
                    </a:cubicBezTo>
                    <a:cubicBezTo>
                      <a:pt x="5134" y="93"/>
                      <a:pt x="5102" y="84"/>
                      <a:pt x="5084" y="77"/>
                    </a:cubicBezTo>
                    <a:lnTo>
                      <a:pt x="5059" y="70"/>
                    </a:lnTo>
                    <a:lnTo>
                      <a:pt x="5059" y="70"/>
                    </a:lnTo>
                    <a:cubicBezTo>
                      <a:pt x="5110" y="109"/>
                      <a:pt x="5154" y="147"/>
                      <a:pt x="5199" y="198"/>
                    </a:cubicBezTo>
                    <a:cubicBezTo>
                      <a:pt x="5219" y="218"/>
                      <a:pt x="5198" y="247"/>
                      <a:pt x="5172" y="247"/>
                    </a:cubicBezTo>
                    <a:cubicBezTo>
                      <a:pt x="5166" y="247"/>
                      <a:pt x="5160" y="246"/>
                      <a:pt x="5154" y="242"/>
                    </a:cubicBezTo>
                    <a:cubicBezTo>
                      <a:pt x="4989" y="121"/>
                      <a:pt x="4798" y="39"/>
                      <a:pt x="4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95"/>
              <p:cNvSpPr/>
              <p:nvPr/>
            </p:nvSpPr>
            <p:spPr>
              <a:xfrm>
                <a:off x="7538638" y="1170795"/>
                <a:ext cx="260353" cy="27092"/>
              </a:xfrm>
              <a:custGeom>
                <a:rect b="b" l="l" r="r" t="t"/>
                <a:pathLst>
                  <a:path extrusionOk="0" h="141" w="1355">
                    <a:moveTo>
                      <a:pt x="1285" y="1"/>
                    </a:moveTo>
                    <a:cubicBezTo>
                      <a:pt x="1037" y="7"/>
                      <a:pt x="789" y="20"/>
                      <a:pt x="541" y="39"/>
                    </a:cubicBezTo>
                    <a:cubicBezTo>
                      <a:pt x="363" y="45"/>
                      <a:pt x="179" y="64"/>
                      <a:pt x="1" y="71"/>
                    </a:cubicBezTo>
                    <a:lnTo>
                      <a:pt x="90" y="103"/>
                    </a:lnTo>
                    <a:cubicBezTo>
                      <a:pt x="90" y="87"/>
                      <a:pt x="103" y="75"/>
                      <a:pt x="118" y="75"/>
                    </a:cubicBezTo>
                    <a:cubicBezTo>
                      <a:pt x="121" y="75"/>
                      <a:pt x="125" y="76"/>
                      <a:pt x="128" y="77"/>
                    </a:cubicBezTo>
                    <a:cubicBezTo>
                      <a:pt x="173" y="96"/>
                      <a:pt x="217" y="115"/>
                      <a:pt x="268" y="141"/>
                    </a:cubicBezTo>
                    <a:cubicBezTo>
                      <a:pt x="554" y="83"/>
                      <a:pt x="840" y="64"/>
                      <a:pt x="1126" y="26"/>
                    </a:cubicBezTo>
                    <a:lnTo>
                      <a:pt x="13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95"/>
              <p:cNvSpPr/>
              <p:nvPr/>
            </p:nvSpPr>
            <p:spPr>
              <a:xfrm>
                <a:off x="7520385" y="1115075"/>
                <a:ext cx="611974" cy="62062"/>
              </a:xfrm>
              <a:custGeom>
                <a:rect b="b" l="l" r="r" t="t"/>
                <a:pathLst>
                  <a:path extrusionOk="0" h="323" w="3185">
                    <a:moveTo>
                      <a:pt x="1060" y="0"/>
                    </a:moveTo>
                    <a:cubicBezTo>
                      <a:pt x="874" y="0"/>
                      <a:pt x="689" y="14"/>
                      <a:pt x="503" y="43"/>
                    </a:cubicBezTo>
                    <a:cubicBezTo>
                      <a:pt x="325" y="81"/>
                      <a:pt x="90" y="151"/>
                      <a:pt x="1" y="323"/>
                    </a:cubicBezTo>
                    <a:cubicBezTo>
                      <a:pt x="109" y="304"/>
                      <a:pt x="217" y="297"/>
                      <a:pt x="325" y="285"/>
                    </a:cubicBezTo>
                    <a:cubicBezTo>
                      <a:pt x="465" y="265"/>
                      <a:pt x="604" y="253"/>
                      <a:pt x="738" y="240"/>
                    </a:cubicBezTo>
                    <a:cubicBezTo>
                      <a:pt x="1227" y="202"/>
                      <a:pt x="1723" y="183"/>
                      <a:pt x="2212" y="183"/>
                    </a:cubicBezTo>
                    <a:cubicBezTo>
                      <a:pt x="2295" y="181"/>
                      <a:pt x="2377" y="180"/>
                      <a:pt x="2460" y="180"/>
                    </a:cubicBezTo>
                    <a:cubicBezTo>
                      <a:pt x="2626" y="180"/>
                      <a:pt x="2793" y="183"/>
                      <a:pt x="2962" y="183"/>
                    </a:cubicBezTo>
                    <a:lnTo>
                      <a:pt x="3184" y="189"/>
                    </a:lnTo>
                    <a:cubicBezTo>
                      <a:pt x="3064" y="170"/>
                      <a:pt x="2943" y="145"/>
                      <a:pt x="2816" y="126"/>
                    </a:cubicBezTo>
                    <a:cubicBezTo>
                      <a:pt x="2295" y="49"/>
                      <a:pt x="1774" y="11"/>
                      <a:pt x="1246" y="5"/>
                    </a:cubicBezTo>
                    <a:cubicBezTo>
                      <a:pt x="1184" y="2"/>
                      <a:pt x="1122" y="0"/>
                      <a:pt x="10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95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95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95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95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95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95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95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95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95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95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95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95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95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95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95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95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95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95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95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95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95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95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95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95"/>
              <p:cNvSpPr/>
              <p:nvPr/>
            </p:nvSpPr>
            <p:spPr>
              <a:xfrm>
                <a:off x="6585044" y="1199040"/>
                <a:ext cx="1063701" cy="1277363"/>
              </a:xfrm>
              <a:custGeom>
                <a:rect b="b" l="l" r="r" t="t"/>
                <a:pathLst>
                  <a:path extrusionOk="0" h="6648" w="5536">
                    <a:moveTo>
                      <a:pt x="4997" y="5203"/>
                    </a:moveTo>
                    <a:lnTo>
                      <a:pt x="4997" y="5203"/>
                    </a:lnTo>
                    <a:cubicBezTo>
                      <a:pt x="4997" y="5203"/>
                      <a:pt x="4996" y="5204"/>
                      <a:pt x="4996" y="5205"/>
                    </a:cubicBezTo>
                    <a:cubicBezTo>
                      <a:pt x="4996" y="5204"/>
                      <a:pt x="4997" y="5203"/>
                      <a:pt x="4997" y="5203"/>
                    </a:cubicBezTo>
                    <a:close/>
                    <a:moveTo>
                      <a:pt x="4664" y="0"/>
                    </a:moveTo>
                    <a:cubicBezTo>
                      <a:pt x="4618" y="0"/>
                      <a:pt x="4572" y="2"/>
                      <a:pt x="4525" y="6"/>
                    </a:cubicBezTo>
                    <a:cubicBezTo>
                      <a:pt x="4360" y="25"/>
                      <a:pt x="4214" y="121"/>
                      <a:pt x="4138" y="267"/>
                    </a:cubicBezTo>
                    <a:cubicBezTo>
                      <a:pt x="4049" y="445"/>
                      <a:pt x="4087" y="718"/>
                      <a:pt x="3896" y="788"/>
                    </a:cubicBezTo>
                    <a:cubicBezTo>
                      <a:pt x="3844" y="800"/>
                      <a:pt x="3794" y="805"/>
                      <a:pt x="3744" y="805"/>
                    </a:cubicBezTo>
                    <a:cubicBezTo>
                      <a:pt x="3715" y="805"/>
                      <a:pt x="3685" y="803"/>
                      <a:pt x="3655" y="801"/>
                    </a:cubicBezTo>
                    <a:cubicBezTo>
                      <a:pt x="3471" y="820"/>
                      <a:pt x="3331" y="985"/>
                      <a:pt x="3242" y="1144"/>
                    </a:cubicBezTo>
                    <a:cubicBezTo>
                      <a:pt x="3153" y="1309"/>
                      <a:pt x="3077" y="1493"/>
                      <a:pt x="2924" y="1601"/>
                    </a:cubicBezTo>
                    <a:cubicBezTo>
                      <a:pt x="2740" y="1729"/>
                      <a:pt x="2467" y="1722"/>
                      <a:pt x="2327" y="1913"/>
                    </a:cubicBezTo>
                    <a:cubicBezTo>
                      <a:pt x="2181" y="2097"/>
                      <a:pt x="2257" y="2389"/>
                      <a:pt x="2136" y="2593"/>
                    </a:cubicBezTo>
                    <a:cubicBezTo>
                      <a:pt x="2047" y="2739"/>
                      <a:pt x="1863" y="2809"/>
                      <a:pt x="1729" y="2917"/>
                    </a:cubicBezTo>
                    <a:cubicBezTo>
                      <a:pt x="1469" y="3120"/>
                      <a:pt x="1354" y="3470"/>
                      <a:pt x="1227" y="3781"/>
                    </a:cubicBezTo>
                    <a:cubicBezTo>
                      <a:pt x="1037" y="4239"/>
                      <a:pt x="757" y="4658"/>
                      <a:pt x="414" y="5020"/>
                    </a:cubicBezTo>
                    <a:cubicBezTo>
                      <a:pt x="230" y="5211"/>
                      <a:pt x="14" y="5408"/>
                      <a:pt x="1" y="5675"/>
                    </a:cubicBezTo>
                    <a:cubicBezTo>
                      <a:pt x="52" y="5688"/>
                      <a:pt x="109" y="5700"/>
                      <a:pt x="160" y="5713"/>
                    </a:cubicBezTo>
                    <a:cubicBezTo>
                      <a:pt x="217" y="5719"/>
                      <a:pt x="268" y="5732"/>
                      <a:pt x="325" y="5738"/>
                    </a:cubicBezTo>
                    <a:cubicBezTo>
                      <a:pt x="376" y="5738"/>
                      <a:pt x="420" y="5745"/>
                      <a:pt x="471" y="5758"/>
                    </a:cubicBezTo>
                    <a:cubicBezTo>
                      <a:pt x="490" y="5770"/>
                      <a:pt x="490" y="5802"/>
                      <a:pt x="471" y="5808"/>
                    </a:cubicBezTo>
                    <a:cubicBezTo>
                      <a:pt x="419" y="5819"/>
                      <a:pt x="368" y="5826"/>
                      <a:pt x="317" y="5826"/>
                    </a:cubicBezTo>
                    <a:cubicBezTo>
                      <a:pt x="281" y="5826"/>
                      <a:pt x="245" y="5823"/>
                      <a:pt x="211" y="5815"/>
                    </a:cubicBezTo>
                    <a:lnTo>
                      <a:pt x="211" y="5815"/>
                    </a:lnTo>
                    <a:cubicBezTo>
                      <a:pt x="261" y="5840"/>
                      <a:pt x="312" y="5866"/>
                      <a:pt x="369" y="5878"/>
                    </a:cubicBezTo>
                    <a:cubicBezTo>
                      <a:pt x="439" y="5897"/>
                      <a:pt x="509" y="5910"/>
                      <a:pt x="579" y="5910"/>
                    </a:cubicBezTo>
                    <a:cubicBezTo>
                      <a:pt x="649" y="5910"/>
                      <a:pt x="719" y="5897"/>
                      <a:pt x="789" y="5897"/>
                    </a:cubicBezTo>
                    <a:cubicBezTo>
                      <a:pt x="808" y="5904"/>
                      <a:pt x="814" y="5929"/>
                      <a:pt x="802" y="5942"/>
                    </a:cubicBezTo>
                    <a:cubicBezTo>
                      <a:pt x="738" y="5980"/>
                      <a:pt x="674" y="5999"/>
                      <a:pt x="611" y="5999"/>
                    </a:cubicBezTo>
                    <a:cubicBezTo>
                      <a:pt x="674" y="6037"/>
                      <a:pt x="751" y="6063"/>
                      <a:pt x="827" y="6082"/>
                    </a:cubicBezTo>
                    <a:cubicBezTo>
                      <a:pt x="881" y="6094"/>
                      <a:pt x="938" y="6101"/>
                      <a:pt x="995" y="6101"/>
                    </a:cubicBezTo>
                    <a:cubicBezTo>
                      <a:pt x="1053" y="6101"/>
                      <a:pt x="1110" y="6094"/>
                      <a:pt x="1164" y="6082"/>
                    </a:cubicBezTo>
                    <a:cubicBezTo>
                      <a:pt x="1164" y="6082"/>
                      <a:pt x="1164" y="6075"/>
                      <a:pt x="1164" y="6075"/>
                    </a:cubicBezTo>
                    <a:cubicBezTo>
                      <a:pt x="1155" y="6054"/>
                      <a:pt x="1173" y="6038"/>
                      <a:pt x="1191" y="6038"/>
                    </a:cubicBezTo>
                    <a:cubicBezTo>
                      <a:pt x="1200" y="6038"/>
                      <a:pt x="1208" y="6042"/>
                      <a:pt x="1215" y="6050"/>
                    </a:cubicBezTo>
                    <a:cubicBezTo>
                      <a:pt x="1221" y="6063"/>
                      <a:pt x="1221" y="6075"/>
                      <a:pt x="1227" y="6082"/>
                    </a:cubicBezTo>
                    <a:cubicBezTo>
                      <a:pt x="1240" y="6088"/>
                      <a:pt x="1246" y="6094"/>
                      <a:pt x="1253" y="6101"/>
                    </a:cubicBezTo>
                    <a:cubicBezTo>
                      <a:pt x="1259" y="6107"/>
                      <a:pt x="1259" y="6120"/>
                      <a:pt x="1259" y="6132"/>
                    </a:cubicBezTo>
                    <a:lnTo>
                      <a:pt x="1316" y="6247"/>
                    </a:lnTo>
                    <a:cubicBezTo>
                      <a:pt x="1335" y="6279"/>
                      <a:pt x="1348" y="6310"/>
                      <a:pt x="1367" y="6342"/>
                    </a:cubicBezTo>
                    <a:lnTo>
                      <a:pt x="1437" y="6488"/>
                    </a:lnTo>
                    <a:cubicBezTo>
                      <a:pt x="1450" y="6520"/>
                      <a:pt x="1475" y="6552"/>
                      <a:pt x="1501" y="6577"/>
                    </a:cubicBezTo>
                    <a:cubicBezTo>
                      <a:pt x="1525" y="6590"/>
                      <a:pt x="1555" y="6597"/>
                      <a:pt x="1584" y="6597"/>
                    </a:cubicBezTo>
                    <a:cubicBezTo>
                      <a:pt x="1599" y="6597"/>
                      <a:pt x="1614" y="6594"/>
                      <a:pt x="1628" y="6590"/>
                    </a:cubicBezTo>
                    <a:cubicBezTo>
                      <a:pt x="1679" y="6584"/>
                      <a:pt x="1723" y="6571"/>
                      <a:pt x="1774" y="6558"/>
                    </a:cubicBezTo>
                    <a:cubicBezTo>
                      <a:pt x="1818" y="6545"/>
                      <a:pt x="1869" y="6526"/>
                      <a:pt x="1914" y="6507"/>
                    </a:cubicBezTo>
                    <a:cubicBezTo>
                      <a:pt x="1958" y="6495"/>
                      <a:pt x="2003" y="6482"/>
                      <a:pt x="2047" y="6476"/>
                    </a:cubicBezTo>
                    <a:cubicBezTo>
                      <a:pt x="2050" y="6475"/>
                      <a:pt x="2052" y="6475"/>
                      <a:pt x="2055" y="6475"/>
                    </a:cubicBezTo>
                    <a:cubicBezTo>
                      <a:pt x="2075" y="6475"/>
                      <a:pt x="2084" y="6497"/>
                      <a:pt x="2073" y="6514"/>
                    </a:cubicBezTo>
                    <a:cubicBezTo>
                      <a:pt x="2034" y="6558"/>
                      <a:pt x="1984" y="6596"/>
                      <a:pt x="1926" y="6615"/>
                    </a:cubicBezTo>
                    <a:cubicBezTo>
                      <a:pt x="1996" y="6615"/>
                      <a:pt x="2066" y="6609"/>
                      <a:pt x="2130" y="6603"/>
                    </a:cubicBezTo>
                    <a:cubicBezTo>
                      <a:pt x="2244" y="6584"/>
                      <a:pt x="2346" y="6539"/>
                      <a:pt x="2441" y="6482"/>
                    </a:cubicBezTo>
                    <a:cubicBezTo>
                      <a:pt x="2524" y="6425"/>
                      <a:pt x="2606" y="6355"/>
                      <a:pt x="2670" y="6279"/>
                    </a:cubicBezTo>
                    <a:cubicBezTo>
                      <a:pt x="2695" y="6234"/>
                      <a:pt x="2727" y="6190"/>
                      <a:pt x="2753" y="6152"/>
                    </a:cubicBezTo>
                    <a:cubicBezTo>
                      <a:pt x="2772" y="6120"/>
                      <a:pt x="2791" y="6069"/>
                      <a:pt x="2829" y="6056"/>
                    </a:cubicBezTo>
                    <a:cubicBezTo>
                      <a:pt x="2832" y="6054"/>
                      <a:pt x="2836" y="6054"/>
                      <a:pt x="2840" y="6054"/>
                    </a:cubicBezTo>
                    <a:cubicBezTo>
                      <a:pt x="2851" y="6054"/>
                      <a:pt x="2862" y="6060"/>
                      <a:pt x="2867" y="6069"/>
                    </a:cubicBezTo>
                    <a:cubicBezTo>
                      <a:pt x="2886" y="6113"/>
                      <a:pt x="2854" y="6177"/>
                      <a:pt x="2829" y="6221"/>
                    </a:cubicBezTo>
                    <a:cubicBezTo>
                      <a:pt x="2803" y="6272"/>
                      <a:pt x="2772" y="6317"/>
                      <a:pt x="2740" y="6361"/>
                    </a:cubicBezTo>
                    <a:cubicBezTo>
                      <a:pt x="2664" y="6444"/>
                      <a:pt x="2581" y="6520"/>
                      <a:pt x="2486" y="6577"/>
                    </a:cubicBezTo>
                    <a:cubicBezTo>
                      <a:pt x="2447" y="6603"/>
                      <a:pt x="2403" y="6622"/>
                      <a:pt x="2365" y="6641"/>
                    </a:cubicBezTo>
                    <a:lnTo>
                      <a:pt x="2371" y="6641"/>
                    </a:lnTo>
                    <a:lnTo>
                      <a:pt x="2409" y="6634"/>
                    </a:lnTo>
                    <a:cubicBezTo>
                      <a:pt x="2431" y="6630"/>
                      <a:pt x="2453" y="6620"/>
                      <a:pt x="2474" y="6620"/>
                    </a:cubicBezTo>
                    <a:cubicBezTo>
                      <a:pt x="2485" y="6620"/>
                      <a:pt x="2495" y="6622"/>
                      <a:pt x="2505" y="6628"/>
                    </a:cubicBezTo>
                    <a:cubicBezTo>
                      <a:pt x="2511" y="6628"/>
                      <a:pt x="2517" y="6641"/>
                      <a:pt x="2524" y="6647"/>
                    </a:cubicBezTo>
                    <a:lnTo>
                      <a:pt x="2536" y="6647"/>
                    </a:lnTo>
                    <a:cubicBezTo>
                      <a:pt x="2543" y="6647"/>
                      <a:pt x="2549" y="6641"/>
                      <a:pt x="2562" y="6641"/>
                    </a:cubicBezTo>
                    <a:cubicBezTo>
                      <a:pt x="2638" y="6615"/>
                      <a:pt x="2721" y="6571"/>
                      <a:pt x="2791" y="6520"/>
                    </a:cubicBezTo>
                    <a:cubicBezTo>
                      <a:pt x="2798" y="6514"/>
                      <a:pt x="2806" y="6512"/>
                      <a:pt x="2813" y="6512"/>
                    </a:cubicBezTo>
                    <a:cubicBezTo>
                      <a:pt x="2837" y="6512"/>
                      <a:pt x="2856" y="6540"/>
                      <a:pt x="2841" y="6565"/>
                    </a:cubicBezTo>
                    <a:cubicBezTo>
                      <a:pt x="2835" y="6571"/>
                      <a:pt x="2829" y="6577"/>
                      <a:pt x="2822" y="6584"/>
                    </a:cubicBezTo>
                    <a:cubicBezTo>
                      <a:pt x="2861" y="6577"/>
                      <a:pt x="2899" y="6565"/>
                      <a:pt x="2937" y="6545"/>
                    </a:cubicBezTo>
                    <a:cubicBezTo>
                      <a:pt x="3026" y="6514"/>
                      <a:pt x="3115" y="6463"/>
                      <a:pt x="3204" y="6406"/>
                    </a:cubicBezTo>
                    <a:cubicBezTo>
                      <a:pt x="3242" y="6380"/>
                      <a:pt x="3280" y="6349"/>
                      <a:pt x="3318" y="6323"/>
                    </a:cubicBezTo>
                    <a:cubicBezTo>
                      <a:pt x="3350" y="6291"/>
                      <a:pt x="3388" y="6272"/>
                      <a:pt x="3432" y="6260"/>
                    </a:cubicBezTo>
                    <a:cubicBezTo>
                      <a:pt x="3436" y="6259"/>
                      <a:pt x="3439" y="6258"/>
                      <a:pt x="3442" y="6258"/>
                    </a:cubicBezTo>
                    <a:cubicBezTo>
                      <a:pt x="3461" y="6258"/>
                      <a:pt x="3471" y="6276"/>
                      <a:pt x="3471" y="6298"/>
                    </a:cubicBezTo>
                    <a:cubicBezTo>
                      <a:pt x="3458" y="6342"/>
                      <a:pt x="3432" y="6387"/>
                      <a:pt x="3394" y="6418"/>
                    </a:cubicBezTo>
                    <a:cubicBezTo>
                      <a:pt x="3560" y="6336"/>
                      <a:pt x="3706" y="6221"/>
                      <a:pt x="3833" y="6088"/>
                    </a:cubicBezTo>
                    <a:cubicBezTo>
                      <a:pt x="3871" y="6043"/>
                      <a:pt x="3909" y="6005"/>
                      <a:pt x="3941" y="5961"/>
                    </a:cubicBezTo>
                    <a:cubicBezTo>
                      <a:pt x="3966" y="5916"/>
                      <a:pt x="3998" y="5872"/>
                      <a:pt x="4036" y="5840"/>
                    </a:cubicBezTo>
                    <a:cubicBezTo>
                      <a:pt x="4043" y="5835"/>
                      <a:pt x="4051" y="5832"/>
                      <a:pt x="4058" y="5832"/>
                    </a:cubicBezTo>
                    <a:cubicBezTo>
                      <a:pt x="4077" y="5832"/>
                      <a:pt x="4092" y="5847"/>
                      <a:pt x="4087" y="5866"/>
                    </a:cubicBezTo>
                    <a:cubicBezTo>
                      <a:pt x="4068" y="5942"/>
                      <a:pt x="4030" y="6012"/>
                      <a:pt x="3973" y="6063"/>
                    </a:cubicBezTo>
                    <a:cubicBezTo>
                      <a:pt x="4081" y="5980"/>
                      <a:pt x="4176" y="5885"/>
                      <a:pt x="4259" y="5777"/>
                    </a:cubicBezTo>
                    <a:cubicBezTo>
                      <a:pt x="4316" y="5700"/>
                      <a:pt x="4367" y="5618"/>
                      <a:pt x="4405" y="5535"/>
                    </a:cubicBezTo>
                    <a:cubicBezTo>
                      <a:pt x="4437" y="5446"/>
                      <a:pt x="4475" y="5364"/>
                      <a:pt x="4519" y="5287"/>
                    </a:cubicBezTo>
                    <a:cubicBezTo>
                      <a:pt x="4524" y="5283"/>
                      <a:pt x="4530" y="5281"/>
                      <a:pt x="4536" y="5281"/>
                    </a:cubicBezTo>
                    <a:cubicBezTo>
                      <a:pt x="4547" y="5281"/>
                      <a:pt x="4557" y="5288"/>
                      <a:pt x="4557" y="5300"/>
                    </a:cubicBezTo>
                    <a:cubicBezTo>
                      <a:pt x="4564" y="5395"/>
                      <a:pt x="4532" y="5497"/>
                      <a:pt x="4481" y="5580"/>
                    </a:cubicBezTo>
                    <a:cubicBezTo>
                      <a:pt x="4456" y="5637"/>
                      <a:pt x="4424" y="5688"/>
                      <a:pt x="4392" y="5738"/>
                    </a:cubicBezTo>
                    <a:cubicBezTo>
                      <a:pt x="4500" y="5662"/>
                      <a:pt x="4595" y="5573"/>
                      <a:pt x="4684" y="5478"/>
                    </a:cubicBezTo>
                    <a:cubicBezTo>
                      <a:pt x="4742" y="5414"/>
                      <a:pt x="4799" y="5344"/>
                      <a:pt x="4843" y="5275"/>
                    </a:cubicBezTo>
                    <a:cubicBezTo>
                      <a:pt x="4869" y="5236"/>
                      <a:pt x="4888" y="5198"/>
                      <a:pt x="4907" y="5160"/>
                    </a:cubicBezTo>
                    <a:cubicBezTo>
                      <a:pt x="4919" y="5122"/>
                      <a:pt x="4945" y="5090"/>
                      <a:pt x="4977" y="5065"/>
                    </a:cubicBezTo>
                    <a:cubicBezTo>
                      <a:pt x="4983" y="5058"/>
                      <a:pt x="4990" y="5056"/>
                      <a:pt x="4997" y="5056"/>
                    </a:cubicBezTo>
                    <a:cubicBezTo>
                      <a:pt x="5011" y="5056"/>
                      <a:pt x="5023" y="5067"/>
                      <a:pt x="5028" y="5084"/>
                    </a:cubicBezTo>
                    <a:cubicBezTo>
                      <a:pt x="5028" y="5128"/>
                      <a:pt x="5021" y="5171"/>
                      <a:pt x="4997" y="5203"/>
                    </a:cubicBezTo>
                    <a:lnTo>
                      <a:pt x="4997" y="5203"/>
                    </a:lnTo>
                    <a:cubicBezTo>
                      <a:pt x="5066" y="5114"/>
                      <a:pt x="5117" y="5007"/>
                      <a:pt x="5155" y="4893"/>
                    </a:cubicBezTo>
                    <a:cubicBezTo>
                      <a:pt x="5180" y="4811"/>
                      <a:pt x="5193" y="4722"/>
                      <a:pt x="5193" y="4633"/>
                    </a:cubicBezTo>
                    <a:cubicBezTo>
                      <a:pt x="5186" y="4550"/>
                      <a:pt x="5180" y="4467"/>
                      <a:pt x="5186" y="4385"/>
                    </a:cubicBezTo>
                    <a:cubicBezTo>
                      <a:pt x="5190" y="4369"/>
                      <a:pt x="5201" y="4361"/>
                      <a:pt x="5212" y="4361"/>
                    </a:cubicBezTo>
                    <a:cubicBezTo>
                      <a:pt x="5219" y="4361"/>
                      <a:pt x="5226" y="4365"/>
                      <a:pt x="5231" y="4372"/>
                    </a:cubicBezTo>
                    <a:cubicBezTo>
                      <a:pt x="5294" y="4442"/>
                      <a:pt x="5294" y="4556"/>
                      <a:pt x="5294" y="4645"/>
                    </a:cubicBezTo>
                    <a:lnTo>
                      <a:pt x="5294" y="4684"/>
                    </a:lnTo>
                    <a:cubicBezTo>
                      <a:pt x="5333" y="4537"/>
                      <a:pt x="5352" y="4385"/>
                      <a:pt x="5345" y="4232"/>
                    </a:cubicBezTo>
                    <a:cubicBezTo>
                      <a:pt x="5339" y="4105"/>
                      <a:pt x="5326" y="3978"/>
                      <a:pt x="5301" y="3851"/>
                    </a:cubicBezTo>
                    <a:cubicBezTo>
                      <a:pt x="5288" y="3788"/>
                      <a:pt x="5282" y="3730"/>
                      <a:pt x="5269" y="3667"/>
                    </a:cubicBezTo>
                    <a:cubicBezTo>
                      <a:pt x="5250" y="3610"/>
                      <a:pt x="5250" y="3552"/>
                      <a:pt x="5250" y="3495"/>
                    </a:cubicBezTo>
                    <a:cubicBezTo>
                      <a:pt x="5255" y="3480"/>
                      <a:pt x="5269" y="3468"/>
                      <a:pt x="5281" y="3468"/>
                    </a:cubicBezTo>
                    <a:cubicBezTo>
                      <a:pt x="5283" y="3468"/>
                      <a:pt x="5286" y="3469"/>
                      <a:pt x="5288" y="3470"/>
                    </a:cubicBezTo>
                    <a:cubicBezTo>
                      <a:pt x="5294" y="3476"/>
                      <a:pt x="5294" y="3476"/>
                      <a:pt x="5301" y="3476"/>
                    </a:cubicBezTo>
                    <a:cubicBezTo>
                      <a:pt x="5326" y="3533"/>
                      <a:pt x="5352" y="3591"/>
                      <a:pt x="5364" y="3654"/>
                    </a:cubicBezTo>
                    <a:cubicBezTo>
                      <a:pt x="5377" y="3718"/>
                      <a:pt x="5390" y="3788"/>
                      <a:pt x="5402" y="3857"/>
                    </a:cubicBezTo>
                    <a:cubicBezTo>
                      <a:pt x="5428" y="3991"/>
                      <a:pt x="5441" y="4124"/>
                      <a:pt x="5447" y="4258"/>
                    </a:cubicBezTo>
                    <a:lnTo>
                      <a:pt x="5447" y="4353"/>
                    </a:lnTo>
                    <a:cubicBezTo>
                      <a:pt x="5510" y="4099"/>
                      <a:pt x="5536" y="3832"/>
                      <a:pt x="5510" y="3571"/>
                    </a:cubicBezTo>
                    <a:cubicBezTo>
                      <a:pt x="5504" y="3470"/>
                      <a:pt x="5491" y="3374"/>
                      <a:pt x="5466" y="3279"/>
                    </a:cubicBezTo>
                    <a:cubicBezTo>
                      <a:pt x="5460" y="3247"/>
                      <a:pt x="5453" y="3222"/>
                      <a:pt x="5447" y="3190"/>
                    </a:cubicBezTo>
                    <a:cubicBezTo>
                      <a:pt x="5434" y="3127"/>
                      <a:pt x="5409" y="3063"/>
                      <a:pt x="5390" y="2993"/>
                    </a:cubicBezTo>
                    <a:cubicBezTo>
                      <a:pt x="5364" y="2942"/>
                      <a:pt x="5352" y="2885"/>
                      <a:pt x="5339" y="2828"/>
                    </a:cubicBezTo>
                    <a:cubicBezTo>
                      <a:pt x="5339" y="2811"/>
                      <a:pt x="5353" y="2800"/>
                      <a:pt x="5368" y="2800"/>
                    </a:cubicBezTo>
                    <a:cubicBezTo>
                      <a:pt x="5376" y="2800"/>
                      <a:pt x="5383" y="2803"/>
                      <a:pt x="5390" y="2809"/>
                    </a:cubicBezTo>
                    <a:cubicBezTo>
                      <a:pt x="5415" y="2841"/>
                      <a:pt x="5441" y="2879"/>
                      <a:pt x="5460" y="2923"/>
                    </a:cubicBezTo>
                    <a:cubicBezTo>
                      <a:pt x="5434" y="2758"/>
                      <a:pt x="5402" y="2593"/>
                      <a:pt x="5364" y="2428"/>
                    </a:cubicBezTo>
                    <a:cubicBezTo>
                      <a:pt x="5326" y="2300"/>
                      <a:pt x="5282" y="2180"/>
                      <a:pt x="5231" y="2053"/>
                    </a:cubicBezTo>
                    <a:cubicBezTo>
                      <a:pt x="5205" y="1995"/>
                      <a:pt x="5180" y="1932"/>
                      <a:pt x="5155" y="1868"/>
                    </a:cubicBezTo>
                    <a:cubicBezTo>
                      <a:pt x="5123" y="1818"/>
                      <a:pt x="5104" y="1760"/>
                      <a:pt x="5097" y="1703"/>
                    </a:cubicBezTo>
                    <a:cubicBezTo>
                      <a:pt x="5093" y="1694"/>
                      <a:pt x="5101" y="1685"/>
                      <a:pt x="5111" y="1685"/>
                    </a:cubicBezTo>
                    <a:cubicBezTo>
                      <a:pt x="5115" y="1685"/>
                      <a:pt x="5119" y="1687"/>
                      <a:pt x="5123" y="1690"/>
                    </a:cubicBezTo>
                    <a:cubicBezTo>
                      <a:pt x="5174" y="1729"/>
                      <a:pt x="5212" y="1779"/>
                      <a:pt x="5237" y="1837"/>
                    </a:cubicBezTo>
                    <a:cubicBezTo>
                      <a:pt x="5256" y="1868"/>
                      <a:pt x="5275" y="1906"/>
                      <a:pt x="5294" y="1945"/>
                    </a:cubicBezTo>
                    <a:cubicBezTo>
                      <a:pt x="5288" y="1906"/>
                      <a:pt x="5275" y="1868"/>
                      <a:pt x="5275" y="1830"/>
                    </a:cubicBezTo>
                    <a:cubicBezTo>
                      <a:pt x="5275" y="1779"/>
                      <a:pt x="5269" y="1729"/>
                      <a:pt x="5263" y="1684"/>
                    </a:cubicBezTo>
                    <a:lnTo>
                      <a:pt x="5263" y="1671"/>
                    </a:lnTo>
                    <a:cubicBezTo>
                      <a:pt x="5256" y="1633"/>
                      <a:pt x="5244" y="1589"/>
                      <a:pt x="5231" y="1551"/>
                    </a:cubicBezTo>
                    <a:cubicBezTo>
                      <a:pt x="5218" y="1506"/>
                      <a:pt x="5193" y="1455"/>
                      <a:pt x="5212" y="1417"/>
                    </a:cubicBezTo>
                    <a:cubicBezTo>
                      <a:pt x="5218" y="1404"/>
                      <a:pt x="5231" y="1398"/>
                      <a:pt x="5244" y="1398"/>
                    </a:cubicBezTo>
                    <a:cubicBezTo>
                      <a:pt x="5269" y="1411"/>
                      <a:pt x="5288" y="1436"/>
                      <a:pt x="5301" y="1462"/>
                    </a:cubicBezTo>
                    <a:cubicBezTo>
                      <a:pt x="5294" y="1443"/>
                      <a:pt x="5294" y="1411"/>
                      <a:pt x="5288" y="1385"/>
                    </a:cubicBezTo>
                    <a:cubicBezTo>
                      <a:pt x="5282" y="1341"/>
                      <a:pt x="5269" y="1296"/>
                      <a:pt x="5256" y="1252"/>
                    </a:cubicBezTo>
                    <a:cubicBezTo>
                      <a:pt x="5244" y="1207"/>
                      <a:pt x="5212" y="1150"/>
                      <a:pt x="5231" y="1112"/>
                    </a:cubicBezTo>
                    <a:cubicBezTo>
                      <a:pt x="5236" y="1098"/>
                      <a:pt x="5248" y="1091"/>
                      <a:pt x="5259" y="1091"/>
                    </a:cubicBezTo>
                    <a:cubicBezTo>
                      <a:pt x="5262" y="1091"/>
                      <a:pt x="5266" y="1091"/>
                      <a:pt x="5269" y="1093"/>
                    </a:cubicBezTo>
                    <a:cubicBezTo>
                      <a:pt x="5307" y="1106"/>
                      <a:pt x="5320" y="1150"/>
                      <a:pt x="5333" y="1188"/>
                    </a:cubicBezTo>
                    <a:cubicBezTo>
                      <a:pt x="5339" y="1150"/>
                      <a:pt x="5339" y="1112"/>
                      <a:pt x="5339" y="1074"/>
                    </a:cubicBezTo>
                    <a:cubicBezTo>
                      <a:pt x="5339" y="1030"/>
                      <a:pt x="5339" y="985"/>
                      <a:pt x="5326" y="941"/>
                    </a:cubicBezTo>
                    <a:cubicBezTo>
                      <a:pt x="5326" y="896"/>
                      <a:pt x="5301" y="845"/>
                      <a:pt x="5326" y="807"/>
                    </a:cubicBezTo>
                    <a:cubicBezTo>
                      <a:pt x="5334" y="800"/>
                      <a:pt x="5339" y="797"/>
                      <a:pt x="5345" y="797"/>
                    </a:cubicBezTo>
                    <a:cubicBezTo>
                      <a:pt x="5349" y="797"/>
                      <a:pt x="5353" y="798"/>
                      <a:pt x="5358" y="801"/>
                    </a:cubicBezTo>
                    <a:cubicBezTo>
                      <a:pt x="5383" y="813"/>
                      <a:pt x="5402" y="839"/>
                      <a:pt x="5409" y="864"/>
                    </a:cubicBezTo>
                    <a:lnTo>
                      <a:pt x="5409" y="833"/>
                    </a:lnTo>
                    <a:cubicBezTo>
                      <a:pt x="5409" y="750"/>
                      <a:pt x="5396" y="667"/>
                      <a:pt x="5371" y="591"/>
                    </a:cubicBezTo>
                    <a:cubicBezTo>
                      <a:pt x="5320" y="445"/>
                      <a:pt x="5231" y="311"/>
                      <a:pt x="5110" y="216"/>
                    </a:cubicBezTo>
                    <a:cubicBezTo>
                      <a:pt x="5094" y="200"/>
                      <a:pt x="5105" y="161"/>
                      <a:pt x="5128" y="161"/>
                    </a:cubicBezTo>
                    <a:cubicBezTo>
                      <a:pt x="5132" y="161"/>
                      <a:pt x="5137" y="162"/>
                      <a:pt x="5142" y="165"/>
                    </a:cubicBezTo>
                    <a:cubicBezTo>
                      <a:pt x="5294" y="248"/>
                      <a:pt x="5415" y="388"/>
                      <a:pt x="5479" y="553"/>
                    </a:cubicBezTo>
                    <a:cubicBezTo>
                      <a:pt x="5485" y="566"/>
                      <a:pt x="5485" y="578"/>
                      <a:pt x="5491" y="597"/>
                    </a:cubicBezTo>
                    <a:cubicBezTo>
                      <a:pt x="5479" y="515"/>
                      <a:pt x="5460" y="432"/>
                      <a:pt x="5422" y="356"/>
                    </a:cubicBezTo>
                    <a:cubicBezTo>
                      <a:pt x="5383" y="280"/>
                      <a:pt x="5333" y="203"/>
                      <a:pt x="5263" y="140"/>
                    </a:cubicBezTo>
                    <a:cubicBezTo>
                      <a:pt x="5250" y="127"/>
                      <a:pt x="5231" y="108"/>
                      <a:pt x="5212" y="89"/>
                    </a:cubicBezTo>
                    <a:cubicBezTo>
                      <a:pt x="5123" y="76"/>
                      <a:pt x="5040" y="51"/>
                      <a:pt x="4958" y="32"/>
                    </a:cubicBezTo>
                    <a:cubicBezTo>
                      <a:pt x="4862" y="10"/>
                      <a:pt x="4764" y="0"/>
                      <a:pt x="46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95"/>
              <p:cNvSpPr/>
              <p:nvPr/>
            </p:nvSpPr>
            <p:spPr>
              <a:xfrm>
                <a:off x="7202968" y="1110271"/>
                <a:ext cx="90307" cy="83774"/>
              </a:xfrm>
              <a:custGeom>
                <a:rect b="b" l="l" r="r" t="t"/>
                <a:pathLst>
                  <a:path extrusionOk="0" h="436" w="470">
                    <a:moveTo>
                      <a:pt x="208" y="0"/>
                    </a:moveTo>
                    <a:cubicBezTo>
                      <a:pt x="165" y="0"/>
                      <a:pt x="122" y="16"/>
                      <a:pt x="89" y="49"/>
                    </a:cubicBezTo>
                    <a:cubicBezTo>
                      <a:pt x="26" y="106"/>
                      <a:pt x="0" y="189"/>
                      <a:pt x="19" y="265"/>
                    </a:cubicBezTo>
                    <a:cubicBezTo>
                      <a:pt x="32" y="348"/>
                      <a:pt x="96" y="411"/>
                      <a:pt x="178" y="430"/>
                    </a:cubicBezTo>
                    <a:cubicBezTo>
                      <a:pt x="194" y="434"/>
                      <a:pt x="210" y="436"/>
                      <a:pt x="225" y="436"/>
                    </a:cubicBezTo>
                    <a:cubicBezTo>
                      <a:pt x="367" y="436"/>
                      <a:pt x="470" y="282"/>
                      <a:pt x="401" y="144"/>
                    </a:cubicBezTo>
                    <a:lnTo>
                      <a:pt x="407" y="144"/>
                    </a:lnTo>
                    <a:cubicBezTo>
                      <a:pt x="394" y="125"/>
                      <a:pt x="382" y="113"/>
                      <a:pt x="369" y="93"/>
                    </a:cubicBezTo>
                    <a:cubicBezTo>
                      <a:pt x="356" y="74"/>
                      <a:pt x="344" y="55"/>
                      <a:pt x="325" y="43"/>
                    </a:cubicBezTo>
                    <a:cubicBezTo>
                      <a:pt x="290" y="15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95"/>
              <p:cNvSpPr/>
              <p:nvPr/>
            </p:nvSpPr>
            <p:spPr>
              <a:xfrm>
                <a:off x="7172418" y="990952"/>
                <a:ext cx="44193" cy="27476"/>
              </a:xfrm>
              <a:custGeom>
                <a:rect b="b" l="l" r="r" t="t"/>
                <a:pathLst>
                  <a:path extrusionOk="0" h="143" w="230">
                    <a:moveTo>
                      <a:pt x="35" y="0"/>
                    </a:moveTo>
                    <a:cubicBezTo>
                      <a:pt x="26" y="0"/>
                      <a:pt x="18" y="6"/>
                      <a:pt x="13" y="15"/>
                    </a:cubicBezTo>
                    <a:cubicBezTo>
                      <a:pt x="1" y="28"/>
                      <a:pt x="7" y="41"/>
                      <a:pt x="20" y="47"/>
                    </a:cubicBezTo>
                    <a:lnTo>
                      <a:pt x="109" y="104"/>
                    </a:lnTo>
                    <a:cubicBezTo>
                      <a:pt x="121" y="111"/>
                      <a:pt x="140" y="117"/>
                      <a:pt x="153" y="130"/>
                    </a:cubicBezTo>
                    <a:lnTo>
                      <a:pt x="178" y="136"/>
                    </a:lnTo>
                    <a:cubicBezTo>
                      <a:pt x="185" y="143"/>
                      <a:pt x="191" y="143"/>
                      <a:pt x="204" y="143"/>
                    </a:cubicBezTo>
                    <a:cubicBezTo>
                      <a:pt x="217" y="143"/>
                      <a:pt x="229" y="130"/>
                      <a:pt x="217" y="117"/>
                    </a:cubicBezTo>
                    <a:cubicBezTo>
                      <a:pt x="217" y="111"/>
                      <a:pt x="210" y="98"/>
                      <a:pt x="198" y="92"/>
                    </a:cubicBezTo>
                    <a:lnTo>
                      <a:pt x="178" y="79"/>
                    </a:lnTo>
                    <a:lnTo>
                      <a:pt x="134" y="54"/>
                    </a:lnTo>
                    <a:lnTo>
                      <a:pt x="45" y="3"/>
                    </a:lnTo>
                    <a:cubicBezTo>
                      <a:pt x="42" y="1"/>
                      <a:pt x="38" y="0"/>
                      <a:pt x="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95"/>
              <p:cNvSpPr/>
              <p:nvPr/>
            </p:nvSpPr>
            <p:spPr>
              <a:xfrm>
                <a:off x="7094217" y="1019389"/>
                <a:ext cx="35739" cy="16140"/>
              </a:xfrm>
              <a:custGeom>
                <a:rect b="b" l="l" r="r" t="t"/>
                <a:pathLst>
                  <a:path extrusionOk="0" h="84" w="186">
                    <a:moveTo>
                      <a:pt x="39" y="1"/>
                    </a:moveTo>
                    <a:cubicBezTo>
                      <a:pt x="20" y="1"/>
                      <a:pt x="7" y="14"/>
                      <a:pt x="7" y="26"/>
                    </a:cubicBezTo>
                    <a:cubicBezTo>
                      <a:pt x="1" y="45"/>
                      <a:pt x="14" y="58"/>
                      <a:pt x="33" y="64"/>
                    </a:cubicBezTo>
                    <a:cubicBezTo>
                      <a:pt x="52" y="71"/>
                      <a:pt x="77" y="77"/>
                      <a:pt x="96" y="77"/>
                    </a:cubicBezTo>
                    <a:lnTo>
                      <a:pt x="128" y="83"/>
                    </a:lnTo>
                    <a:lnTo>
                      <a:pt x="153" y="83"/>
                    </a:lnTo>
                    <a:lnTo>
                      <a:pt x="172" y="77"/>
                    </a:lnTo>
                    <a:cubicBezTo>
                      <a:pt x="179" y="71"/>
                      <a:pt x="185" y="58"/>
                      <a:pt x="179" y="45"/>
                    </a:cubicBezTo>
                    <a:cubicBezTo>
                      <a:pt x="172" y="45"/>
                      <a:pt x="166" y="39"/>
                      <a:pt x="166" y="33"/>
                    </a:cubicBezTo>
                    <a:cubicBezTo>
                      <a:pt x="153" y="33"/>
                      <a:pt x="147" y="26"/>
                      <a:pt x="141" y="26"/>
                    </a:cubicBezTo>
                    <a:lnTo>
                      <a:pt x="103" y="14"/>
                    </a:lnTo>
                    <a:cubicBezTo>
                      <a:pt x="83" y="14"/>
                      <a:pt x="58" y="7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95"/>
              <p:cNvSpPr/>
              <p:nvPr/>
            </p:nvSpPr>
            <p:spPr>
              <a:xfrm>
                <a:off x="7016208" y="1001328"/>
                <a:ext cx="396966" cy="264196"/>
              </a:xfrm>
              <a:custGeom>
                <a:rect b="b" l="l" r="r" t="t"/>
                <a:pathLst>
                  <a:path extrusionOk="0" h="1375" w="2066">
                    <a:moveTo>
                      <a:pt x="1249" y="1"/>
                    </a:moveTo>
                    <a:cubicBezTo>
                      <a:pt x="1227" y="1"/>
                      <a:pt x="1205" y="30"/>
                      <a:pt x="1220" y="50"/>
                    </a:cubicBezTo>
                    <a:cubicBezTo>
                      <a:pt x="1258" y="95"/>
                      <a:pt x="1303" y="133"/>
                      <a:pt x="1341" y="177"/>
                    </a:cubicBezTo>
                    <a:lnTo>
                      <a:pt x="1297" y="165"/>
                    </a:lnTo>
                    <a:cubicBezTo>
                      <a:pt x="1227" y="120"/>
                      <a:pt x="1157" y="89"/>
                      <a:pt x="1074" y="63"/>
                    </a:cubicBezTo>
                    <a:cubicBezTo>
                      <a:pt x="1069" y="60"/>
                      <a:pt x="1064" y="59"/>
                      <a:pt x="1059" y="59"/>
                    </a:cubicBezTo>
                    <a:cubicBezTo>
                      <a:pt x="1030" y="59"/>
                      <a:pt x="1017" y="104"/>
                      <a:pt x="1055" y="120"/>
                    </a:cubicBezTo>
                    <a:lnTo>
                      <a:pt x="1119" y="158"/>
                    </a:lnTo>
                    <a:cubicBezTo>
                      <a:pt x="1112" y="165"/>
                      <a:pt x="1106" y="184"/>
                      <a:pt x="1100" y="197"/>
                    </a:cubicBezTo>
                    <a:lnTo>
                      <a:pt x="1068" y="197"/>
                    </a:lnTo>
                    <a:cubicBezTo>
                      <a:pt x="953" y="127"/>
                      <a:pt x="826" y="82"/>
                      <a:pt x="693" y="63"/>
                    </a:cubicBezTo>
                    <a:cubicBezTo>
                      <a:pt x="655" y="63"/>
                      <a:pt x="648" y="120"/>
                      <a:pt x="680" y="127"/>
                    </a:cubicBezTo>
                    <a:cubicBezTo>
                      <a:pt x="725" y="133"/>
                      <a:pt x="763" y="152"/>
                      <a:pt x="807" y="165"/>
                    </a:cubicBezTo>
                    <a:cubicBezTo>
                      <a:pt x="769" y="165"/>
                      <a:pt x="756" y="222"/>
                      <a:pt x="801" y="228"/>
                    </a:cubicBezTo>
                    <a:lnTo>
                      <a:pt x="833" y="228"/>
                    </a:lnTo>
                    <a:cubicBezTo>
                      <a:pt x="820" y="235"/>
                      <a:pt x="814" y="247"/>
                      <a:pt x="820" y="260"/>
                    </a:cubicBezTo>
                    <a:cubicBezTo>
                      <a:pt x="756" y="260"/>
                      <a:pt x="699" y="260"/>
                      <a:pt x="636" y="266"/>
                    </a:cubicBezTo>
                    <a:cubicBezTo>
                      <a:pt x="604" y="273"/>
                      <a:pt x="604" y="330"/>
                      <a:pt x="636" y="330"/>
                    </a:cubicBezTo>
                    <a:lnTo>
                      <a:pt x="693" y="330"/>
                    </a:lnTo>
                    <a:cubicBezTo>
                      <a:pt x="623" y="336"/>
                      <a:pt x="547" y="343"/>
                      <a:pt x="470" y="362"/>
                    </a:cubicBezTo>
                    <a:cubicBezTo>
                      <a:pt x="445" y="368"/>
                      <a:pt x="451" y="413"/>
                      <a:pt x="483" y="413"/>
                    </a:cubicBezTo>
                    <a:cubicBezTo>
                      <a:pt x="513" y="407"/>
                      <a:pt x="549" y="401"/>
                      <a:pt x="584" y="400"/>
                    </a:cubicBezTo>
                    <a:lnTo>
                      <a:pt x="584" y="400"/>
                    </a:lnTo>
                    <a:cubicBezTo>
                      <a:pt x="521" y="413"/>
                      <a:pt x="464" y="419"/>
                      <a:pt x="400" y="432"/>
                    </a:cubicBezTo>
                    <a:cubicBezTo>
                      <a:pt x="375" y="438"/>
                      <a:pt x="381" y="483"/>
                      <a:pt x="407" y="483"/>
                    </a:cubicBezTo>
                    <a:cubicBezTo>
                      <a:pt x="464" y="470"/>
                      <a:pt x="521" y="463"/>
                      <a:pt x="578" y="457"/>
                    </a:cubicBezTo>
                    <a:lnTo>
                      <a:pt x="578" y="463"/>
                    </a:lnTo>
                    <a:lnTo>
                      <a:pt x="521" y="470"/>
                    </a:lnTo>
                    <a:cubicBezTo>
                      <a:pt x="439" y="495"/>
                      <a:pt x="356" y="521"/>
                      <a:pt x="273" y="552"/>
                    </a:cubicBezTo>
                    <a:cubicBezTo>
                      <a:pt x="246" y="564"/>
                      <a:pt x="257" y="599"/>
                      <a:pt x="281" y="599"/>
                    </a:cubicBezTo>
                    <a:cubicBezTo>
                      <a:pt x="285" y="599"/>
                      <a:pt x="289" y="598"/>
                      <a:pt x="292" y="597"/>
                    </a:cubicBezTo>
                    <a:cubicBezTo>
                      <a:pt x="350" y="578"/>
                      <a:pt x="413" y="565"/>
                      <a:pt x="470" y="552"/>
                    </a:cubicBezTo>
                    <a:cubicBezTo>
                      <a:pt x="470" y="559"/>
                      <a:pt x="470" y="565"/>
                      <a:pt x="470" y="571"/>
                    </a:cubicBezTo>
                    <a:cubicBezTo>
                      <a:pt x="451" y="571"/>
                      <a:pt x="432" y="578"/>
                      <a:pt x="413" y="578"/>
                    </a:cubicBezTo>
                    <a:cubicBezTo>
                      <a:pt x="362" y="597"/>
                      <a:pt x="305" y="616"/>
                      <a:pt x="254" y="648"/>
                    </a:cubicBezTo>
                    <a:cubicBezTo>
                      <a:pt x="235" y="660"/>
                      <a:pt x="210" y="680"/>
                      <a:pt x="191" y="699"/>
                    </a:cubicBezTo>
                    <a:cubicBezTo>
                      <a:pt x="172" y="718"/>
                      <a:pt x="146" y="743"/>
                      <a:pt x="146" y="775"/>
                    </a:cubicBezTo>
                    <a:cubicBezTo>
                      <a:pt x="153" y="781"/>
                      <a:pt x="153" y="788"/>
                      <a:pt x="153" y="788"/>
                    </a:cubicBezTo>
                    <a:cubicBezTo>
                      <a:pt x="134" y="807"/>
                      <a:pt x="115" y="826"/>
                      <a:pt x="95" y="845"/>
                    </a:cubicBezTo>
                    <a:cubicBezTo>
                      <a:pt x="76" y="870"/>
                      <a:pt x="51" y="896"/>
                      <a:pt x="32" y="921"/>
                    </a:cubicBezTo>
                    <a:cubicBezTo>
                      <a:pt x="13" y="946"/>
                      <a:pt x="0" y="985"/>
                      <a:pt x="0" y="1016"/>
                    </a:cubicBezTo>
                    <a:cubicBezTo>
                      <a:pt x="5" y="1032"/>
                      <a:pt x="19" y="1043"/>
                      <a:pt x="31" y="1043"/>
                    </a:cubicBezTo>
                    <a:cubicBezTo>
                      <a:pt x="34" y="1043"/>
                      <a:pt x="36" y="1043"/>
                      <a:pt x="38" y="1042"/>
                    </a:cubicBezTo>
                    <a:cubicBezTo>
                      <a:pt x="64" y="1029"/>
                      <a:pt x="89" y="997"/>
                      <a:pt x="102" y="978"/>
                    </a:cubicBezTo>
                    <a:cubicBezTo>
                      <a:pt x="121" y="959"/>
                      <a:pt x="140" y="934"/>
                      <a:pt x="159" y="908"/>
                    </a:cubicBezTo>
                    <a:cubicBezTo>
                      <a:pt x="203" y="864"/>
                      <a:pt x="248" y="826"/>
                      <a:pt x="299" y="794"/>
                    </a:cubicBezTo>
                    <a:cubicBezTo>
                      <a:pt x="318" y="781"/>
                      <a:pt x="337" y="768"/>
                      <a:pt x="356" y="762"/>
                    </a:cubicBezTo>
                    <a:lnTo>
                      <a:pt x="356" y="762"/>
                    </a:lnTo>
                    <a:lnTo>
                      <a:pt x="343" y="768"/>
                    </a:lnTo>
                    <a:cubicBezTo>
                      <a:pt x="286" y="838"/>
                      <a:pt x="235" y="915"/>
                      <a:pt x="197" y="997"/>
                    </a:cubicBezTo>
                    <a:cubicBezTo>
                      <a:pt x="184" y="1016"/>
                      <a:pt x="178" y="1042"/>
                      <a:pt x="165" y="1067"/>
                    </a:cubicBezTo>
                    <a:cubicBezTo>
                      <a:pt x="153" y="1093"/>
                      <a:pt x="153" y="1118"/>
                      <a:pt x="165" y="1143"/>
                    </a:cubicBezTo>
                    <a:lnTo>
                      <a:pt x="178" y="1150"/>
                    </a:lnTo>
                    <a:cubicBezTo>
                      <a:pt x="178" y="1162"/>
                      <a:pt x="184" y="1169"/>
                      <a:pt x="191" y="1175"/>
                    </a:cubicBezTo>
                    <a:cubicBezTo>
                      <a:pt x="197" y="1182"/>
                      <a:pt x="207" y="1185"/>
                      <a:pt x="216" y="1185"/>
                    </a:cubicBezTo>
                    <a:cubicBezTo>
                      <a:pt x="226" y="1185"/>
                      <a:pt x="235" y="1182"/>
                      <a:pt x="242" y="1175"/>
                    </a:cubicBezTo>
                    <a:cubicBezTo>
                      <a:pt x="261" y="1156"/>
                      <a:pt x="280" y="1137"/>
                      <a:pt x="292" y="1118"/>
                    </a:cubicBezTo>
                    <a:lnTo>
                      <a:pt x="292" y="1118"/>
                    </a:lnTo>
                    <a:cubicBezTo>
                      <a:pt x="286" y="1188"/>
                      <a:pt x="286" y="1258"/>
                      <a:pt x="286" y="1328"/>
                    </a:cubicBezTo>
                    <a:cubicBezTo>
                      <a:pt x="286" y="1354"/>
                      <a:pt x="313" y="1367"/>
                      <a:pt x="336" y="1367"/>
                    </a:cubicBezTo>
                    <a:cubicBezTo>
                      <a:pt x="341" y="1367"/>
                      <a:pt x="345" y="1367"/>
                      <a:pt x="350" y="1366"/>
                    </a:cubicBezTo>
                    <a:cubicBezTo>
                      <a:pt x="358" y="1372"/>
                      <a:pt x="367" y="1375"/>
                      <a:pt x="377" y="1375"/>
                    </a:cubicBezTo>
                    <a:cubicBezTo>
                      <a:pt x="397" y="1375"/>
                      <a:pt x="417" y="1362"/>
                      <a:pt x="426" y="1340"/>
                    </a:cubicBezTo>
                    <a:cubicBezTo>
                      <a:pt x="426" y="1334"/>
                      <a:pt x="432" y="1321"/>
                      <a:pt x="439" y="1315"/>
                    </a:cubicBezTo>
                    <a:cubicBezTo>
                      <a:pt x="443" y="1317"/>
                      <a:pt x="448" y="1317"/>
                      <a:pt x="453" y="1317"/>
                    </a:cubicBezTo>
                    <a:cubicBezTo>
                      <a:pt x="467" y="1317"/>
                      <a:pt x="480" y="1310"/>
                      <a:pt x="489" y="1296"/>
                    </a:cubicBezTo>
                    <a:cubicBezTo>
                      <a:pt x="496" y="1302"/>
                      <a:pt x="502" y="1309"/>
                      <a:pt x="509" y="1309"/>
                    </a:cubicBezTo>
                    <a:cubicBezTo>
                      <a:pt x="513" y="1310"/>
                      <a:pt x="517" y="1310"/>
                      <a:pt x="521" y="1310"/>
                    </a:cubicBezTo>
                    <a:cubicBezTo>
                      <a:pt x="542" y="1310"/>
                      <a:pt x="560" y="1298"/>
                      <a:pt x="566" y="1277"/>
                    </a:cubicBezTo>
                    <a:lnTo>
                      <a:pt x="572" y="1251"/>
                    </a:lnTo>
                    <a:cubicBezTo>
                      <a:pt x="591" y="1271"/>
                      <a:pt x="610" y="1283"/>
                      <a:pt x="629" y="1290"/>
                    </a:cubicBezTo>
                    <a:cubicBezTo>
                      <a:pt x="636" y="1292"/>
                      <a:pt x="643" y="1293"/>
                      <a:pt x="649" y="1293"/>
                    </a:cubicBezTo>
                    <a:cubicBezTo>
                      <a:pt x="680" y="1293"/>
                      <a:pt x="707" y="1270"/>
                      <a:pt x="712" y="1239"/>
                    </a:cubicBezTo>
                    <a:cubicBezTo>
                      <a:pt x="712" y="1182"/>
                      <a:pt x="712" y="1118"/>
                      <a:pt x="706" y="1054"/>
                    </a:cubicBezTo>
                    <a:lnTo>
                      <a:pt x="712" y="1029"/>
                    </a:lnTo>
                    <a:cubicBezTo>
                      <a:pt x="718" y="1061"/>
                      <a:pt x="731" y="1093"/>
                      <a:pt x="750" y="1118"/>
                    </a:cubicBezTo>
                    <a:cubicBezTo>
                      <a:pt x="760" y="1143"/>
                      <a:pt x="782" y="1160"/>
                      <a:pt x="806" y="1160"/>
                    </a:cubicBezTo>
                    <a:cubicBezTo>
                      <a:pt x="813" y="1160"/>
                      <a:pt x="819" y="1159"/>
                      <a:pt x="826" y="1156"/>
                    </a:cubicBezTo>
                    <a:cubicBezTo>
                      <a:pt x="858" y="1150"/>
                      <a:pt x="877" y="1118"/>
                      <a:pt x="877" y="1086"/>
                    </a:cubicBezTo>
                    <a:cubicBezTo>
                      <a:pt x="845" y="959"/>
                      <a:pt x="858" y="819"/>
                      <a:pt x="915" y="705"/>
                    </a:cubicBezTo>
                    <a:lnTo>
                      <a:pt x="998" y="648"/>
                    </a:lnTo>
                    <a:cubicBezTo>
                      <a:pt x="1023" y="629"/>
                      <a:pt x="1030" y="597"/>
                      <a:pt x="1004" y="571"/>
                    </a:cubicBezTo>
                    <a:cubicBezTo>
                      <a:pt x="1011" y="565"/>
                      <a:pt x="1011" y="552"/>
                      <a:pt x="1004" y="540"/>
                    </a:cubicBezTo>
                    <a:lnTo>
                      <a:pt x="1030" y="533"/>
                    </a:lnTo>
                    <a:lnTo>
                      <a:pt x="1112" y="508"/>
                    </a:lnTo>
                    <a:cubicBezTo>
                      <a:pt x="1119" y="508"/>
                      <a:pt x="1125" y="502"/>
                      <a:pt x="1131" y="495"/>
                    </a:cubicBezTo>
                    <a:cubicBezTo>
                      <a:pt x="1176" y="489"/>
                      <a:pt x="1220" y="489"/>
                      <a:pt x="1271" y="483"/>
                    </a:cubicBezTo>
                    <a:cubicBezTo>
                      <a:pt x="1284" y="495"/>
                      <a:pt x="1297" y="502"/>
                      <a:pt x="1316" y="508"/>
                    </a:cubicBezTo>
                    <a:cubicBezTo>
                      <a:pt x="1318" y="509"/>
                      <a:pt x="1320" y="510"/>
                      <a:pt x="1323" y="510"/>
                    </a:cubicBezTo>
                    <a:cubicBezTo>
                      <a:pt x="1334" y="510"/>
                      <a:pt x="1347" y="498"/>
                      <a:pt x="1347" y="483"/>
                    </a:cubicBezTo>
                    <a:cubicBezTo>
                      <a:pt x="1347" y="463"/>
                      <a:pt x="1341" y="451"/>
                      <a:pt x="1335" y="432"/>
                    </a:cubicBezTo>
                    <a:cubicBezTo>
                      <a:pt x="1335" y="432"/>
                      <a:pt x="1335" y="425"/>
                      <a:pt x="1335" y="425"/>
                    </a:cubicBezTo>
                    <a:cubicBezTo>
                      <a:pt x="1379" y="451"/>
                      <a:pt x="1417" y="483"/>
                      <a:pt x="1449" y="514"/>
                    </a:cubicBezTo>
                    <a:cubicBezTo>
                      <a:pt x="1506" y="584"/>
                      <a:pt x="1544" y="667"/>
                      <a:pt x="1563" y="749"/>
                    </a:cubicBezTo>
                    <a:cubicBezTo>
                      <a:pt x="1576" y="826"/>
                      <a:pt x="1582" y="896"/>
                      <a:pt x="1595" y="965"/>
                    </a:cubicBezTo>
                    <a:cubicBezTo>
                      <a:pt x="1595" y="985"/>
                      <a:pt x="1608" y="997"/>
                      <a:pt x="1621" y="1004"/>
                    </a:cubicBezTo>
                    <a:cubicBezTo>
                      <a:pt x="1621" y="1004"/>
                      <a:pt x="1621" y="1010"/>
                      <a:pt x="1621" y="1010"/>
                    </a:cubicBezTo>
                    <a:cubicBezTo>
                      <a:pt x="1614" y="1044"/>
                      <a:pt x="1636" y="1062"/>
                      <a:pt x="1662" y="1062"/>
                    </a:cubicBezTo>
                    <a:cubicBezTo>
                      <a:pt x="1684" y="1062"/>
                      <a:pt x="1707" y="1049"/>
                      <a:pt x="1716" y="1023"/>
                    </a:cubicBezTo>
                    <a:cubicBezTo>
                      <a:pt x="1722" y="991"/>
                      <a:pt x="1729" y="959"/>
                      <a:pt x="1729" y="927"/>
                    </a:cubicBezTo>
                    <a:cubicBezTo>
                      <a:pt x="1739" y="935"/>
                      <a:pt x="1750" y="939"/>
                      <a:pt x="1762" y="939"/>
                    </a:cubicBezTo>
                    <a:cubicBezTo>
                      <a:pt x="1787" y="939"/>
                      <a:pt x="1811" y="922"/>
                      <a:pt x="1811" y="896"/>
                    </a:cubicBezTo>
                    <a:cubicBezTo>
                      <a:pt x="1811" y="864"/>
                      <a:pt x="1818" y="832"/>
                      <a:pt x="1818" y="807"/>
                    </a:cubicBezTo>
                    <a:cubicBezTo>
                      <a:pt x="1824" y="819"/>
                      <a:pt x="1830" y="832"/>
                      <a:pt x="1837" y="845"/>
                    </a:cubicBezTo>
                    <a:cubicBezTo>
                      <a:pt x="1844" y="866"/>
                      <a:pt x="1863" y="878"/>
                      <a:pt x="1884" y="878"/>
                    </a:cubicBezTo>
                    <a:cubicBezTo>
                      <a:pt x="1899" y="878"/>
                      <a:pt x="1915" y="871"/>
                      <a:pt x="1926" y="857"/>
                    </a:cubicBezTo>
                    <a:cubicBezTo>
                      <a:pt x="1935" y="872"/>
                      <a:pt x="1949" y="878"/>
                      <a:pt x="1963" y="878"/>
                    </a:cubicBezTo>
                    <a:cubicBezTo>
                      <a:pt x="1987" y="878"/>
                      <a:pt x="2011" y="860"/>
                      <a:pt x="2015" y="832"/>
                    </a:cubicBezTo>
                    <a:cubicBezTo>
                      <a:pt x="2015" y="788"/>
                      <a:pt x="2021" y="743"/>
                      <a:pt x="2021" y="699"/>
                    </a:cubicBezTo>
                    <a:cubicBezTo>
                      <a:pt x="2053" y="692"/>
                      <a:pt x="2065" y="654"/>
                      <a:pt x="2053" y="629"/>
                    </a:cubicBezTo>
                    <a:cubicBezTo>
                      <a:pt x="2002" y="457"/>
                      <a:pt x="1926" y="298"/>
                      <a:pt x="1824" y="152"/>
                    </a:cubicBezTo>
                    <a:cubicBezTo>
                      <a:pt x="1814" y="144"/>
                      <a:pt x="1803" y="141"/>
                      <a:pt x="1791" y="141"/>
                    </a:cubicBezTo>
                    <a:cubicBezTo>
                      <a:pt x="1766" y="141"/>
                      <a:pt x="1741" y="159"/>
                      <a:pt x="1741" y="190"/>
                    </a:cubicBezTo>
                    <a:cubicBezTo>
                      <a:pt x="1741" y="209"/>
                      <a:pt x="1748" y="235"/>
                      <a:pt x="1748" y="254"/>
                    </a:cubicBezTo>
                    <a:cubicBezTo>
                      <a:pt x="1703" y="209"/>
                      <a:pt x="1652" y="171"/>
                      <a:pt x="1602" y="133"/>
                    </a:cubicBezTo>
                    <a:cubicBezTo>
                      <a:pt x="1593" y="129"/>
                      <a:pt x="1584" y="126"/>
                      <a:pt x="1575" y="126"/>
                    </a:cubicBezTo>
                    <a:cubicBezTo>
                      <a:pt x="1559" y="126"/>
                      <a:pt x="1544" y="133"/>
                      <a:pt x="1532" y="146"/>
                    </a:cubicBezTo>
                    <a:cubicBezTo>
                      <a:pt x="1506" y="129"/>
                      <a:pt x="1475" y="120"/>
                      <a:pt x="1444" y="120"/>
                    </a:cubicBezTo>
                    <a:cubicBezTo>
                      <a:pt x="1429" y="120"/>
                      <a:pt x="1413" y="122"/>
                      <a:pt x="1398" y="127"/>
                    </a:cubicBezTo>
                    <a:cubicBezTo>
                      <a:pt x="1354" y="89"/>
                      <a:pt x="1309" y="50"/>
                      <a:pt x="1265" y="6"/>
                    </a:cubicBezTo>
                    <a:cubicBezTo>
                      <a:pt x="1260" y="2"/>
                      <a:pt x="1255" y="1"/>
                      <a:pt x="1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95"/>
              <p:cNvSpPr/>
              <p:nvPr/>
            </p:nvSpPr>
            <p:spPr>
              <a:xfrm>
                <a:off x="6228623" y="1844440"/>
                <a:ext cx="246711" cy="305122"/>
              </a:xfrm>
              <a:custGeom>
                <a:rect b="b" l="l" r="r" t="t"/>
                <a:pathLst>
                  <a:path extrusionOk="0" h="1588" w="1284">
                    <a:moveTo>
                      <a:pt x="155" y="0"/>
                    </a:moveTo>
                    <a:cubicBezTo>
                      <a:pt x="39" y="0"/>
                      <a:pt x="44" y="230"/>
                      <a:pt x="38" y="301"/>
                    </a:cubicBezTo>
                    <a:cubicBezTo>
                      <a:pt x="0" y="645"/>
                      <a:pt x="19" y="988"/>
                      <a:pt x="89" y="1318"/>
                    </a:cubicBezTo>
                    <a:cubicBezTo>
                      <a:pt x="108" y="1420"/>
                      <a:pt x="146" y="1528"/>
                      <a:pt x="242" y="1572"/>
                    </a:cubicBezTo>
                    <a:cubicBezTo>
                      <a:pt x="265" y="1583"/>
                      <a:pt x="290" y="1587"/>
                      <a:pt x="315" y="1587"/>
                    </a:cubicBezTo>
                    <a:cubicBezTo>
                      <a:pt x="398" y="1587"/>
                      <a:pt x="486" y="1539"/>
                      <a:pt x="559" y="1490"/>
                    </a:cubicBezTo>
                    <a:cubicBezTo>
                      <a:pt x="839" y="1299"/>
                      <a:pt x="1138" y="1096"/>
                      <a:pt x="1284" y="784"/>
                    </a:cubicBezTo>
                    <a:lnTo>
                      <a:pt x="1284" y="784"/>
                    </a:lnTo>
                    <a:cubicBezTo>
                      <a:pt x="1192" y="844"/>
                      <a:pt x="1084" y="875"/>
                      <a:pt x="977" y="875"/>
                    </a:cubicBezTo>
                    <a:cubicBezTo>
                      <a:pt x="892" y="875"/>
                      <a:pt x="807" y="856"/>
                      <a:pt x="731" y="816"/>
                    </a:cubicBezTo>
                    <a:cubicBezTo>
                      <a:pt x="553" y="714"/>
                      <a:pt x="420" y="562"/>
                      <a:pt x="343" y="384"/>
                    </a:cubicBezTo>
                    <a:cubicBezTo>
                      <a:pt x="305" y="301"/>
                      <a:pt x="280" y="28"/>
                      <a:pt x="178" y="3"/>
                    </a:cubicBezTo>
                    <a:cubicBezTo>
                      <a:pt x="170" y="1"/>
                      <a:pt x="162" y="0"/>
                      <a:pt x="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95"/>
              <p:cNvSpPr/>
              <p:nvPr/>
            </p:nvSpPr>
            <p:spPr>
              <a:xfrm>
                <a:off x="6306632" y="1527408"/>
                <a:ext cx="321454" cy="406189"/>
              </a:xfrm>
              <a:custGeom>
                <a:rect b="b" l="l" r="r" t="t"/>
                <a:pathLst>
                  <a:path extrusionOk="0" h="2114" w="1673">
                    <a:moveTo>
                      <a:pt x="586" y="223"/>
                    </a:moveTo>
                    <a:lnTo>
                      <a:pt x="586" y="223"/>
                    </a:lnTo>
                    <a:cubicBezTo>
                      <a:pt x="578" y="244"/>
                      <a:pt x="570" y="266"/>
                      <a:pt x="562" y="288"/>
                    </a:cubicBezTo>
                    <a:lnTo>
                      <a:pt x="562" y="288"/>
                    </a:lnTo>
                    <a:cubicBezTo>
                      <a:pt x="577" y="270"/>
                      <a:pt x="586" y="247"/>
                      <a:pt x="586" y="223"/>
                    </a:cubicBezTo>
                    <a:close/>
                    <a:moveTo>
                      <a:pt x="1" y="693"/>
                    </a:moveTo>
                    <a:cubicBezTo>
                      <a:pt x="1" y="693"/>
                      <a:pt x="1" y="693"/>
                      <a:pt x="1" y="693"/>
                    </a:cubicBezTo>
                    <a:cubicBezTo>
                      <a:pt x="1" y="693"/>
                      <a:pt x="1" y="693"/>
                      <a:pt x="1" y="693"/>
                    </a:cubicBezTo>
                    <a:close/>
                    <a:moveTo>
                      <a:pt x="1672" y="1411"/>
                    </a:moveTo>
                    <a:cubicBezTo>
                      <a:pt x="1672" y="1412"/>
                      <a:pt x="1671" y="1412"/>
                      <a:pt x="1671" y="1413"/>
                    </a:cubicBezTo>
                    <a:lnTo>
                      <a:pt x="1671" y="1413"/>
                    </a:lnTo>
                    <a:cubicBezTo>
                      <a:pt x="1671" y="1412"/>
                      <a:pt x="1672" y="1412"/>
                      <a:pt x="1672" y="1411"/>
                    </a:cubicBezTo>
                    <a:close/>
                    <a:moveTo>
                      <a:pt x="389" y="0"/>
                    </a:moveTo>
                    <a:cubicBezTo>
                      <a:pt x="300" y="0"/>
                      <a:pt x="198" y="223"/>
                      <a:pt x="160" y="293"/>
                    </a:cubicBezTo>
                    <a:cubicBezTo>
                      <a:pt x="141" y="337"/>
                      <a:pt x="22" y="688"/>
                      <a:pt x="1" y="693"/>
                    </a:cubicBezTo>
                    <a:lnTo>
                      <a:pt x="1" y="693"/>
                    </a:lnTo>
                    <a:cubicBezTo>
                      <a:pt x="147" y="674"/>
                      <a:pt x="281" y="623"/>
                      <a:pt x="401" y="547"/>
                    </a:cubicBezTo>
                    <a:lnTo>
                      <a:pt x="401" y="547"/>
                    </a:lnTo>
                    <a:cubicBezTo>
                      <a:pt x="319" y="769"/>
                      <a:pt x="255" y="998"/>
                      <a:pt x="198" y="1227"/>
                    </a:cubicBezTo>
                    <a:cubicBezTo>
                      <a:pt x="185" y="1271"/>
                      <a:pt x="179" y="1316"/>
                      <a:pt x="185" y="1360"/>
                    </a:cubicBezTo>
                    <a:cubicBezTo>
                      <a:pt x="192" y="1411"/>
                      <a:pt x="217" y="1449"/>
                      <a:pt x="262" y="1468"/>
                    </a:cubicBezTo>
                    <a:cubicBezTo>
                      <a:pt x="272" y="1472"/>
                      <a:pt x="282" y="1473"/>
                      <a:pt x="292" y="1473"/>
                    </a:cubicBezTo>
                    <a:cubicBezTo>
                      <a:pt x="350" y="1473"/>
                      <a:pt x="413" y="1431"/>
                      <a:pt x="469" y="1431"/>
                    </a:cubicBezTo>
                    <a:cubicBezTo>
                      <a:pt x="485" y="1431"/>
                      <a:pt x="501" y="1434"/>
                      <a:pt x="516" y="1443"/>
                    </a:cubicBezTo>
                    <a:cubicBezTo>
                      <a:pt x="459" y="1500"/>
                      <a:pt x="484" y="1596"/>
                      <a:pt x="535" y="1665"/>
                    </a:cubicBezTo>
                    <a:cubicBezTo>
                      <a:pt x="592" y="1723"/>
                      <a:pt x="636" y="1793"/>
                      <a:pt x="675" y="1862"/>
                    </a:cubicBezTo>
                    <a:cubicBezTo>
                      <a:pt x="687" y="1920"/>
                      <a:pt x="700" y="1977"/>
                      <a:pt x="719" y="2034"/>
                    </a:cubicBezTo>
                    <a:cubicBezTo>
                      <a:pt x="757" y="2086"/>
                      <a:pt x="820" y="2114"/>
                      <a:pt x="883" y="2114"/>
                    </a:cubicBezTo>
                    <a:cubicBezTo>
                      <a:pt x="905" y="2114"/>
                      <a:pt x="927" y="2110"/>
                      <a:pt x="948" y="2104"/>
                    </a:cubicBezTo>
                    <a:cubicBezTo>
                      <a:pt x="1030" y="2072"/>
                      <a:pt x="1100" y="2021"/>
                      <a:pt x="1158" y="1958"/>
                    </a:cubicBezTo>
                    <a:cubicBezTo>
                      <a:pt x="1348" y="1793"/>
                      <a:pt x="1519" y="1609"/>
                      <a:pt x="1671" y="1413"/>
                    </a:cubicBezTo>
                    <a:lnTo>
                      <a:pt x="1671" y="1413"/>
                    </a:lnTo>
                    <a:cubicBezTo>
                      <a:pt x="1658" y="1429"/>
                      <a:pt x="1641" y="1435"/>
                      <a:pt x="1623" y="1435"/>
                    </a:cubicBezTo>
                    <a:cubicBezTo>
                      <a:pt x="1586" y="1435"/>
                      <a:pt x="1545" y="1407"/>
                      <a:pt x="1532" y="1373"/>
                    </a:cubicBezTo>
                    <a:cubicBezTo>
                      <a:pt x="1520" y="1310"/>
                      <a:pt x="1526" y="1246"/>
                      <a:pt x="1552" y="1195"/>
                    </a:cubicBezTo>
                    <a:lnTo>
                      <a:pt x="1552" y="1195"/>
                    </a:lnTo>
                    <a:lnTo>
                      <a:pt x="1094" y="1462"/>
                    </a:lnTo>
                    <a:cubicBezTo>
                      <a:pt x="1054" y="1485"/>
                      <a:pt x="1007" y="1507"/>
                      <a:pt x="965" y="1507"/>
                    </a:cubicBezTo>
                    <a:cubicBezTo>
                      <a:pt x="947" y="1507"/>
                      <a:pt x="931" y="1503"/>
                      <a:pt x="916" y="1494"/>
                    </a:cubicBezTo>
                    <a:cubicBezTo>
                      <a:pt x="859" y="1462"/>
                      <a:pt x="859" y="1379"/>
                      <a:pt x="865" y="1322"/>
                    </a:cubicBezTo>
                    <a:cubicBezTo>
                      <a:pt x="891" y="1189"/>
                      <a:pt x="929" y="1062"/>
                      <a:pt x="999" y="947"/>
                    </a:cubicBezTo>
                    <a:lnTo>
                      <a:pt x="999" y="947"/>
                    </a:lnTo>
                    <a:cubicBezTo>
                      <a:pt x="935" y="998"/>
                      <a:pt x="872" y="1043"/>
                      <a:pt x="795" y="1074"/>
                    </a:cubicBezTo>
                    <a:cubicBezTo>
                      <a:pt x="767" y="1086"/>
                      <a:pt x="736" y="1092"/>
                      <a:pt x="706" y="1092"/>
                    </a:cubicBezTo>
                    <a:cubicBezTo>
                      <a:pt x="656" y="1092"/>
                      <a:pt x="606" y="1077"/>
                      <a:pt x="567" y="1049"/>
                    </a:cubicBezTo>
                    <a:cubicBezTo>
                      <a:pt x="509" y="998"/>
                      <a:pt x="471" y="928"/>
                      <a:pt x="465" y="858"/>
                    </a:cubicBezTo>
                    <a:cubicBezTo>
                      <a:pt x="436" y="665"/>
                      <a:pt x="494" y="472"/>
                      <a:pt x="562" y="288"/>
                    </a:cubicBezTo>
                    <a:lnTo>
                      <a:pt x="562" y="288"/>
                    </a:lnTo>
                    <a:cubicBezTo>
                      <a:pt x="543" y="310"/>
                      <a:pt x="514" y="325"/>
                      <a:pt x="482" y="325"/>
                    </a:cubicBezTo>
                    <a:cubicBezTo>
                      <a:pt x="478" y="325"/>
                      <a:pt x="475" y="325"/>
                      <a:pt x="471" y="325"/>
                    </a:cubicBezTo>
                    <a:cubicBezTo>
                      <a:pt x="414" y="318"/>
                      <a:pt x="363" y="274"/>
                      <a:pt x="350" y="210"/>
                    </a:cubicBezTo>
                    <a:cubicBezTo>
                      <a:pt x="344" y="140"/>
                      <a:pt x="357" y="64"/>
                      <a:pt x="3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95"/>
              <p:cNvSpPr/>
              <p:nvPr/>
            </p:nvSpPr>
            <p:spPr>
              <a:xfrm>
                <a:off x="6840015" y="1114690"/>
                <a:ext cx="39581" cy="27861"/>
              </a:xfrm>
              <a:custGeom>
                <a:rect b="b" l="l" r="r" t="t"/>
                <a:pathLst>
                  <a:path extrusionOk="0" h="145" w="206">
                    <a:moveTo>
                      <a:pt x="174" y="1"/>
                    </a:moveTo>
                    <a:cubicBezTo>
                      <a:pt x="167" y="1"/>
                      <a:pt x="155" y="1"/>
                      <a:pt x="148" y="7"/>
                    </a:cubicBezTo>
                    <a:lnTo>
                      <a:pt x="129" y="13"/>
                    </a:lnTo>
                    <a:cubicBezTo>
                      <a:pt x="116" y="26"/>
                      <a:pt x="104" y="32"/>
                      <a:pt x="91" y="39"/>
                    </a:cubicBezTo>
                    <a:cubicBezTo>
                      <a:pt x="78" y="45"/>
                      <a:pt x="47" y="70"/>
                      <a:pt x="27" y="90"/>
                    </a:cubicBezTo>
                    <a:cubicBezTo>
                      <a:pt x="1" y="106"/>
                      <a:pt x="15" y="145"/>
                      <a:pt x="43" y="145"/>
                    </a:cubicBezTo>
                    <a:cubicBezTo>
                      <a:pt x="48" y="145"/>
                      <a:pt x="53" y="143"/>
                      <a:pt x="59" y="140"/>
                    </a:cubicBezTo>
                    <a:cubicBezTo>
                      <a:pt x="85" y="128"/>
                      <a:pt x="110" y="115"/>
                      <a:pt x="135" y="96"/>
                    </a:cubicBezTo>
                    <a:cubicBezTo>
                      <a:pt x="148" y="96"/>
                      <a:pt x="155" y="90"/>
                      <a:pt x="161" y="77"/>
                    </a:cubicBezTo>
                    <a:lnTo>
                      <a:pt x="161" y="77"/>
                    </a:lnTo>
                    <a:cubicBezTo>
                      <a:pt x="156" y="82"/>
                      <a:pt x="154" y="84"/>
                      <a:pt x="153" y="84"/>
                    </a:cubicBezTo>
                    <a:cubicBezTo>
                      <a:pt x="152" y="84"/>
                      <a:pt x="155" y="80"/>
                      <a:pt x="155" y="77"/>
                    </a:cubicBezTo>
                    <a:lnTo>
                      <a:pt x="167" y="70"/>
                    </a:lnTo>
                    <a:lnTo>
                      <a:pt x="180" y="58"/>
                    </a:lnTo>
                    <a:cubicBezTo>
                      <a:pt x="186" y="51"/>
                      <a:pt x="193" y="45"/>
                      <a:pt x="199" y="39"/>
                    </a:cubicBezTo>
                    <a:cubicBezTo>
                      <a:pt x="205" y="26"/>
                      <a:pt x="205" y="20"/>
                      <a:pt x="199" y="7"/>
                    </a:cubicBezTo>
                    <a:cubicBezTo>
                      <a:pt x="193" y="1"/>
                      <a:pt x="180" y="1"/>
                      <a:pt x="17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95"/>
              <p:cNvSpPr/>
              <p:nvPr/>
            </p:nvSpPr>
            <p:spPr>
              <a:xfrm>
                <a:off x="6850198" y="1082411"/>
                <a:ext cx="26900" cy="18061"/>
              </a:xfrm>
              <a:custGeom>
                <a:rect b="b" l="l" r="r" t="t"/>
                <a:pathLst>
                  <a:path extrusionOk="0" h="94" w="140">
                    <a:moveTo>
                      <a:pt x="124" y="1"/>
                    </a:moveTo>
                    <a:cubicBezTo>
                      <a:pt x="121" y="1"/>
                      <a:pt x="118" y="1"/>
                      <a:pt x="114" y="3"/>
                    </a:cubicBezTo>
                    <a:lnTo>
                      <a:pt x="102" y="3"/>
                    </a:lnTo>
                    <a:lnTo>
                      <a:pt x="89" y="10"/>
                    </a:lnTo>
                    <a:lnTo>
                      <a:pt x="63" y="16"/>
                    </a:lnTo>
                    <a:cubicBezTo>
                      <a:pt x="57" y="16"/>
                      <a:pt x="51" y="22"/>
                      <a:pt x="44" y="29"/>
                    </a:cubicBezTo>
                    <a:lnTo>
                      <a:pt x="19" y="41"/>
                    </a:lnTo>
                    <a:cubicBezTo>
                      <a:pt x="13" y="41"/>
                      <a:pt x="6" y="48"/>
                      <a:pt x="6" y="54"/>
                    </a:cubicBezTo>
                    <a:cubicBezTo>
                      <a:pt x="1" y="76"/>
                      <a:pt x="14" y="94"/>
                      <a:pt x="35" y="94"/>
                    </a:cubicBezTo>
                    <a:cubicBezTo>
                      <a:pt x="38" y="94"/>
                      <a:pt x="41" y="93"/>
                      <a:pt x="44" y="92"/>
                    </a:cubicBezTo>
                    <a:lnTo>
                      <a:pt x="70" y="80"/>
                    </a:lnTo>
                    <a:cubicBezTo>
                      <a:pt x="76" y="80"/>
                      <a:pt x="89" y="73"/>
                      <a:pt x="95" y="67"/>
                    </a:cubicBezTo>
                    <a:lnTo>
                      <a:pt x="114" y="54"/>
                    </a:lnTo>
                    <a:lnTo>
                      <a:pt x="127" y="48"/>
                    </a:lnTo>
                    <a:cubicBezTo>
                      <a:pt x="127" y="41"/>
                      <a:pt x="133" y="41"/>
                      <a:pt x="140" y="35"/>
                    </a:cubicBezTo>
                    <a:cubicBezTo>
                      <a:pt x="140" y="29"/>
                      <a:pt x="140" y="16"/>
                      <a:pt x="140" y="10"/>
                    </a:cubicBezTo>
                    <a:cubicBezTo>
                      <a:pt x="135" y="5"/>
                      <a:pt x="131" y="1"/>
                      <a:pt x="12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95"/>
              <p:cNvSpPr/>
              <p:nvPr/>
            </p:nvSpPr>
            <p:spPr>
              <a:xfrm>
                <a:off x="6693411" y="1282621"/>
                <a:ext cx="65328" cy="31896"/>
              </a:xfrm>
              <a:custGeom>
                <a:rect b="b" l="l" r="r" t="t"/>
                <a:pathLst>
                  <a:path extrusionOk="0" h="166" w="340">
                    <a:moveTo>
                      <a:pt x="288" y="0"/>
                    </a:moveTo>
                    <a:cubicBezTo>
                      <a:pt x="276" y="0"/>
                      <a:pt x="263" y="4"/>
                      <a:pt x="250" y="10"/>
                    </a:cubicBezTo>
                    <a:cubicBezTo>
                      <a:pt x="225" y="16"/>
                      <a:pt x="199" y="29"/>
                      <a:pt x="174" y="35"/>
                    </a:cubicBezTo>
                    <a:cubicBezTo>
                      <a:pt x="130" y="54"/>
                      <a:pt x="85" y="80"/>
                      <a:pt x="34" y="99"/>
                    </a:cubicBezTo>
                    <a:cubicBezTo>
                      <a:pt x="1" y="110"/>
                      <a:pt x="21" y="166"/>
                      <a:pt x="53" y="166"/>
                    </a:cubicBezTo>
                    <a:cubicBezTo>
                      <a:pt x="57" y="166"/>
                      <a:pt x="61" y="165"/>
                      <a:pt x="66" y="162"/>
                    </a:cubicBezTo>
                    <a:cubicBezTo>
                      <a:pt x="110" y="150"/>
                      <a:pt x="161" y="131"/>
                      <a:pt x="206" y="118"/>
                    </a:cubicBezTo>
                    <a:cubicBezTo>
                      <a:pt x="231" y="112"/>
                      <a:pt x="257" y="99"/>
                      <a:pt x="276" y="86"/>
                    </a:cubicBezTo>
                    <a:cubicBezTo>
                      <a:pt x="301" y="73"/>
                      <a:pt x="333" y="61"/>
                      <a:pt x="339" y="29"/>
                    </a:cubicBezTo>
                    <a:cubicBezTo>
                      <a:pt x="339" y="23"/>
                      <a:pt x="333" y="16"/>
                      <a:pt x="327" y="10"/>
                    </a:cubicBezTo>
                    <a:cubicBezTo>
                      <a:pt x="314" y="4"/>
                      <a:pt x="301" y="0"/>
                      <a:pt x="28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95"/>
              <p:cNvSpPr/>
              <p:nvPr/>
            </p:nvSpPr>
            <p:spPr>
              <a:xfrm>
                <a:off x="6795054" y="1277049"/>
                <a:ext cx="38044" cy="21520"/>
              </a:xfrm>
              <a:custGeom>
                <a:rect b="b" l="l" r="r" t="t"/>
                <a:pathLst>
                  <a:path extrusionOk="0" h="112" w="198">
                    <a:moveTo>
                      <a:pt x="153" y="1"/>
                    </a:moveTo>
                    <a:lnTo>
                      <a:pt x="134" y="7"/>
                    </a:lnTo>
                    <a:cubicBezTo>
                      <a:pt x="122" y="7"/>
                      <a:pt x="109" y="13"/>
                      <a:pt x="96" y="20"/>
                    </a:cubicBezTo>
                    <a:lnTo>
                      <a:pt x="26" y="58"/>
                    </a:lnTo>
                    <a:cubicBezTo>
                      <a:pt x="7" y="64"/>
                      <a:pt x="1" y="83"/>
                      <a:pt x="7" y="96"/>
                    </a:cubicBezTo>
                    <a:cubicBezTo>
                      <a:pt x="12" y="105"/>
                      <a:pt x="23" y="111"/>
                      <a:pt x="34" y="111"/>
                    </a:cubicBezTo>
                    <a:cubicBezTo>
                      <a:pt x="38" y="111"/>
                      <a:pt x="42" y="110"/>
                      <a:pt x="45" y="109"/>
                    </a:cubicBezTo>
                    <a:lnTo>
                      <a:pt x="122" y="71"/>
                    </a:lnTo>
                    <a:cubicBezTo>
                      <a:pt x="147" y="58"/>
                      <a:pt x="172" y="45"/>
                      <a:pt x="192" y="20"/>
                    </a:cubicBezTo>
                    <a:cubicBezTo>
                      <a:pt x="198" y="7"/>
                      <a:pt x="192" y="1"/>
                      <a:pt x="17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95"/>
              <p:cNvSpPr/>
              <p:nvPr/>
            </p:nvSpPr>
            <p:spPr>
              <a:xfrm>
                <a:off x="6448048" y="824943"/>
                <a:ext cx="635415" cy="618507"/>
              </a:xfrm>
              <a:custGeom>
                <a:rect b="b" l="l" r="r" t="t"/>
                <a:pathLst>
                  <a:path extrusionOk="0" h="3219" w="3307">
                    <a:moveTo>
                      <a:pt x="3215" y="0"/>
                    </a:moveTo>
                    <a:cubicBezTo>
                      <a:pt x="3159" y="0"/>
                      <a:pt x="3106" y="8"/>
                      <a:pt x="3052" y="28"/>
                    </a:cubicBezTo>
                    <a:cubicBezTo>
                      <a:pt x="2983" y="47"/>
                      <a:pt x="2906" y="66"/>
                      <a:pt x="2836" y="91"/>
                    </a:cubicBezTo>
                    <a:cubicBezTo>
                      <a:pt x="2690" y="142"/>
                      <a:pt x="2544" y="193"/>
                      <a:pt x="2404" y="257"/>
                    </a:cubicBezTo>
                    <a:cubicBezTo>
                      <a:pt x="2264" y="320"/>
                      <a:pt x="2125" y="384"/>
                      <a:pt x="1998" y="466"/>
                    </a:cubicBezTo>
                    <a:cubicBezTo>
                      <a:pt x="1883" y="524"/>
                      <a:pt x="1775" y="593"/>
                      <a:pt x="1680" y="676"/>
                    </a:cubicBezTo>
                    <a:cubicBezTo>
                      <a:pt x="1623" y="714"/>
                      <a:pt x="1565" y="746"/>
                      <a:pt x="1508" y="784"/>
                    </a:cubicBezTo>
                    <a:cubicBezTo>
                      <a:pt x="1457" y="818"/>
                      <a:pt x="1497" y="903"/>
                      <a:pt x="1551" y="903"/>
                    </a:cubicBezTo>
                    <a:cubicBezTo>
                      <a:pt x="1558" y="903"/>
                      <a:pt x="1565" y="901"/>
                      <a:pt x="1572" y="898"/>
                    </a:cubicBezTo>
                    <a:lnTo>
                      <a:pt x="1572" y="898"/>
                    </a:lnTo>
                    <a:lnTo>
                      <a:pt x="1476" y="981"/>
                    </a:lnTo>
                    <a:cubicBezTo>
                      <a:pt x="1451" y="1007"/>
                      <a:pt x="1451" y="1051"/>
                      <a:pt x="1476" y="1076"/>
                    </a:cubicBezTo>
                    <a:cubicBezTo>
                      <a:pt x="1445" y="1115"/>
                      <a:pt x="1407" y="1153"/>
                      <a:pt x="1375" y="1191"/>
                    </a:cubicBezTo>
                    <a:cubicBezTo>
                      <a:pt x="1368" y="1204"/>
                      <a:pt x="1362" y="1223"/>
                      <a:pt x="1362" y="1235"/>
                    </a:cubicBezTo>
                    <a:cubicBezTo>
                      <a:pt x="1337" y="1261"/>
                      <a:pt x="1311" y="1292"/>
                      <a:pt x="1286" y="1318"/>
                    </a:cubicBezTo>
                    <a:cubicBezTo>
                      <a:pt x="1260" y="1350"/>
                      <a:pt x="1273" y="1394"/>
                      <a:pt x="1311" y="1407"/>
                    </a:cubicBezTo>
                    <a:cubicBezTo>
                      <a:pt x="1210" y="1496"/>
                      <a:pt x="1121" y="1591"/>
                      <a:pt x="1038" y="1699"/>
                    </a:cubicBezTo>
                    <a:cubicBezTo>
                      <a:pt x="1004" y="1750"/>
                      <a:pt x="1040" y="1810"/>
                      <a:pt x="1093" y="1810"/>
                    </a:cubicBezTo>
                    <a:cubicBezTo>
                      <a:pt x="1100" y="1810"/>
                      <a:pt x="1107" y="1809"/>
                      <a:pt x="1114" y="1807"/>
                    </a:cubicBezTo>
                    <a:lnTo>
                      <a:pt x="1203" y="1763"/>
                    </a:lnTo>
                    <a:lnTo>
                      <a:pt x="1203" y="1763"/>
                    </a:lnTo>
                    <a:cubicBezTo>
                      <a:pt x="1152" y="1820"/>
                      <a:pt x="1108" y="1883"/>
                      <a:pt x="1070" y="1953"/>
                    </a:cubicBezTo>
                    <a:cubicBezTo>
                      <a:pt x="1057" y="1972"/>
                      <a:pt x="1044" y="1985"/>
                      <a:pt x="1032" y="2004"/>
                    </a:cubicBezTo>
                    <a:cubicBezTo>
                      <a:pt x="999" y="2048"/>
                      <a:pt x="1032" y="2097"/>
                      <a:pt x="1075" y="2097"/>
                    </a:cubicBezTo>
                    <a:cubicBezTo>
                      <a:pt x="1081" y="2097"/>
                      <a:pt x="1088" y="2096"/>
                      <a:pt x="1095" y="2093"/>
                    </a:cubicBezTo>
                    <a:cubicBezTo>
                      <a:pt x="1102" y="2106"/>
                      <a:pt x="1108" y="2119"/>
                      <a:pt x="1121" y="2125"/>
                    </a:cubicBezTo>
                    <a:lnTo>
                      <a:pt x="1095" y="2157"/>
                    </a:lnTo>
                    <a:cubicBezTo>
                      <a:pt x="1070" y="2195"/>
                      <a:pt x="1095" y="2246"/>
                      <a:pt x="1140" y="2252"/>
                    </a:cubicBezTo>
                    <a:cubicBezTo>
                      <a:pt x="1082" y="2284"/>
                      <a:pt x="1019" y="2322"/>
                      <a:pt x="962" y="2360"/>
                    </a:cubicBezTo>
                    <a:cubicBezTo>
                      <a:pt x="822" y="2455"/>
                      <a:pt x="682" y="2563"/>
                      <a:pt x="555" y="2678"/>
                    </a:cubicBezTo>
                    <a:cubicBezTo>
                      <a:pt x="491" y="2716"/>
                      <a:pt x="428" y="2754"/>
                      <a:pt x="371" y="2799"/>
                    </a:cubicBezTo>
                    <a:cubicBezTo>
                      <a:pt x="250" y="2888"/>
                      <a:pt x="136" y="2996"/>
                      <a:pt x="40" y="3110"/>
                    </a:cubicBezTo>
                    <a:cubicBezTo>
                      <a:pt x="0" y="3160"/>
                      <a:pt x="43" y="3219"/>
                      <a:pt x="95" y="3219"/>
                    </a:cubicBezTo>
                    <a:cubicBezTo>
                      <a:pt x="108" y="3219"/>
                      <a:pt x="122" y="3215"/>
                      <a:pt x="136" y="3205"/>
                    </a:cubicBezTo>
                    <a:cubicBezTo>
                      <a:pt x="282" y="3091"/>
                      <a:pt x="434" y="2989"/>
                      <a:pt x="593" y="2888"/>
                    </a:cubicBezTo>
                    <a:cubicBezTo>
                      <a:pt x="599" y="2894"/>
                      <a:pt x="599" y="2894"/>
                      <a:pt x="606" y="2894"/>
                    </a:cubicBezTo>
                    <a:cubicBezTo>
                      <a:pt x="612" y="2898"/>
                      <a:pt x="618" y="2899"/>
                      <a:pt x="625" y="2899"/>
                    </a:cubicBezTo>
                    <a:cubicBezTo>
                      <a:pt x="640" y="2899"/>
                      <a:pt x="656" y="2892"/>
                      <a:pt x="669" y="2888"/>
                    </a:cubicBezTo>
                    <a:cubicBezTo>
                      <a:pt x="708" y="2862"/>
                      <a:pt x="739" y="2837"/>
                      <a:pt x="777" y="2818"/>
                    </a:cubicBezTo>
                    <a:cubicBezTo>
                      <a:pt x="816" y="2792"/>
                      <a:pt x="854" y="2773"/>
                      <a:pt x="892" y="2754"/>
                    </a:cubicBezTo>
                    <a:cubicBezTo>
                      <a:pt x="981" y="2716"/>
                      <a:pt x="1070" y="2684"/>
                      <a:pt x="1165" y="2659"/>
                    </a:cubicBezTo>
                    <a:cubicBezTo>
                      <a:pt x="1201" y="2653"/>
                      <a:pt x="1197" y="2595"/>
                      <a:pt x="1158" y="2595"/>
                    </a:cubicBezTo>
                    <a:cubicBezTo>
                      <a:pt x="1157" y="2595"/>
                      <a:pt x="1154" y="2595"/>
                      <a:pt x="1152" y="2595"/>
                    </a:cubicBezTo>
                    <a:lnTo>
                      <a:pt x="1102" y="2608"/>
                    </a:lnTo>
                    <a:cubicBezTo>
                      <a:pt x="1152" y="2583"/>
                      <a:pt x="1197" y="2557"/>
                      <a:pt x="1241" y="2538"/>
                    </a:cubicBezTo>
                    <a:cubicBezTo>
                      <a:pt x="1292" y="2519"/>
                      <a:pt x="1362" y="2494"/>
                      <a:pt x="1387" y="2436"/>
                    </a:cubicBezTo>
                    <a:cubicBezTo>
                      <a:pt x="1394" y="2424"/>
                      <a:pt x="1394" y="2411"/>
                      <a:pt x="1387" y="2398"/>
                    </a:cubicBezTo>
                    <a:lnTo>
                      <a:pt x="1438" y="2379"/>
                    </a:lnTo>
                    <a:cubicBezTo>
                      <a:pt x="1502" y="2354"/>
                      <a:pt x="1565" y="2335"/>
                      <a:pt x="1629" y="2309"/>
                    </a:cubicBezTo>
                    <a:cubicBezTo>
                      <a:pt x="1693" y="2297"/>
                      <a:pt x="1762" y="2277"/>
                      <a:pt x="1820" y="2246"/>
                    </a:cubicBezTo>
                    <a:cubicBezTo>
                      <a:pt x="2061" y="2189"/>
                      <a:pt x="2303" y="2131"/>
                      <a:pt x="2544" y="2068"/>
                    </a:cubicBezTo>
                    <a:cubicBezTo>
                      <a:pt x="2615" y="2050"/>
                      <a:pt x="2609" y="1945"/>
                      <a:pt x="2547" y="1945"/>
                    </a:cubicBezTo>
                    <a:cubicBezTo>
                      <a:pt x="2542" y="1945"/>
                      <a:pt x="2537" y="1946"/>
                      <a:pt x="2531" y="1947"/>
                    </a:cubicBezTo>
                    <a:cubicBezTo>
                      <a:pt x="2322" y="1992"/>
                      <a:pt x="2112" y="2042"/>
                      <a:pt x="1902" y="2093"/>
                    </a:cubicBezTo>
                    <a:cubicBezTo>
                      <a:pt x="2004" y="2042"/>
                      <a:pt x="2106" y="1992"/>
                      <a:pt x="2207" y="1947"/>
                    </a:cubicBezTo>
                    <a:lnTo>
                      <a:pt x="2214" y="1941"/>
                    </a:lnTo>
                    <a:lnTo>
                      <a:pt x="2252" y="1934"/>
                    </a:lnTo>
                    <a:cubicBezTo>
                      <a:pt x="2288" y="1928"/>
                      <a:pt x="2284" y="1870"/>
                      <a:pt x="2245" y="1870"/>
                    </a:cubicBezTo>
                    <a:cubicBezTo>
                      <a:pt x="2243" y="1870"/>
                      <a:pt x="2241" y="1870"/>
                      <a:pt x="2239" y="1871"/>
                    </a:cubicBezTo>
                    <a:cubicBezTo>
                      <a:pt x="2234" y="1846"/>
                      <a:pt x="2217" y="1829"/>
                      <a:pt x="2195" y="1829"/>
                    </a:cubicBezTo>
                    <a:cubicBezTo>
                      <a:pt x="2189" y="1829"/>
                      <a:pt x="2182" y="1830"/>
                      <a:pt x="2175" y="1833"/>
                    </a:cubicBezTo>
                    <a:cubicBezTo>
                      <a:pt x="2087" y="1852"/>
                      <a:pt x="1991" y="1883"/>
                      <a:pt x="1902" y="1909"/>
                    </a:cubicBezTo>
                    <a:lnTo>
                      <a:pt x="1890" y="1909"/>
                    </a:lnTo>
                    <a:lnTo>
                      <a:pt x="2055" y="1801"/>
                    </a:lnTo>
                    <a:cubicBezTo>
                      <a:pt x="2111" y="1767"/>
                      <a:pt x="2068" y="1695"/>
                      <a:pt x="2014" y="1695"/>
                    </a:cubicBezTo>
                    <a:cubicBezTo>
                      <a:pt x="2007" y="1695"/>
                      <a:pt x="1999" y="1696"/>
                      <a:pt x="1991" y="1699"/>
                    </a:cubicBezTo>
                    <a:cubicBezTo>
                      <a:pt x="1934" y="1718"/>
                      <a:pt x="1877" y="1737"/>
                      <a:pt x="1826" y="1763"/>
                    </a:cubicBezTo>
                    <a:cubicBezTo>
                      <a:pt x="1817" y="1741"/>
                      <a:pt x="1797" y="1728"/>
                      <a:pt x="1777" y="1728"/>
                    </a:cubicBezTo>
                    <a:cubicBezTo>
                      <a:pt x="1767" y="1728"/>
                      <a:pt x="1758" y="1731"/>
                      <a:pt x="1750" y="1737"/>
                    </a:cubicBezTo>
                    <a:lnTo>
                      <a:pt x="1604" y="1814"/>
                    </a:lnTo>
                    <a:lnTo>
                      <a:pt x="1712" y="1712"/>
                    </a:lnTo>
                    <a:cubicBezTo>
                      <a:pt x="1724" y="1706"/>
                      <a:pt x="1724" y="1699"/>
                      <a:pt x="1731" y="1686"/>
                    </a:cubicBezTo>
                    <a:cubicBezTo>
                      <a:pt x="1743" y="1680"/>
                      <a:pt x="1750" y="1674"/>
                      <a:pt x="1762" y="1667"/>
                    </a:cubicBezTo>
                    <a:lnTo>
                      <a:pt x="1775" y="1655"/>
                    </a:lnTo>
                    <a:cubicBezTo>
                      <a:pt x="1794" y="1648"/>
                      <a:pt x="1813" y="1629"/>
                      <a:pt x="1832" y="1617"/>
                    </a:cubicBezTo>
                    <a:cubicBezTo>
                      <a:pt x="1851" y="1604"/>
                      <a:pt x="1864" y="1598"/>
                      <a:pt x="1883" y="1578"/>
                    </a:cubicBezTo>
                    <a:cubicBezTo>
                      <a:pt x="1890" y="1572"/>
                      <a:pt x="1890" y="1559"/>
                      <a:pt x="1883" y="1547"/>
                    </a:cubicBezTo>
                    <a:lnTo>
                      <a:pt x="1902" y="1540"/>
                    </a:lnTo>
                    <a:cubicBezTo>
                      <a:pt x="1940" y="1528"/>
                      <a:pt x="1966" y="1515"/>
                      <a:pt x="1991" y="1489"/>
                    </a:cubicBezTo>
                    <a:cubicBezTo>
                      <a:pt x="2010" y="1464"/>
                      <a:pt x="1991" y="1426"/>
                      <a:pt x="1959" y="1420"/>
                    </a:cubicBezTo>
                    <a:lnTo>
                      <a:pt x="1947" y="1420"/>
                    </a:lnTo>
                    <a:lnTo>
                      <a:pt x="2004" y="1394"/>
                    </a:lnTo>
                    <a:cubicBezTo>
                      <a:pt x="2055" y="1369"/>
                      <a:pt x="2055" y="1299"/>
                      <a:pt x="2004" y="1280"/>
                    </a:cubicBezTo>
                    <a:cubicBezTo>
                      <a:pt x="2061" y="1254"/>
                      <a:pt x="2048" y="1178"/>
                      <a:pt x="1991" y="1165"/>
                    </a:cubicBezTo>
                    <a:cubicBezTo>
                      <a:pt x="2080" y="1134"/>
                      <a:pt x="2169" y="1108"/>
                      <a:pt x="2258" y="1076"/>
                    </a:cubicBezTo>
                    <a:cubicBezTo>
                      <a:pt x="2303" y="1064"/>
                      <a:pt x="2277" y="1013"/>
                      <a:pt x="2239" y="1013"/>
                    </a:cubicBezTo>
                    <a:cubicBezTo>
                      <a:pt x="2188" y="1013"/>
                      <a:pt x="2131" y="1019"/>
                      <a:pt x="2074" y="1032"/>
                    </a:cubicBezTo>
                    <a:cubicBezTo>
                      <a:pt x="2079" y="998"/>
                      <a:pt x="2055" y="960"/>
                      <a:pt x="2024" y="960"/>
                    </a:cubicBezTo>
                    <a:cubicBezTo>
                      <a:pt x="2019" y="960"/>
                      <a:pt x="2015" y="961"/>
                      <a:pt x="2010" y="962"/>
                    </a:cubicBezTo>
                    <a:lnTo>
                      <a:pt x="1991" y="962"/>
                    </a:lnTo>
                    <a:lnTo>
                      <a:pt x="1940" y="981"/>
                    </a:lnTo>
                    <a:cubicBezTo>
                      <a:pt x="1978" y="962"/>
                      <a:pt x="2017" y="943"/>
                      <a:pt x="2055" y="930"/>
                    </a:cubicBezTo>
                    <a:cubicBezTo>
                      <a:pt x="2118" y="905"/>
                      <a:pt x="2087" y="822"/>
                      <a:pt x="2029" y="816"/>
                    </a:cubicBezTo>
                    <a:lnTo>
                      <a:pt x="2042" y="810"/>
                    </a:lnTo>
                    <a:cubicBezTo>
                      <a:pt x="2080" y="790"/>
                      <a:pt x="2118" y="771"/>
                      <a:pt x="2163" y="752"/>
                    </a:cubicBezTo>
                    <a:cubicBezTo>
                      <a:pt x="2226" y="721"/>
                      <a:pt x="2207" y="632"/>
                      <a:pt x="2144" y="625"/>
                    </a:cubicBezTo>
                    <a:lnTo>
                      <a:pt x="2175" y="606"/>
                    </a:lnTo>
                    <a:cubicBezTo>
                      <a:pt x="2201" y="593"/>
                      <a:pt x="2214" y="574"/>
                      <a:pt x="2214" y="549"/>
                    </a:cubicBezTo>
                    <a:cubicBezTo>
                      <a:pt x="2417" y="460"/>
                      <a:pt x="2633" y="396"/>
                      <a:pt x="2843" y="307"/>
                    </a:cubicBezTo>
                    <a:cubicBezTo>
                      <a:pt x="2881" y="288"/>
                      <a:pt x="2881" y="231"/>
                      <a:pt x="2836" y="219"/>
                    </a:cubicBezTo>
                    <a:lnTo>
                      <a:pt x="2855" y="206"/>
                    </a:lnTo>
                    <a:cubicBezTo>
                      <a:pt x="2932" y="187"/>
                      <a:pt x="3008" y="168"/>
                      <a:pt x="3078" y="149"/>
                    </a:cubicBezTo>
                    <a:cubicBezTo>
                      <a:pt x="3154" y="136"/>
                      <a:pt x="3218" y="110"/>
                      <a:pt x="3281" y="72"/>
                    </a:cubicBezTo>
                    <a:cubicBezTo>
                      <a:pt x="3307" y="53"/>
                      <a:pt x="3300" y="9"/>
                      <a:pt x="3269" y="2"/>
                    </a:cubicBezTo>
                    <a:cubicBezTo>
                      <a:pt x="3251" y="1"/>
                      <a:pt x="3233" y="0"/>
                      <a:pt x="321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95"/>
              <p:cNvSpPr/>
              <p:nvPr/>
            </p:nvSpPr>
            <p:spPr>
              <a:xfrm>
                <a:off x="6536624" y="1389259"/>
                <a:ext cx="47459" cy="47459"/>
              </a:xfrm>
              <a:custGeom>
                <a:rect b="b" l="l" r="r" t="t"/>
                <a:pathLst>
                  <a:path extrusionOk="0" h="247" w="247">
                    <a:moveTo>
                      <a:pt x="212" y="1"/>
                    </a:moveTo>
                    <a:cubicBezTo>
                      <a:pt x="206" y="1"/>
                      <a:pt x="201" y="3"/>
                      <a:pt x="196" y="8"/>
                    </a:cubicBezTo>
                    <a:cubicBezTo>
                      <a:pt x="158" y="33"/>
                      <a:pt x="126" y="65"/>
                      <a:pt x="94" y="97"/>
                    </a:cubicBezTo>
                    <a:cubicBezTo>
                      <a:pt x="75" y="116"/>
                      <a:pt x="56" y="135"/>
                      <a:pt x="43" y="148"/>
                    </a:cubicBezTo>
                    <a:cubicBezTo>
                      <a:pt x="37" y="160"/>
                      <a:pt x="30" y="167"/>
                      <a:pt x="24" y="179"/>
                    </a:cubicBezTo>
                    <a:cubicBezTo>
                      <a:pt x="18" y="192"/>
                      <a:pt x="11" y="205"/>
                      <a:pt x="5" y="217"/>
                    </a:cubicBezTo>
                    <a:cubicBezTo>
                      <a:pt x="0" y="232"/>
                      <a:pt x="10" y="247"/>
                      <a:pt x="24" y="247"/>
                    </a:cubicBezTo>
                    <a:cubicBezTo>
                      <a:pt x="28" y="247"/>
                      <a:pt x="33" y="246"/>
                      <a:pt x="37" y="243"/>
                    </a:cubicBezTo>
                    <a:cubicBezTo>
                      <a:pt x="56" y="230"/>
                      <a:pt x="75" y="217"/>
                      <a:pt x="94" y="198"/>
                    </a:cubicBezTo>
                    <a:lnTo>
                      <a:pt x="138" y="148"/>
                    </a:lnTo>
                    <a:cubicBezTo>
                      <a:pt x="145" y="141"/>
                      <a:pt x="145" y="141"/>
                      <a:pt x="151" y="135"/>
                    </a:cubicBezTo>
                    <a:lnTo>
                      <a:pt x="158" y="128"/>
                    </a:lnTo>
                    <a:lnTo>
                      <a:pt x="183" y="109"/>
                    </a:lnTo>
                    <a:cubicBezTo>
                      <a:pt x="196" y="90"/>
                      <a:pt x="215" y="78"/>
                      <a:pt x="234" y="59"/>
                    </a:cubicBezTo>
                    <a:cubicBezTo>
                      <a:pt x="247" y="52"/>
                      <a:pt x="247" y="27"/>
                      <a:pt x="240" y="14"/>
                    </a:cubicBezTo>
                    <a:cubicBezTo>
                      <a:pt x="232" y="6"/>
                      <a:pt x="222" y="1"/>
                      <a:pt x="21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95"/>
              <p:cNvSpPr/>
              <p:nvPr/>
            </p:nvSpPr>
            <p:spPr>
              <a:xfrm>
                <a:off x="5737704" y="2465053"/>
                <a:ext cx="158902" cy="248248"/>
              </a:xfrm>
              <a:custGeom>
                <a:rect b="b" l="l" r="r" t="t"/>
                <a:pathLst>
                  <a:path extrusionOk="0" h="1292" w="827">
                    <a:moveTo>
                      <a:pt x="655" y="1"/>
                    </a:moveTo>
                    <a:lnTo>
                      <a:pt x="655" y="1"/>
                    </a:lnTo>
                    <a:cubicBezTo>
                      <a:pt x="566" y="90"/>
                      <a:pt x="471" y="185"/>
                      <a:pt x="388" y="281"/>
                    </a:cubicBezTo>
                    <a:cubicBezTo>
                      <a:pt x="236" y="420"/>
                      <a:pt x="121" y="592"/>
                      <a:pt x="39" y="789"/>
                    </a:cubicBezTo>
                    <a:cubicBezTo>
                      <a:pt x="7" y="878"/>
                      <a:pt x="1" y="973"/>
                      <a:pt x="7" y="1069"/>
                    </a:cubicBezTo>
                    <a:cubicBezTo>
                      <a:pt x="20" y="1145"/>
                      <a:pt x="51" y="1221"/>
                      <a:pt x="90" y="1291"/>
                    </a:cubicBezTo>
                    <a:cubicBezTo>
                      <a:pt x="191" y="1158"/>
                      <a:pt x="293" y="1024"/>
                      <a:pt x="407" y="891"/>
                    </a:cubicBezTo>
                    <a:cubicBezTo>
                      <a:pt x="541" y="738"/>
                      <a:pt x="681" y="586"/>
                      <a:pt x="827" y="439"/>
                    </a:cubicBezTo>
                    <a:cubicBezTo>
                      <a:pt x="757" y="439"/>
                      <a:pt x="693" y="408"/>
                      <a:pt x="655" y="357"/>
                    </a:cubicBezTo>
                    <a:cubicBezTo>
                      <a:pt x="604" y="287"/>
                      <a:pt x="592" y="198"/>
                      <a:pt x="617" y="109"/>
                    </a:cubicBezTo>
                    <a:cubicBezTo>
                      <a:pt x="623" y="71"/>
                      <a:pt x="636" y="33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95"/>
              <p:cNvSpPr/>
              <p:nvPr/>
            </p:nvSpPr>
            <p:spPr>
              <a:xfrm>
                <a:off x="5724254" y="2587255"/>
                <a:ext cx="216352" cy="238833"/>
              </a:xfrm>
              <a:custGeom>
                <a:rect b="b" l="l" r="r" t="t"/>
                <a:pathLst>
                  <a:path extrusionOk="0" h="1243" w="1126">
                    <a:moveTo>
                      <a:pt x="846" y="0"/>
                    </a:moveTo>
                    <a:lnTo>
                      <a:pt x="846" y="0"/>
                    </a:lnTo>
                    <a:cubicBezTo>
                      <a:pt x="617" y="236"/>
                      <a:pt x="395" y="477"/>
                      <a:pt x="179" y="725"/>
                    </a:cubicBezTo>
                    <a:cubicBezTo>
                      <a:pt x="172" y="744"/>
                      <a:pt x="160" y="757"/>
                      <a:pt x="141" y="763"/>
                    </a:cubicBezTo>
                    <a:cubicBezTo>
                      <a:pt x="143" y="763"/>
                      <a:pt x="144" y="763"/>
                      <a:pt x="146" y="763"/>
                    </a:cubicBezTo>
                    <a:cubicBezTo>
                      <a:pt x="180" y="763"/>
                      <a:pt x="189" y="814"/>
                      <a:pt x="153" y="820"/>
                    </a:cubicBezTo>
                    <a:cubicBezTo>
                      <a:pt x="39" y="846"/>
                      <a:pt x="1" y="1005"/>
                      <a:pt x="45" y="1100"/>
                    </a:cubicBezTo>
                    <a:cubicBezTo>
                      <a:pt x="95" y="1204"/>
                      <a:pt x="216" y="1242"/>
                      <a:pt x="326" y="1242"/>
                    </a:cubicBezTo>
                    <a:cubicBezTo>
                      <a:pt x="343" y="1242"/>
                      <a:pt x="360" y="1241"/>
                      <a:pt x="376" y="1240"/>
                    </a:cubicBezTo>
                    <a:cubicBezTo>
                      <a:pt x="522" y="1202"/>
                      <a:pt x="649" y="1138"/>
                      <a:pt x="757" y="1043"/>
                    </a:cubicBezTo>
                    <a:cubicBezTo>
                      <a:pt x="878" y="954"/>
                      <a:pt x="998" y="858"/>
                      <a:pt x="1113" y="757"/>
                    </a:cubicBezTo>
                    <a:lnTo>
                      <a:pt x="1126" y="750"/>
                    </a:lnTo>
                    <a:lnTo>
                      <a:pt x="1126" y="750"/>
                    </a:lnTo>
                    <a:cubicBezTo>
                      <a:pt x="1100" y="757"/>
                      <a:pt x="1075" y="769"/>
                      <a:pt x="1043" y="776"/>
                    </a:cubicBezTo>
                    <a:cubicBezTo>
                      <a:pt x="1022" y="781"/>
                      <a:pt x="1001" y="783"/>
                      <a:pt x="980" y="783"/>
                    </a:cubicBezTo>
                    <a:cubicBezTo>
                      <a:pt x="919" y="783"/>
                      <a:pt x="860" y="763"/>
                      <a:pt x="808" y="725"/>
                    </a:cubicBezTo>
                    <a:cubicBezTo>
                      <a:pt x="725" y="642"/>
                      <a:pt x="725" y="515"/>
                      <a:pt x="738" y="407"/>
                    </a:cubicBezTo>
                    <a:cubicBezTo>
                      <a:pt x="757" y="267"/>
                      <a:pt x="789" y="128"/>
                      <a:pt x="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95"/>
              <p:cNvSpPr/>
              <p:nvPr/>
            </p:nvSpPr>
            <p:spPr>
              <a:xfrm>
                <a:off x="5746350" y="2745963"/>
                <a:ext cx="312616" cy="219811"/>
              </a:xfrm>
              <a:custGeom>
                <a:rect b="b" l="l" r="r" t="t"/>
                <a:pathLst>
                  <a:path extrusionOk="0" h="1144" w="1627">
                    <a:moveTo>
                      <a:pt x="1087" y="1"/>
                    </a:moveTo>
                    <a:lnTo>
                      <a:pt x="1087" y="1"/>
                    </a:lnTo>
                    <a:cubicBezTo>
                      <a:pt x="972" y="102"/>
                      <a:pt x="858" y="191"/>
                      <a:pt x="737" y="287"/>
                    </a:cubicBezTo>
                    <a:cubicBezTo>
                      <a:pt x="579" y="402"/>
                      <a:pt x="381" y="528"/>
                      <a:pt x="186" y="528"/>
                    </a:cubicBezTo>
                    <a:cubicBezTo>
                      <a:pt x="123" y="528"/>
                      <a:pt x="61" y="515"/>
                      <a:pt x="0" y="484"/>
                    </a:cubicBezTo>
                    <a:lnTo>
                      <a:pt x="0" y="484"/>
                    </a:lnTo>
                    <a:cubicBezTo>
                      <a:pt x="51" y="585"/>
                      <a:pt x="108" y="674"/>
                      <a:pt x="178" y="770"/>
                    </a:cubicBezTo>
                    <a:cubicBezTo>
                      <a:pt x="280" y="909"/>
                      <a:pt x="400" y="1062"/>
                      <a:pt x="572" y="1125"/>
                    </a:cubicBezTo>
                    <a:cubicBezTo>
                      <a:pt x="611" y="1138"/>
                      <a:pt x="649" y="1143"/>
                      <a:pt x="688" y="1143"/>
                    </a:cubicBezTo>
                    <a:cubicBezTo>
                      <a:pt x="806" y="1143"/>
                      <a:pt x="921" y="1089"/>
                      <a:pt x="1017" y="1017"/>
                    </a:cubicBezTo>
                    <a:cubicBezTo>
                      <a:pt x="1150" y="916"/>
                      <a:pt x="1277" y="808"/>
                      <a:pt x="1392" y="687"/>
                    </a:cubicBezTo>
                    <a:cubicBezTo>
                      <a:pt x="1474" y="604"/>
                      <a:pt x="1551" y="522"/>
                      <a:pt x="1627" y="439"/>
                    </a:cubicBezTo>
                    <a:lnTo>
                      <a:pt x="1627" y="439"/>
                    </a:lnTo>
                    <a:cubicBezTo>
                      <a:pt x="1532" y="509"/>
                      <a:pt x="1443" y="585"/>
                      <a:pt x="1335" y="585"/>
                    </a:cubicBezTo>
                    <a:cubicBezTo>
                      <a:pt x="1332" y="585"/>
                      <a:pt x="1328" y="585"/>
                      <a:pt x="1325" y="585"/>
                    </a:cubicBezTo>
                    <a:cubicBezTo>
                      <a:pt x="1177" y="585"/>
                      <a:pt x="1061" y="436"/>
                      <a:pt x="1049" y="287"/>
                    </a:cubicBezTo>
                    <a:cubicBezTo>
                      <a:pt x="1042" y="185"/>
                      <a:pt x="1055" y="90"/>
                      <a:pt x="10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95"/>
              <p:cNvSpPr/>
              <p:nvPr/>
            </p:nvSpPr>
            <p:spPr>
              <a:xfrm>
                <a:off x="5974613" y="2804566"/>
                <a:ext cx="210204" cy="139688"/>
              </a:xfrm>
              <a:custGeom>
                <a:rect b="b" l="l" r="r" t="t"/>
                <a:pathLst>
                  <a:path extrusionOk="0" h="727" w="1094">
                    <a:moveTo>
                      <a:pt x="1094" y="1"/>
                    </a:moveTo>
                    <a:lnTo>
                      <a:pt x="1094" y="1"/>
                    </a:lnTo>
                    <a:cubicBezTo>
                      <a:pt x="1005" y="45"/>
                      <a:pt x="916" y="90"/>
                      <a:pt x="820" y="128"/>
                    </a:cubicBezTo>
                    <a:cubicBezTo>
                      <a:pt x="776" y="153"/>
                      <a:pt x="725" y="166"/>
                      <a:pt x="674" y="166"/>
                    </a:cubicBezTo>
                    <a:cubicBezTo>
                      <a:pt x="642" y="159"/>
                      <a:pt x="617" y="147"/>
                      <a:pt x="604" y="121"/>
                    </a:cubicBezTo>
                    <a:cubicBezTo>
                      <a:pt x="433" y="306"/>
                      <a:pt x="261" y="484"/>
                      <a:pt x="77" y="655"/>
                    </a:cubicBezTo>
                    <a:cubicBezTo>
                      <a:pt x="51" y="681"/>
                      <a:pt x="26" y="706"/>
                      <a:pt x="0" y="725"/>
                    </a:cubicBezTo>
                    <a:cubicBezTo>
                      <a:pt x="17" y="726"/>
                      <a:pt x="33" y="726"/>
                      <a:pt x="49" y="726"/>
                    </a:cubicBezTo>
                    <a:cubicBezTo>
                      <a:pt x="274" y="726"/>
                      <a:pt x="496" y="645"/>
                      <a:pt x="674" y="496"/>
                    </a:cubicBezTo>
                    <a:cubicBezTo>
                      <a:pt x="846" y="356"/>
                      <a:pt x="985" y="191"/>
                      <a:pt x="1094" y="1"/>
                    </a:cubicBezTo>
                    <a:close/>
                  </a:path>
                </a:pathLst>
              </a:custGeom>
              <a:solidFill>
                <a:srgbClr val="D3D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95"/>
              <p:cNvSpPr/>
              <p:nvPr/>
            </p:nvSpPr>
            <p:spPr>
              <a:xfrm>
                <a:off x="6159068" y="2777666"/>
                <a:ext cx="243060" cy="219811"/>
              </a:xfrm>
              <a:custGeom>
                <a:rect b="b" l="l" r="r" t="t"/>
                <a:pathLst>
                  <a:path extrusionOk="0" h="1144" w="1265">
                    <a:moveTo>
                      <a:pt x="1233" y="1"/>
                    </a:moveTo>
                    <a:lnTo>
                      <a:pt x="1233" y="1"/>
                    </a:lnTo>
                    <a:cubicBezTo>
                      <a:pt x="1138" y="45"/>
                      <a:pt x="1036" y="90"/>
                      <a:pt x="947" y="122"/>
                    </a:cubicBezTo>
                    <a:cubicBezTo>
                      <a:pt x="864" y="160"/>
                      <a:pt x="775" y="191"/>
                      <a:pt x="686" y="217"/>
                    </a:cubicBezTo>
                    <a:cubicBezTo>
                      <a:pt x="629" y="255"/>
                      <a:pt x="572" y="299"/>
                      <a:pt x="515" y="344"/>
                    </a:cubicBezTo>
                    <a:cubicBezTo>
                      <a:pt x="445" y="395"/>
                      <a:pt x="375" y="452"/>
                      <a:pt x="311" y="516"/>
                    </a:cubicBezTo>
                    <a:cubicBezTo>
                      <a:pt x="248" y="573"/>
                      <a:pt x="191" y="643"/>
                      <a:pt x="140" y="713"/>
                    </a:cubicBezTo>
                    <a:cubicBezTo>
                      <a:pt x="83" y="776"/>
                      <a:pt x="38" y="859"/>
                      <a:pt x="19" y="948"/>
                    </a:cubicBezTo>
                    <a:cubicBezTo>
                      <a:pt x="0" y="1018"/>
                      <a:pt x="32" y="1094"/>
                      <a:pt x="95" y="1132"/>
                    </a:cubicBezTo>
                    <a:cubicBezTo>
                      <a:pt x="123" y="1139"/>
                      <a:pt x="151" y="1143"/>
                      <a:pt x="178" y="1143"/>
                    </a:cubicBezTo>
                    <a:cubicBezTo>
                      <a:pt x="219" y="1143"/>
                      <a:pt x="260" y="1135"/>
                      <a:pt x="299" y="1119"/>
                    </a:cubicBezTo>
                    <a:cubicBezTo>
                      <a:pt x="458" y="1068"/>
                      <a:pt x="616" y="1005"/>
                      <a:pt x="769" y="929"/>
                    </a:cubicBezTo>
                    <a:cubicBezTo>
                      <a:pt x="941" y="852"/>
                      <a:pt x="1106" y="757"/>
                      <a:pt x="1265" y="655"/>
                    </a:cubicBezTo>
                    <a:lnTo>
                      <a:pt x="1265" y="655"/>
                    </a:lnTo>
                    <a:cubicBezTo>
                      <a:pt x="1227" y="662"/>
                      <a:pt x="1182" y="662"/>
                      <a:pt x="1144" y="662"/>
                    </a:cubicBezTo>
                    <a:cubicBezTo>
                      <a:pt x="1049" y="655"/>
                      <a:pt x="960" y="592"/>
                      <a:pt x="934" y="503"/>
                    </a:cubicBezTo>
                    <a:cubicBezTo>
                      <a:pt x="921" y="414"/>
                      <a:pt x="947" y="331"/>
                      <a:pt x="1004" y="261"/>
                    </a:cubicBezTo>
                    <a:cubicBezTo>
                      <a:pt x="1074" y="172"/>
                      <a:pt x="1150" y="83"/>
                      <a:pt x="12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95"/>
              <p:cNvSpPr/>
              <p:nvPr/>
            </p:nvSpPr>
            <p:spPr>
              <a:xfrm>
                <a:off x="6190771" y="2930418"/>
                <a:ext cx="233453" cy="215007"/>
              </a:xfrm>
              <a:custGeom>
                <a:rect b="b" l="l" r="r" t="t"/>
                <a:pathLst>
                  <a:path extrusionOk="0" h="1119" w="1215">
                    <a:moveTo>
                      <a:pt x="1100" y="0"/>
                    </a:moveTo>
                    <a:cubicBezTo>
                      <a:pt x="852" y="153"/>
                      <a:pt x="591" y="286"/>
                      <a:pt x="318" y="388"/>
                    </a:cubicBezTo>
                    <a:cubicBezTo>
                      <a:pt x="216" y="432"/>
                      <a:pt x="108" y="458"/>
                      <a:pt x="0" y="464"/>
                    </a:cubicBezTo>
                    <a:cubicBezTo>
                      <a:pt x="7" y="547"/>
                      <a:pt x="13" y="636"/>
                      <a:pt x="26" y="712"/>
                    </a:cubicBezTo>
                    <a:cubicBezTo>
                      <a:pt x="38" y="820"/>
                      <a:pt x="64" y="922"/>
                      <a:pt x="96" y="1023"/>
                    </a:cubicBezTo>
                    <a:cubicBezTo>
                      <a:pt x="108" y="1061"/>
                      <a:pt x="127" y="1119"/>
                      <a:pt x="178" y="1119"/>
                    </a:cubicBezTo>
                    <a:cubicBezTo>
                      <a:pt x="223" y="1112"/>
                      <a:pt x="261" y="1100"/>
                      <a:pt x="299" y="1074"/>
                    </a:cubicBezTo>
                    <a:cubicBezTo>
                      <a:pt x="382" y="1030"/>
                      <a:pt x="458" y="979"/>
                      <a:pt x="540" y="934"/>
                    </a:cubicBezTo>
                    <a:cubicBezTo>
                      <a:pt x="769" y="782"/>
                      <a:pt x="998" y="629"/>
                      <a:pt x="1214" y="464"/>
                    </a:cubicBezTo>
                    <a:cubicBezTo>
                      <a:pt x="1150" y="413"/>
                      <a:pt x="1100" y="337"/>
                      <a:pt x="1074" y="254"/>
                    </a:cubicBezTo>
                    <a:cubicBezTo>
                      <a:pt x="1055" y="165"/>
                      <a:pt x="1062" y="83"/>
                      <a:pt x="1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95"/>
              <p:cNvSpPr/>
              <p:nvPr/>
            </p:nvSpPr>
            <p:spPr>
              <a:xfrm>
                <a:off x="6314126" y="2466398"/>
                <a:ext cx="122203" cy="190605"/>
              </a:xfrm>
              <a:custGeom>
                <a:rect b="b" l="l" r="r" t="t"/>
                <a:pathLst>
                  <a:path extrusionOk="0" h="992" w="636">
                    <a:moveTo>
                      <a:pt x="636" y="0"/>
                    </a:moveTo>
                    <a:lnTo>
                      <a:pt x="578" y="26"/>
                    </a:lnTo>
                    <a:cubicBezTo>
                      <a:pt x="470" y="89"/>
                      <a:pt x="375" y="159"/>
                      <a:pt x="286" y="235"/>
                    </a:cubicBezTo>
                    <a:cubicBezTo>
                      <a:pt x="229" y="337"/>
                      <a:pt x="172" y="439"/>
                      <a:pt x="114" y="540"/>
                    </a:cubicBezTo>
                    <a:lnTo>
                      <a:pt x="6" y="737"/>
                    </a:lnTo>
                    <a:cubicBezTo>
                      <a:pt x="0" y="776"/>
                      <a:pt x="0" y="820"/>
                      <a:pt x="0" y="865"/>
                    </a:cubicBezTo>
                    <a:cubicBezTo>
                      <a:pt x="0" y="909"/>
                      <a:pt x="6" y="947"/>
                      <a:pt x="13" y="992"/>
                    </a:cubicBezTo>
                    <a:lnTo>
                      <a:pt x="19" y="985"/>
                    </a:lnTo>
                    <a:cubicBezTo>
                      <a:pt x="178" y="858"/>
                      <a:pt x="343" y="737"/>
                      <a:pt x="515" y="629"/>
                    </a:cubicBezTo>
                    <a:cubicBezTo>
                      <a:pt x="521" y="617"/>
                      <a:pt x="534" y="610"/>
                      <a:pt x="547" y="604"/>
                    </a:cubicBezTo>
                    <a:cubicBezTo>
                      <a:pt x="489" y="585"/>
                      <a:pt x="445" y="540"/>
                      <a:pt x="420" y="483"/>
                    </a:cubicBezTo>
                    <a:cubicBezTo>
                      <a:pt x="388" y="394"/>
                      <a:pt x="400" y="293"/>
                      <a:pt x="451" y="210"/>
                    </a:cubicBezTo>
                    <a:cubicBezTo>
                      <a:pt x="502" y="127"/>
                      <a:pt x="566" y="58"/>
                      <a:pt x="6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95"/>
              <p:cNvSpPr/>
              <p:nvPr/>
            </p:nvSpPr>
            <p:spPr>
              <a:xfrm>
                <a:off x="6251872" y="2611657"/>
                <a:ext cx="188108" cy="188492"/>
              </a:xfrm>
              <a:custGeom>
                <a:rect b="b" l="l" r="r" t="t"/>
                <a:pathLst>
                  <a:path extrusionOk="0" h="981" w="979">
                    <a:moveTo>
                      <a:pt x="832" y="1"/>
                    </a:moveTo>
                    <a:cubicBezTo>
                      <a:pt x="686" y="102"/>
                      <a:pt x="547" y="210"/>
                      <a:pt x="407" y="325"/>
                    </a:cubicBezTo>
                    <a:cubicBezTo>
                      <a:pt x="267" y="420"/>
                      <a:pt x="153" y="547"/>
                      <a:pt x="64" y="693"/>
                    </a:cubicBezTo>
                    <a:cubicBezTo>
                      <a:pt x="19" y="757"/>
                      <a:pt x="0" y="833"/>
                      <a:pt x="13" y="916"/>
                    </a:cubicBezTo>
                    <a:cubicBezTo>
                      <a:pt x="20" y="965"/>
                      <a:pt x="56" y="981"/>
                      <a:pt x="98" y="981"/>
                    </a:cubicBezTo>
                    <a:cubicBezTo>
                      <a:pt x="126" y="981"/>
                      <a:pt x="157" y="974"/>
                      <a:pt x="184" y="966"/>
                    </a:cubicBezTo>
                    <a:cubicBezTo>
                      <a:pt x="350" y="916"/>
                      <a:pt x="515" y="852"/>
                      <a:pt x="667" y="776"/>
                    </a:cubicBezTo>
                    <a:cubicBezTo>
                      <a:pt x="775" y="731"/>
                      <a:pt x="877" y="674"/>
                      <a:pt x="979" y="617"/>
                    </a:cubicBezTo>
                    <a:lnTo>
                      <a:pt x="979" y="617"/>
                    </a:lnTo>
                    <a:cubicBezTo>
                      <a:pt x="969" y="618"/>
                      <a:pt x="959" y="619"/>
                      <a:pt x="950" y="619"/>
                    </a:cubicBezTo>
                    <a:cubicBezTo>
                      <a:pt x="865" y="619"/>
                      <a:pt x="789" y="570"/>
                      <a:pt x="744" y="496"/>
                    </a:cubicBezTo>
                    <a:cubicBezTo>
                      <a:pt x="680" y="388"/>
                      <a:pt x="680" y="255"/>
                      <a:pt x="744" y="140"/>
                    </a:cubicBezTo>
                    <a:cubicBezTo>
                      <a:pt x="769" y="90"/>
                      <a:pt x="801" y="45"/>
                      <a:pt x="8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95"/>
              <p:cNvSpPr/>
              <p:nvPr/>
            </p:nvSpPr>
            <p:spPr>
              <a:xfrm>
                <a:off x="6837901" y="1902274"/>
                <a:ext cx="775487" cy="574122"/>
              </a:xfrm>
              <a:custGeom>
                <a:rect b="b" l="l" r="r" t="t"/>
                <a:pathLst>
                  <a:path extrusionOk="0" h="2988" w="4036">
                    <a:moveTo>
                      <a:pt x="3947" y="0"/>
                    </a:moveTo>
                    <a:cubicBezTo>
                      <a:pt x="3883" y="439"/>
                      <a:pt x="3718" y="858"/>
                      <a:pt x="3470" y="1233"/>
                    </a:cubicBezTo>
                    <a:lnTo>
                      <a:pt x="3260" y="1068"/>
                    </a:lnTo>
                    <a:cubicBezTo>
                      <a:pt x="3165" y="1348"/>
                      <a:pt x="3025" y="1621"/>
                      <a:pt x="2854" y="1869"/>
                    </a:cubicBezTo>
                    <a:cubicBezTo>
                      <a:pt x="2815" y="1932"/>
                      <a:pt x="2758" y="1983"/>
                      <a:pt x="2682" y="2002"/>
                    </a:cubicBezTo>
                    <a:cubicBezTo>
                      <a:pt x="2678" y="2003"/>
                      <a:pt x="2674" y="2003"/>
                      <a:pt x="2670" y="2003"/>
                    </a:cubicBezTo>
                    <a:cubicBezTo>
                      <a:pt x="2604" y="2003"/>
                      <a:pt x="2538" y="1957"/>
                      <a:pt x="2472" y="1945"/>
                    </a:cubicBezTo>
                    <a:cubicBezTo>
                      <a:pt x="2463" y="1944"/>
                      <a:pt x="2453" y="1943"/>
                      <a:pt x="2444" y="1943"/>
                    </a:cubicBezTo>
                    <a:cubicBezTo>
                      <a:pt x="2335" y="1943"/>
                      <a:pt x="2237" y="2009"/>
                      <a:pt x="2161" y="2091"/>
                    </a:cubicBezTo>
                    <a:cubicBezTo>
                      <a:pt x="2091" y="2180"/>
                      <a:pt x="2015" y="2269"/>
                      <a:pt x="1926" y="2345"/>
                    </a:cubicBezTo>
                    <a:cubicBezTo>
                      <a:pt x="1876" y="2378"/>
                      <a:pt x="1813" y="2399"/>
                      <a:pt x="1753" y="2399"/>
                    </a:cubicBezTo>
                    <a:cubicBezTo>
                      <a:pt x="1697" y="2399"/>
                      <a:pt x="1645" y="2382"/>
                      <a:pt x="1608" y="2339"/>
                    </a:cubicBezTo>
                    <a:cubicBezTo>
                      <a:pt x="1557" y="2288"/>
                      <a:pt x="1538" y="2199"/>
                      <a:pt x="1475" y="2174"/>
                    </a:cubicBezTo>
                    <a:cubicBezTo>
                      <a:pt x="1460" y="2166"/>
                      <a:pt x="1444" y="2163"/>
                      <a:pt x="1429" y="2163"/>
                    </a:cubicBezTo>
                    <a:cubicBezTo>
                      <a:pt x="1379" y="2163"/>
                      <a:pt x="1329" y="2197"/>
                      <a:pt x="1290" y="2231"/>
                    </a:cubicBezTo>
                    <a:cubicBezTo>
                      <a:pt x="1138" y="2358"/>
                      <a:pt x="1011" y="2511"/>
                      <a:pt x="839" y="2612"/>
                    </a:cubicBezTo>
                    <a:cubicBezTo>
                      <a:pt x="749" y="2669"/>
                      <a:pt x="641" y="2703"/>
                      <a:pt x="538" y="2703"/>
                    </a:cubicBezTo>
                    <a:cubicBezTo>
                      <a:pt x="445" y="2703"/>
                      <a:pt x="356" y="2675"/>
                      <a:pt x="286" y="2612"/>
                    </a:cubicBezTo>
                    <a:cubicBezTo>
                      <a:pt x="235" y="2574"/>
                      <a:pt x="197" y="2517"/>
                      <a:pt x="134" y="2511"/>
                    </a:cubicBezTo>
                    <a:cubicBezTo>
                      <a:pt x="83" y="2511"/>
                      <a:pt x="32" y="2542"/>
                      <a:pt x="0" y="2587"/>
                    </a:cubicBezTo>
                    <a:cubicBezTo>
                      <a:pt x="19" y="2619"/>
                      <a:pt x="38" y="2650"/>
                      <a:pt x="51" y="2682"/>
                    </a:cubicBezTo>
                    <a:lnTo>
                      <a:pt x="121" y="2828"/>
                    </a:lnTo>
                    <a:cubicBezTo>
                      <a:pt x="134" y="2860"/>
                      <a:pt x="159" y="2892"/>
                      <a:pt x="191" y="2917"/>
                    </a:cubicBezTo>
                    <a:cubicBezTo>
                      <a:pt x="216" y="2930"/>
                      <a:pt x="243" y="2937"/>
                      <a:pt x="271" y="2937"/>
                    </a:cubicBezTo>
                    <a:cubicBezTo>
                      <a:pt x="287" y="2937"/>
                      <a:pt x="302" y="2934"/>
                      <a:pt x="318" y="2930"/>
                    </a:cubicBezTo>
                    <a:cubicBezTo>
                      <a:pt x="363" y="2924"/>
                      <a:pt x="413" y="2911"/>
                      <a:pt x="458" y="2898"/>
                    </a:cubicBezTo>
                    <a:cubicBezTo>
                      <a:pt x="509" y="2879"/>
                      <a:pt x="553" y="2866"/>
                      <a:pt x="598" y="2847"/>
                    </a:cubicBezTo>
                    <a:cubicBezTo>
                      <a:pt x="642" y="2835"/>
                      <a:pt x="687" y="2822"/>
                      <a:pt x="737" y="2809"/>
                    </a:cubicBezTo>
                    <a:cubicBezTo>
                      <a:pt x="757" y="2809"/>
                      <a:pt x="769" y="2835"/>
                      <a:pt x="757" y="2854"/>
                    </a:cubicBezTo>
                    <a:cubicBezTo>
                      <a:pt x="718" y="2898"/>
                      <a:pt x="668" y="2930"/>
                      <a:pt x="610" y="2955"/>
                    </a:cubicBezTo>
                    <a:cubicBezTo>
                      <a:pt x="680" y="2955"/>
                      <a:pt x="750" y="2949"/>
                      <a:pt x="820" y="2943"/>
                    </a:cubicBezTo>
                    <a:cubicBezTo>
                      <a:pt x="928" y="2917"/>
                      <a:pt x="1030" y="2879"/>
                      <a:pt x="1125" y="2822"/>
                    </a:cubicBezTo>
                    <a:cubicBezTo>
                      <a:pt x="1214" y="2765"/>
                      <a:pt x="1290" y="2695"/>
                      <a:pt x="1354" y="2619"/>
                    </a:cubicBezTo>
                    <a:cubicBezTo>
                      <a:pt x="1386" y="2574"/>
                      <a:pt x="1417" y="2530"/>
                      <a:pt x="1437" y="2492"/>
                    </a:cubicBezTo>
                    <a:cubicBezTo>
                      <a:pt x="1462" y="2460"/>
                      <a:pt x="1481" y="2409"/>
                      <a:pt x="1519" y="2396"/>
                    </a:cubicBezTo>
                    <a:cubicBezTo>
                      <a:pt x="1523" y="2394"/>
                      <a:pt x="1526" y="2394"/>
                      <a:pt x="1529" y="2394"/>
                    </a:cubicBezTo>
                    <a:cubicBezTo>
                      <a:pt x="1538" y="2394"/>
                      <a:pt x="1546" y="2400"/>
                      <a:pt x="1551" y="2409"/>
                    </a:cubicBezTo>
                    <a:cubicBezTo>
                      <a:pt x="1570" y="2453"/>
                      <a:pt x="1538" y="2517"/>
                      <a:pt x="1519" y="2561"/>
                    </a:cubicBezTo>
                    <a:cubicBezTo>
                      <a:pt x="1494" y="2606"/>
                      <a:pt x="1462" y="2657"/>
                      <a:pt x="1424" y="2701"/>
                    </a:cubicBezTo>
                    <a:cubicBezTo>
                      <a:pt x="1354" y="2784"/>
                      <a:pt x="1265" y="2860"/>
                      <a:pt x="1170" y="2917"/>
                    </a:cubicBezTo>
                    <a:cubicBezTo>
                      <a:pt x="1131" y="2943"/>
                      <a:pt x="1093" y="2962"/>
                      <a:pt x="1049" y="2981"/>
                    </a:cubicBezTo>
                    <a:lnTo>
                      <a:pt x="1055" y="2981"/>
                    </a:lnTo>
                    <a:lnTo>
                      <a:pt x="1093" y="2974"/>
                    </a:lnTo>
                    <a:cubicBezTo>
                      <a:pt x="1115" y="2970"/>
                      <a:pt x="1137" y="2960"/>
                      <a:pt x="1158" y="2960"/>
                    </a:cubicBezTo>
                    <a:cubicBezTo>
                      <a:pt x="1169" y="2960"/>
                      <a:pt x="1179" y="2962"/>
                      <a:pt x="1189" y="2968"/>
                    </a:cubicBezTo>
                    <a:cubicBezTo>
                      <a:pt x="1195" y="2968"/>
                      <a:pt x="1208" y="2974"/>
                      <a:pt x="1208" y="2987"/>
                    </a:cubicBezTo>
                    <a:lnTo>
                      <a:pt x="1227" y="2987"/>
                    </a:lnTo>
                    <a:cubicBezTo>
                      <a:pt x="1233" y="2987"/>
                      <a:pt x="1240" y="2981"/>
                      <a:pt x="1246" y="2981"/>
                    </a:cubicBezTo>
                    <a:cubicBezTo>
                      <a:pt x="1328" y="2949"/>
                      <a:pt x="1405" y="2911"/>
                      <a:pt x="1475" y="2860"/>
                    </a:cubicBezTo>
                    <a:cubicBezTo>
                      <a:pt x="1482" y="2854"/>
                      <a:pt x="1490" y="2852"/>
                      <a:pt x="1497" y="2852"/>
                    </a:cubicBezTo>
                    <a:cubicBezTo>
                      <a:pt x="1521" y="2852"/>
                      <a:pt x="1540" y="2880"/>
                      <a:pt x="1525" y="2905"/>
                    </a:cubicBezTo>
                    <a:cubicBezTo>
                      <a:pt x="1519" y="2911"/>
                      <a:pt x="1513" y="2917"/>
                      <a:pt x="1513" y="2924"/>
                    </a:cubicBezTo>
                    <a:cubicBezTo>
                      <a:pt x="1545" y="2917"/>
                      <a:pt x="1583" y="2905"/>
                      <a:pt x="1621" y="2885"/>
                    </a:cubicBezTo>
                    <a:cubicBezTo>
                      <a:pt x="1716" y="2847"/>
                      <a:pt x="1805" y="2803"/>
                      <a:pt x="1888" y="2746"/>
                    </a:cubicBezTo>
                    <a:cubicBezTo>
                      <a:pt x="1926" y="2720"/>
                      <a:pt x="1970" y="2689"/>
                      <a:pt x="2008" y="2663"/>
                    </a:cubicBezTo>
                    <a:cubicBezTo>
                      <a:pt x="2040" y="2631"/>
                      <a:pt x="2078" y="2612"/>
                      <a:pt x="2123" y="2600"/>
                    </a:cubicBezTo>
                    <a:cubicBezTo>
                      <a:pt x="2125" y="2599"/>
                      <a:pt x="2128" y="2598"/>
                      <a:pt x="2130" y="2598"/>
                    </a:cubicBezTo>
                    <a:cubicBezTo>
                      <a:pt x="2147" y="2598"/>
                      <a:pt x="2161" y="2616"/>
                      <a:pt x="2161" y="2638"/>
                    </a:cubicBezTo>
                    <a:cubicBezTo>
                      <a:pt x="2142" y="2682"/>
                      <a:pt x="2116" y="2727"/>
                      <a:pt x="2078" y="2758"/>
                    </a:cubicBezTo>
                    <a:cubicBezTo>
                      <a:pt x="2244" y="2676"/>
                      <a:pt x="2390" y="2561"/>
                      <a:pt x="2517" y="2428"/>
                    </a:cubicBezTo>
                    <a:cubicBezTo>
                      <a:pt x="2555" y="2383"/>
                      <a:pt x="2593" y="2345"/>
                      <a:pt x="2625" y="2301"/>
                    </a:cubicBezTo>
                    <a:cubicBezTo>
                      <a:pt x="2650" y="2256"/>
                      <a:pt x="2688" y="2212"/>
                      <a:pt x="2727" y="2180"/>
                    </a:cubicBezTo>
                    <a:cubicBezTo>
                      <a:pt x="2732" y="2175"/>
                      <a:pt x="2738" y="2172"/>
                      <a:pt x="2745" y="2172"/>
                    </a:cubicBezTo>
                    <a:cubicBezTo>
                      <a:pt x="2761" y="2172"/>
                      <a:pt x="2776" y="2187"/>
                      <a:pt x="2771" y="2206"/>
                    </a:cubicBezTo>
                    <a:cubicBezTo>
                      <a:pt x="2752" y="2282"/>
                      <a:pt x="2714" y="2345"/>
                      <a:pt x="2657" y="2403"/>
                    </a:cubicBezTo>
                    <a:cubicBezTo>
                      <a:pt x="2765" y="2320"/>
                      <a:pt x="2860" y="2225"/>
                      <a:pt x="2943" y="2117"/>
                    </a:cubicBezTo>
                    <a:cubicBezTo>
                      <a:pt x="3000" y="2040"/>
                      <a:pt x="3051" y="1958"/>
                      <a:pt x="3095" y="1875"/>
                    </a:cubicBezTo>
                    <a:cubicBezTo>
                      <a:pt x="3121" y="1786"/>
                      <a:pt x="3159" y="1704"/>
                      <a:pt x="3203" y="1627"/>
                    </a:cubicBezTo>
                    <a:cubicBezTo>
                      <a:pt x="3208" y="1623"/>
                      <a:pt x="3214" y="1621"/>
                      <a:pt x="3220" y="1621"/>
                    </a:cubicBezTo>
                    <a:cubicBezTo>
                      <a:pt x="3231" y="1621"/>
                      <a:pt x="3244" y="1628"/>
                      <a:pt x="3248" y="1640"/>
                    </a:cubicBezTo>
                    <a:cubicBezTo>
                      <a:pt x="3248" y="1735"/>
                      <a:pt x="3222" y="1837"/>
                      <a:pt x="3165" y="1920"/>
                    </a:cubicBezTo>
                    <a:cubicBezTo>
                      <a:pt x="3140" y="1970"/>
                      <a:pt x="3108" y="2028"/>
                      <a:pt x="3076" y="2078"/>
                    </a:cubicBezTo>
                    <a:cubicBezTo>
                      <a:pt x="3184" y="2002"/>
                      <a:pt x="3286" y="1913"/>
                      <a:pt x="3368" y="1818"/>
                    </a:cubicBezTo>
                    <a:cubicBezTo>
                      <a:pt x="3432" y="1754"/>
                      <a:pt x="3483" y="1684"/>
                      <a:pt x="3527" y="1608"/>
                    </a:cubicBezTo>
                    <a:cubicBezTo>
                      <a:pt x="3553" y="1576"/>
                      <a:pt x="3572" y="1538"/>
                      <a:pt x="3591" y="1500"/>
                    </a:cubicBezTo>
                    <a:cubicBezTo>
                      <a:pt x="3610" y="1462"/>
                      <a:pt x="3629" y="1430"/>
                      <a:pt x="3661" y="1405"/>
                    </a:cubicBezTo>
                    <a:cubicBezTo>
                      <a:pt x="3667" y="1398"/>
                      <a:pt x="3675" y="1396"/>
                      <a:pt x="3683" y="1396"/>
                    </a:cubicBezTo>
                    <a:cubicBezTo>
                      <a:pt x="3698" y="1396"/>
                      <a:pt x="3714" y="1407"/>
                      <a:pt x="3718" y="1424"/>
                    </a:cubicBezTo>
                    <a:cubicBezTo>
                      <a:pt x="3718" y="1468"/>
                      <a:pt x="3705" y="1507"/>
                      <a:pt x="3680" y="1545"/>
                    </a:cubicBezTo>
                    <a:cubicBezTo>
                      <a:pt x="3750" y="1449"/>
                      <a:pt x="3807" y="1348"/>
                      <a:pt x="3839" y="1233"/>
                    </a:cubicBezTo>
                    <a:cubicBezTo>
                      <a:pt x="3864" y="1151"/>
                      <a:pt x="3877" y="1062"/>
                      <a:pt x="3883" y="973"/>
                    </a:cubicBezTo>
                    <a:cubicBezTo>
                      <a:pt x="3870" y="890"/>
                      <a:pt x="3870" y="807"/>
                      <a:pt x="3877" y="719"/>
                    </a:cubicBezTo>
                    <a:cubicBezTo>
                      <a:pt x="3877" y="706"/>
                      <a:pt x="3887" y="699"/>
                      <a:pt x="3900" y="699"/>
                    </a:cubicBezTo>
                    <a:cubicBezTo>
                      <a:pt x="3907" y="699"/>
                      <a:pt x="3914" y="701"/>
                      <a:pt x="3921" y="706"/>
                    </a:cubicBezTo>
                    <a:cubicBezTo>
                      <a:pt x="3985" y="782"/>
                      <a:pt x="3985" y="896"/>
                      <a:pt x="3985" y="985"/>
                    </a:cubicBezTo>
                    <a:lnTo>
                      <a:pt x="3985" y="1024"/>
                    </a:lnTo>
                    <a:cubicBezTo>
                      <a:pt x="4017" y="877"/>
                      <a:pt x="4036" y="725"/>
                      <a:pt x="4029" y="572"/>
                    </a:cubicBezTo>
                    <a:cubicBezTo>
                      <a:pt x="4023" y="445"/>
                      <a:pt x="4010" y="318"/>
                      <a:pt x="3985" y="191"/>
                    </a:cubicBezTo>
                    <a:cubicBezTo>
                      <a:pt x="3978" y="128"/>
                      <a:pt x="3966" y="64"/>
                      <a:pt x="394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95"/>
              <p:cNvSpPr/>
              <p:nvPr/>
            </p:nvSpPr>
            <p:spPr>
              <a:xfrm>
                <a:off x="7601084" y="1769121"/>
                <a:ext cx="47651" cy="266502"/>
              </a:xfrm>
              <a:custGeom>
                <a:rect b="b" l="l" r="r" t="t"/>
                <a:pathLst>
                  <a:path extrusionOk="0" h="1387" w="248">
                    <a:moveTo>
                      <a:pt x="0" y="1"/>
                    </a:moveTo>
                    <a:lnTo>
                      <a:pt x="0" y="1"/>
                    </a:lnTo>
                    <a:cubicBezTo>
                      <a:pt x="19" y="172"/>
                      <a:pt x="19" y="338"/>
                      <a:pt x="0" y="503"/>
                    </a:cubicBezTo>
                    <a:cubicBezTo>
                      <a:pt x="6" y="509"/>
                      <a:pt x="6" y="509"/>
                      <a:pt x="13" y="509"/>
                    </a:cubicBezTo>
                    <a:cubicBezTo>
                      <a:pt x="38" y="566"/>
                      <a:pt x="64" y="624"/>
                      <a:pt x="76" y="687"/>
                    </a:cubicBezTo>
                    <a:cubicBezTo>
                      <a:pt x="89" y="751"/>
                      <a:pt x="102" y="821"/>
                      <a:pt x="114" y="890"/>
                    </a:cubicBezTo>
                    <a:cubicBezTo>
                      <a:pt x="140" y="1024"/>
                      <a:pt x="153" y="1157"/>
                      <a:pt x="159" y="1291"/>
                    </a:cubicBezTo>
                    <a:lnTo>
                      <a:pt x="159" y="1386"/>
                    </a:lnTo>
                    <a:cubicBezTo>
                      <a:pt x="229" y="1132"/>
                      <a:pt x="248" y="865"/>
                      <a:pt x="229" y="604"/>
                    </a:cubicBezTo>
                    <a:cubicBezTo>
                      <a:pt x="222" y="509"/>
                      <a:pt x="210" y="414"/>
                      <a:pt x="184" y="318"/>
                    </a:cubicBezTo>
                    <a:cubicBezTo>
                      <a:pt x="134" y="204"/>
                      <a:pt x="76" y="102"/>
                      <a:pt x="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95"/>
              <p:cNvSpPr/>
              <p:nvPr/>
            </p:nvSpPr>
            <p:spPr>
              <a:xfrm>
                <a:off x="6694372" y="1539129"/>
                <a:ext cx="49573" cy="70516"/>
              </a:xfrm>
              <a:custGeom>
                <a:rect b="b" l="l" r="r" t="t"/>
                <a:pathLst>
                  <a:path extrusionOk="0" h="367" w="258">
                    <a:moveTo>
                      <a:pt x="202" y="1"/>
                    </a:moveTo>
                    <a:cubicBezTo>
                      <a:pt x="198" y="1"/>
                      <a:pt x="193" y="1"/>
                      <a:pt x="188" y="3"/>
                    </a:cubicBezTo>
                    <a:cubicBezTo>
                      <a:pt x="163" y="9"/>
                      <a:pt x="150" y="28"/>
                      <a:pt x="137" y="48"/>
                    </a:cubicBezTo>
                    <a:cubicBezTo>
                      <a:pt x="118" y="92"/>
                      <a:pt x="99" y="136"/>
                      <a:pt x="80" y="181"/>
                    </a:cubicBezTo>
                    <a:cubicBezTo>
                      <a:pt x="67" y="200"/>
                      <a:pt x="55" y="225"/>
                      <a:pt x="42" y="251"/>
                    </a:cubicBezTo>
                    <a:cubicBezTo>
                      <a:pt x="36" y="276"/>
                      <a:pt x="23" y="302"/>
                      <a:pt x="10" y="327"/>
                    </a:cubicBezTo>
                    <a:cubicBezTo>
                      <a:pt x="1" y="350"/>
                      <a:pt x="18" y="367"/>
                      <a:pt x="36" y="367"/>
                    </a:cubicBezTo>
                    <a:cubicBezTo>
                      <a:pt x="43" y="367"/>
                      <a:pt x="49" y="364"/>
                      <a:pt x="55" y="359"/>
                    </a:cubicBezTo>
                    <a:cubicBezTo>
                      <a:pt x="74" y="340"/>
                      <a:pt x="93" y="327"/>
                      <a:pt x="105" y="308"/>
                    </a:cubicBezTo>
                    <a:cubicBezTo>
                      <a:pt x="125" y="289"/>
                      <a:pt x="144" y="270"/>
                      <a:pt x="156" y="251"/>
                    </a:cubicBezTo>
                    <a:cubicBezTo>
                      <a:pt x="182" y="206"/>
                      <a:pt x="214" y="162"/>
                      <a:pt x="233" y="117"/>
                    </a:cubicBezTo>
                    <a:cubicBezTo>
                      <a:pt x="252" y="92"/>
                      <a:pt x="258" y="48"/>
                      <a:pt x="239" y="22"/>
                    </a:cubicBezTo>
                    <a:cubicBezTo>
                      <a:pt x="229" y="8"/>
                      <a:pt x="216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95"/>
              <p:cNvSpPr/>
              <p:nvPr/>
            </p:nvSpPr>
            <p:spPr>
              <a:xfrm>
                <a:off x="6731647" y="1509155"/>
                <a:ext cx="12297" cy="15756"/>
              </a:xfrm>
              <a:custGeom>
                <a:rect b="b" l="l" r="r" t="t"/>
                <a:pathLst>
                  <a:path extrusionOk="0" h="82" w="64">
                    <a:moveTo>
                      <a:pt x="39" y="0"/>
                    </a:moveTo>
                    <a:lnTo>
                      <a:pt x="32" y="7"/>
                    </a:lnTo>
                    <a:lnTo>
                      <a:pt x="20" y="19"/>
                    </a:lnTo>
                    <a:lnTo>
                      <a:pt x="7" y="38"/>
                    </a:lnTo>
                    <a:cubicBezTo>
                      <a:pt x="0" y="45"/>
                      <a:pt x="0" y="51"/>
                      <a:pt x="0" y="57"/>
                    </a:cubicBezTo>
                    <a:cubicBezTo>
                      <a:pt x="0" y="64"/>
                      <a:pt x="7" y="64"/>
                      <a:pt x="7" y="70"/>
                    </a:cubicBezTo>
                    <a:cubicBezTo>
                      <a:pt x="13" y="76"/>
                      <a:pt x="20" y="76"/>
                      <a:pt x="26" y="76"/>
                    </a:cubicBezTo>
                    <a:cubicBezTo>
                      <a:pt x="29" y="80"/>
                      <a:pt x="31" y="81"/>
                      <a:pt x="32" y="81"/>
                    </a:cubicBezTo>
                    <a:cubicBezTo>
                      <a:pt x="34" y="81"/>
                      <a:pt x="35" y="80"/>
                      <a:pt x="39" y="76"/>
                    </a:cubicBezTo>
                    <a:lnTo>
                      <a:pt x="45" y="76"/>
                    </a:lnTo>
                    <a:cubicBezTo>
                      <a:pt x="51" y="70"/>
                      <a:pt x="51" y="70"/>
                      <a:pt x="51" y="64"/>
                    </a:cubicBezTo>
                    <a:cubicBezTo>
                      <a:pt x="58" y="57"/>
                      <a:pt x="58" y="51"/>
                      <a:pt x="64" y="45"/>
                    </a:cubicBezTo>
                    <a:cubicBezTo>
                      <a:pt x="64" y="38"/>
                      <a:pt x="64" y="32"/>
                      <a:pt x="64" y="26"/>
                    </a:cubicBezTo>
                    <a:lnTo>
                      <a:pt x="64" y="19"/>
                    </a:lnTo>
                    <a:lnTo>
                      <a:pt x="64" y="13"/>
                    </a:lnTo>
                    <a:cubicBezTo>
                      <a:pt x="64" y="7"/>
                      <a:pt x="64" y="7"/>
                      <a:pt x="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95"/>
              <p:cNvSpPr/>
              <p:nvPr/>
            </p:nvSpPr>
            <p:spPr>
              <a:xfrm>
                <a:off x="7021011" y="1258796"/>
                <a:ext cx="44193" cy="49381"/>
              </a:xfrm>
              <a:custGeom>
                <a:rect b="b" l="l" r="r" t="t"/>
                <a:pathLst>
                  <a:path extrusionOk="0" h="257" w="230">
                    <a:moveTo>
                      <a:pt x="185" y="0"/>
                    </a:moveTo>
                    <a:cubicBezTo>
                      <a:pt x="172" y="0"/>
                      <a:pt x="166" y="7"/>
                      <a:pt x="153" y="13"/>
                    </a:cubicBezTo>
                    <a:cubicBezTo>
                      <a:pt x="140" y="19"/>
                      <a:pt x="128" y="26"/>
                      <a:pt x="121" y="32"/>
                    </a:cubicBezTo>
                    <a:cubicBezTo>
                      <a:pt x="102" y="45"/>
                      <a:pt x="83" y="58"/>
                      <a:pt x="70" y="77"/>
                    </a:cubicBezTo>
                    <a:cubicBezTo>
                      <a:pt x="51" y="96"/>
                      <a:pt x="45" y="115"/>
                      <a:pt x="32" y="134"/>
                    </a:cubicBezTo>
                    <a:cubicBezTo>
                      <a:pt x="20" y="166"/>
                      <a:pt x="1" y="210"/>
                      <a:pt x="26" y="236"/>
                    </a:cubicBezTo>
                    <a:cubicBezTo>
                      <a:pt x="35" y="250"/>
                      <a:pt x="52" y="257"/>
                      <a:pt x="71" y="257"/>
                    </a:cubicBezTo>
                    <a:cubicBezTo>
                      <a:pt x="77" y="257"/>
                      <a:pt x="83" y="256"/>
                      <a:pt x="90" y="255"/>
                    </a:cubicBezTo>
                    <a:cubicBezTo>
                      <a:pt x="109" y="242"/>
                      <a:pt x="121" y="229"/>
                      <a:pt x="121" y="210"/>
                    </a:cubicBezTo>
                    <a:cubicBezTo>
                      <a:pt x="121" y="197"/>
                      <a:pt x="128" y="191"/>
                      <a:pt x="134" y="185"/>
                    </a:cubicBezTo>
                    <a:cubicBezTo>
                      <a:pt x="140" y="172"/>
                      <a:pt x="140" y="159"/>
                      <a:pt x="147" y="147"/>
                    </a:cubicBezTo>
                    <a:cubicBezTo>
                      <a:pt x="159" y="134"/>
                      <a:pt x="172" y="121"/>
                      <a:pt x="185" y="102"/>
                    </a:cubicBezTo>
                    <a:cubicBezTo>
                      <a:pt x="191" y="96"/>
                      <a:pt x="198" y="89"/>
                      <a:pt x="204" y="83"/>
                    </a:cubicBezTo>
                    <a:cubicBezTo>
                      <a:pt x="204" y="77"/>
                      <a:pt x="210" y="77"/>
                      <a:pt x="210" y="70"/>
                    </a:cubicBezTo>
                    <a:cubicBezTo>
                      <a:pt x="210" y="70"/>
                      <a:pt x="217" y="64"/>
                      <a:pt x="223" y="58"/>
                    </a:cubicBezTo>
                    <a:cubicBezTo>
                      <a:pt x="229" y="45"/>
                      <a:pt x="229" y="32"/>
                      <a:pt x="223" y="19"/>
                    </a:cubicBezTo>
                    <a:cubicBezTo>
                      <a:pt x="217" y="7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95"/>
              <p:cNvSpPr/>
              <p:nvPr/>
            </p:nvSpPr>
            <p:spPr>
              <a:xfrm>
                <a:off x="7047911" y="1310097"/>
                <a:ext cx="14795" cy="19214"/>
              </a:xfrm>
              <a:custGeom>
                <a:rect b="b" l="l" r="r" t="t"/>
                <a:pathLst>
                  <a:path extrusionOk="0" h="100" w="77">
                    <a:moveTo>
                      <a:pt x="51" y="0"/>
                    </a:moveTo>
                    <a:cubicBezTo>
                      <a:pt x="38" y="0"/>
                      <a:pt x="32" y="7"/>
                      <a:pt x="32" y="13"/>
                    </a:cubicBezTo>
                    <a:lnTo>
                      <a:pt x="13" y="38"/>
                    </a:lnTo>
                    <a:cubicBezTo>
                      <a:pt x="13" y="38"/>
                      <a:pt x="13" y="45"/>
                      <a:pt x="7" y="45"/>
                    </a:cubicBezTo>
                    <a:lnTo>
                      <a:pt x="7" y="51"/>
                    </a:lnTo>
                    <a:lnTo>
                      <a:pt x="7" y="70"/>
                    </a:lnTo>
                    <a:cubicBezTo>
                      <a:pt x="0" y="77"/>
                      <a:pt x="0" y="83"/>
                      <a:pt x="7" y="89"/>
                    </a:cubicBezTo>
                    <a:cubicBezTo>
                      <a:pt x="7" y="89"/>
                      <a:pt x="7" y="96"/>
                      <a:pt x="13" y="96"/>
                    </a:cubicBezTo>
                    <a:cubicBezTo>
                      <a:pt x="18" y="98"/>
                      <a:pt x="22" y="100"/>
                      <a:pt x="26" y="100"/>
                    </a:cubicBezTo>
                    <a:cubicBezTo>
                      <a:pt x="31" y="100"/>
                      <a:pt x="35" y="97"/>
                      <a:pt x="38" y="89"/>
                    </a:cubicBezTo>
                    <a:lnTo>
                      <a:pt x="51" y="83"/>
                    </a:lnTo>
                    <a:lnTo>
                      <a:pt x="51" y="77"/>
                    </a:lnTo>
                    <a:cubicBezTo>
                      <a:pt x="58" y="70"/>
                      <a:pt x="58" y="70"/>
                      <a:pt x="58" y="64"/>
                    </a:cubicBezTo>
                    <a:lnTo>
                      <a:pt x="77" y="38"/>
                    </a:lnTo>
                    <a:cubicBezTo>
                      <a:pt x="77" y="32"/>
                      <a:pt x="77" y="32"/>
                      <a:pt x="77" y="26"/>
                    </a:cubicBezTo>
                    <a:cubicBezTo>
                      <a:pt x="77" y="19"/>
                      <a:pt x="77" y="19"/>
                      <a:pt x="77" y="13"/>
                    </a:cubicBezTo>
                    <a:cubicBezTo>
                      <a:pt x="77" y="13"/>
                      <a:pt x="70" y="7"/>
                      <a:pt x="64" y="7"/>
                    </a:cubicBezTo>
                    <a:cubicBezTo>
                      <a:pt x="58" y="0"/>
                      <a:pt x="51" y="0"/>
                      <a:pt x="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95"/>
              <p:cNvSpPr/>
              <p:nvPr/>
            </p:nvSpPr>
            <p:spPr>
              <a:xfrm>
                <a:off x="6968557" y="1123913"/>
                <a:ext cx="56298" cy="26131"/>
              </a:xfrm>
              <a:custGeom>
                <a:rect b="b" l="l" r="r" t="t"/>
                <a:pathLst>
                  <a:path extrusionOk="0" h="136" w="293">
                    <a:moveTo>
                      <a:pt x="169" y="1"/>
                    </a:moveTo>
                    <a:cubicBezTo>
                      <a:pt x="158" y="1"/>
                      <a:pt x="146" y="2"/>
                      <a:pt x="134" y="3"/>
                    </a:cubicBezTo>
                    <a:cubicBezTo>
                      <a:pt x="108" y="10"/>
                      <a:pt x="89" y="16"/>
                      <a:pt x="70" y="22"/>
                    </a:cubicBezTo>
                    <a:cubicBezTo>
                      <a:pt x="57" y="29"/>
                      <a:pt x="45" y="35"/>
                      <a:pt x="32" y="42"/>
                    </a:cubicBezTo>
                    <a:cubicBezTo>
                      <a:pt x="13" y="54"/>
                      <a:pt x="0" y="73"/>
                      <a:pt x="7" y="99"/>
                    </a:cubicBezTo>
                    <a:cubicBezTo>
                      <a:pt x="7" y="111"/>
                      <a:pt x="19" y="124"/>
                      <a:pt x="32" y="130"/>
                    </a:cubicBezTo>
                    <a:cubicBezTo>
                      <a:pt x="38" y="134"/>
                      <a:pt x="45" y="135"/>
                      <a:pt x="51" y="135"/>
                    </a:cubicBezTo>
                    <a:cubicBezTo>
                      <a:pt x="57" y="135"/>
                      <a:pt x="64" y="134"/>
                      <a:pt x="70" y="130"/>
                    </a:cubicBezTo>
                    <a:cubicBezTo>
                      <a:pt x="77" y="130"/>
                      <a:pt x="83" y="124"/>
                      <a:pt x="89" y="118"/>
                    </a:cubicBezTo>
                    <a:lnTo>
                      <a:pt x="102" y="118"/>
                    </a:lnTo>
                    <a:cubicBezTo>
                      <a:pt x="121" y="105"/>
                      <a:pt x="134" y="99"/>
                      <a:pt x="153" y="92"/>
                    </a:cubicBezTo>
                    <a:lnTo>
                      <a:pt x="197" y="92"/>
                    </a:lnTo>
                    <a:cubicBezTo>
                      <a:pt x="200" y="89"/>
                      <a:pt x="204" y="88"/>
                      <a:pt x="208" y="88"/>
                    </a:cubicBezTo>
                    <a:cubicBezTo>
                      <a:pt x="212" y="88"/>
                      <a:pt x="216" y="89"/>
                      <a:pt x="223" y="92"/>
                    </a:cubicBezTo>
                    <a:lnTo>
                      <a:pt x="242" y="92"/>
                    </a:lnTo>
                    <a:cubicBezTo>
                      <a:pt x="261" y="92"/>
                      <a:pt x="274" y="80"/>
                      <a:pt x="280" y="67"/>
                    </a:cubicBezTo>
                    <a:cubicBezTo>
                      <a:pt x="293" y="48"/>
                      <a:pt x="286" y="22"/>
                      <a:pt x="267" y="16"/>
                    </a:cubicBezTo>
                    <a:cubicBezTo>
                      <a:pt x="235" y="7"/>
                      <a:pt x="202" y="1"/>
                      <a:pt x="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95"/>
              <p:cNvSpPr/>
              <p:nvPr/>
            </p:nvSpPr>
            <p:spPr>
              <a:xfrm>
                <a:off x="6986810" y="1146394"/>
                <a:ext cx="192" cy="19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4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95"/>
              <p:cNvSpPr/>
              <p:nvPr/>
            </p:nvSpPr>
            <p:spPr>
              <a:xfrm>
                <a:off x="6986810" y="1086254"/>
                <a:ext cx="43040" cy="26131"/>
              </a:xfrm>
              <a:custGeom>
                <a:rect b="b" l="l" r="r" t="t"/>
                <a:pathLst>
                  <a:path extrusionOk="0" h="136" w="224">
                    <a:moveTo>
                      <a:pt x="186" y="0"/>
                    </a:moveTo>
                    <a:cubicBezTo>
                      <a:pt x="182" y="0"/>
                      <a:pt x="177" y="1"/>
                      <a:pt x="172" y="2"/>
                    </a:cubicBezTo>
                    <a:lnTo>
                      <a:pt x="90" y="47"/>
                    </a:lnTo>
                    <a:cubicBezTo>
                      <a:pt x="71" y="53"/>
                      <a:pt x="58" y="60"/>
                      <a:pt x="45" y="72"/>
                    </a:cubicBezTo>
                    <a:cubicBezTo>
                      <a:pt x="32" y="79"/>
                      <a:pt x="13" y="91"/>
                      <a:pt x="7" y="110"/>
                    </a:cubicBezTo>
                    <a:cubicBezTo>
                      <a:pt x="1" y="117"/>
                      <a:pt x="7" y="129"/>
                      <a:pt x="20" y="136"/>
                    </a:cubicBezTo>
                    <a:cubicBezTo>
                      <a:pt x="39" y="136"/>
                      <a:pt x="58" y="136"/>
                      <a:pt x="71" y="129"/>
                    </a:cubicBezTo>
                    <a:cubicBezTo>
                      <a:pt x="90" y="123"/>
                      <a:pt x="102" y="117"/>
                      <a:pt x="115" y="110"/>
                    </a:cubicBezTo>
                    <a:lnTo>
                      <a:pt x="198" y="66"/>
                    </a:lnTo>
                    <a:cubicBezTo>
                      <a:pt x="217" y="60"/>
                      <a:pt x="223" y="41"/>
                      <a:pt x="217" y="21"/>
                    </a:cubicBezTo>
                    <a:cubicBezTo>
                      <a:pt x="212" y="7"/>
                      <a:pt x="200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95"/>
              <p:cNvSpPr/>
              <p:nvPr/>
            </p:nvSpPr>
            <p:spPr>
              <a:xfrm>
                <a:off x="7150514" y="1264752"/>
                <a:ext cx="30743" cy="33241"/>
              </a:xfrm>
              <a:custGeom>
                <a:rect b="b" l="l" r="r" t="t"/>
                <a:pathLst>
                  <a:path extrusionOk="0" h="173" w="160">
                    <a:moveTo>
                      <a:pt x="117" y="1"/>
                    </a:moveTo>
                    <a:cubicBezTo>
                      <a:pt x="110" y="1"/>
                      <a:pt x="103" y="3"/>
                      <a:pt x="95" y="8"/>
                    </a:cubicBezTo>
                    <a:cubicBezTo>
                      <a:pt x="76" y="27"/>
                      <a:pt x="57" y="46"/>
                      <a:pt x="38" y="65"/>
                    </a:cubicBezTo>
                    <a:lnTo>
                      <a:pt x="26" y="77"/>
                    </a:lnTo>
                    <a:cubicBezTo>
                      <a:pt x="26" y="84"/>
                      <a:pt x="19" y="90"/>
                      <a:pt x="13" y="103"/>
                    </a:cubicBezTo>
                    <a:cubicBezTo>
                      <a:pt x="13" y="103"/>
                      <a:pt x="7" y="109"/>
                      <a:pt x="7" y="116"/>
                    </a:cubicBezTo>
                    <a:cubicBezTo>
                      <a:pt x="0" y="128"/>
                      <a:pt x="0" y="141"/>
                      <a:pt x="7" y="154"/>
                    </a:cubicBezTo>
                    <a:cubicBezTo>
                      <a:pt x="13" y="166"/>
                      <a:pt x="26" y="173"/>
                      <a:pt x="38" y="173"/>
                    </a:cubicBezTo>
                    <a:cubicBezTo>
                      <a:pt x="45" y="166"/>
                      <a:pt x="57" y="160"/>
                      <a:pt x="64" y="154"/>
                    </a:cubicBezTo>
                    <a:lnTo>
                      <a:pt x="70" y="141"/>
                    </a:lnTo>
                    <a:cubicBezTo>
                      <a:pt x="76" y="135"/>
                      <a:pt x="83" y="128"/>
                      <a:pt x="89" y="122"/>
                    </a:cubicBezTo>
                    <a:cubicBezTo>
                      <a:pt x="102" y="109"/>
                      <a:pt x="108" y="90"/>
                      <a:pt x="121" y="77"/>
                    </a:cubicBezTo>
                    <a:lnTo>
                      <a:pt x="140" y="65"/>
                    </a:lnTo>
                    <a:cubicBezTo>
                      <a:pt x="159" y="52"/>
                      <a:pt x="159" y="27"/>
                      <a:pt x="146" y="14"/>
                    </a:cubicBezTo>
                    <a:cubicBezTo>
                      <a:pt x="138" y="6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95"/>
              <p:cNvSpPr/>
              <p:nvPr/>
            </p:nvSpPr>
            <p:spPr>
              <a:xfrm>
                <a:off x="7222567" y="1261294"/>
                <a:ext cx="28245" cy="48036"/>
              </a:xfrm>
              <a:custGeom>
                <a:rect b="b" l="l" r="r" t="t"/>
                <a:pathLst>
                  <a:path extrusionOk="0" h="250" w="147">
                    <a:moveTo>
                      <a:pt x="108" y="0"/>
                    </a:moveTo>
                    <a:cubicBezTo>
                      <a:pt x="95" y="0"/>
                      <a:pt x="76" y="0"/>
                      <a:pt x="70" y="13"/>
                    </a:cubicBezTo>
                    <a:cubicBezTo>
                      <a:pt x="57" y="19"/>
                      <a:pt x="51" y="26"/>
                      <a:pt x="45" y="38"/>
                    </a:cubicBezTo>
                    <a:lnTo>
                      <a:pt x="38" y="57"/>
                    </a:lnTo>
                    <a:cubicBezTo>
                      <a:pt x="32" y="64"/>
                      <a:pt x="26" y="76"/>
                      <a:pt x="26" y="89"/>
                    </a:cubicBezTo>
                    <a:cubicBezTo>
                      <a:pt x="19" y="108"/>
                      <a:pt x="13" y="121"/>
                      <a:pt x="6" y="140"/>
                    </a:cubicBezTo>
                    <a:cubicBezTo>
                      <a:pt x="0" y="159"/>
                      <a:pt x="0" y="172"/>
                      <a:pt x="0" y="191"/>
                    </a:cubicBezTo>
                    <a:cubicBezTo>
                      <a:pt x="6" y="216"/>
                      <a:pt x="26" y="242"/>
                      <a:pt x="51" y="248"/>
                    </a:cubicBezTo>
                    <a:cubicBezTo>
                      <a:pt x="55" y="249"/>
                      <a:pt x="60" y="250"/>
                      <a:pt x="64" y="250"/>
                    </a:cubicBezTo>
                    <a:cubicBezTo>
                      <a:pt x="85" y="250"/>
                      <a:pt x="105" y="238"/>
                      <a:pt x="121" y="223"/>
                    </a:cubicBezTo>
                    <a:cubicBezTo>
                      <a:pt x="134" y="210"/>
                      <a:pt x="134" y="191"/>
                      <a:pt x="140" y="178"/>
                    </a:cubicBezTo>
                    <a:lnTo>
                      <a:pt x="140" y="159"/>
                    </a:lnTo>
                    <a:cubicBezTo>
                      <a:pt x="140" y="146"/>
                      <a:pt x="140" y="134"/>
                      <a:pt x="140" y="121"/>
                    </a:cubicBezTo>
                    <a:lnTo>
                      <a:pt x="140" y="70"/>
                    </a:lnTo>
                    <a:lnTo>
                      <a:pt x="146" y="57"/>
                    </a:lnTo>
                    <a:cubicBezTo>
                      <a:pt x="146" y="45"/>
                      <a:pt x="146" y="38"/>
                      <a:pt x="140" y="26"/>
                    </a:cubicBezTo>
                    <a:cubicBezTo>
                      <a:pt x="134" y="13"/>
                      <a:pt x="121" y="6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95"/>
              <p:cNvSpPr/>
              <p:nvPr/>
            </p:nvSpPr>
            <p:spPr>
              <a:xfrm>
                <a:off x="7265222" y="1257259"/>
                <a:ext cx="18446" cy="50533"/>
              </a:xfrm>
              <a:custGeom>
                <a:rect b="b" l="l" r="r" t="t"/>
                <a:pathLst>
                  <a:path extrusionOk="0" h="263" w="96">
                    <a:moveTo>
                      <a:pt x="56" y="1"/>
                    </a:moveTo>
                    <a:cubicBezTo>
                      <a:pt x="40" y="1"/>
                      <a:pt x="25" y="17"/>
                      <a:pt x="20" y="34"/>
                    </a:cubicBezTo>
                    <a:lnTo>
                      <a:pt x="7" y="129"/>
                    </a:lnTo>
                    <a:cubicBezTo>
                      <a:pt x="7" y="142"/>
                      <a:pt x="7" y="155"/>
                      <a:pt x="1" y="174"/>
                    </a:cubicBezTo>
                    <a:cubicBezTo>
                      <a:pt x="1" y="186"/>
                      <a:pt x="1" y="205"/>
                      <a:pt x="7" y="224"/>
                    </a:cubicBezTo>
                    <a:cubicBezTo>
                      <a:pt x="7" y="249"/>
                      <a:pt x="25" y="262"/>
                      <a:pt x="43" y="262"/>
                    </a:cubicBezTo>
                    <a:cubicBezTo>
                      <a:pt x="57" y="262"/>
                      <a:pt x="71" y="254"/>
                      <a:pt x="77" y="237"/>
                    </a:cubicBezTo>
                    <a:cubicBezTo>
                      <a:pt x="89" y="218"/>
                      <a:pt x="89" y="199"/>
                      <a:pt x="96" y="186"/>
                    </a:cubicBezTo>
                    <a:cubicBezTo>
                      <a:pt x="96" y="167"/>
                      <a:pt x="96" y="155"/>
                      <a:pt x="96" y="136"/>
                    </a:cubicBezTo>
                    <a:lnTo>
                      <a:pt x="96" y="47"/>
                    </a:lnTo>
                    <a:cubicBezTo>
                      <a:pt x="96" y="27"/>
                      <a:pt x="83" y="2"/>
                      <a:pt x="64" y="2"/>
                    </a:cubicBezTo>
                    <a:cubicBezTo>
                      <a:pt x="61" y="1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95"/>
              <p:cNvSpPr/>
              <p:nvPr/>
            </p:nvSpPr>
            <p:spPr>
              <a:xfrm>
                <a:off x="7293274" y="1261294"/>
                <a:ext cx="16140" cy="40158"/>
              </a:xfrm>
              <a:custGeom>
                <a:rect b="b" l="l" r="r" t="t"/>
                <a:pathLst>
                  <a:path extrusionOk="0" h="209" w="84">
                    <a:moveTo>
                      <a:pt x="45" y="0"/>
                    </a:moveTo>
                    <a:cubicBezTo>
                      <a:pt x="26" y="0"/>
                      <a:pt x="7" y="13"/>
                      <a:pt x="7" y="32"/>
                    </a:cubicBezTo>
                    <a:lnTo>
                      <a:pt x="7" y="115"/>
                    </a:lnTo>
                    <a:cubicBezTo>
                      <a:pt x="1" y="127"/>
                      <a:pt x="1" y="146"/>
                      <a:pt x="7" y="159"/>
                    </a:cubicBezTo>
                    <a:cubicBezTo>
                      <a:pt x="7" y="172"/>
                      <a:pt x="7" y="178"/>
                      <a:pt x="13" y="184"/>
                    </a:cubicBezTo>
                    <a:cubicBezTo>
                      <a:pt x="13" y="197"/>
                      <a:pt x="20" y="203"/>
                      <a:pt x="26" y="203"/>
                    </a:cubicBezTo>
                    <a:cubicBezTo>
                      <a:pt x="32" y="207"/>
                      <a:pt x="39" y="208"/>
                      <a:pt x="44" y="208"/>
                    </a:cubicBezTo>
                    <a:cubicBezTo>
                      <a:pt x="50" y="208"/>
                      <a:pt x="55" y="207"/>
                      <a:pt x="58" y="203"/>
                    </a:cubicBezTo>
                    <a:cubicBezTo>
                      <a:pt x="64" y="203"/>
                      <a:pt x="71" y="197"/>
                      <a:pt x="77" y="184"/>
                    </a:cubicBezTo>
                    <a:cubicBezTo>
                      <a:pt x="77" y="178"/>
                      <a:pt x="77" y="172"/>
                      <a:pt x="77" y="159"/>
                    </a:cubicBezTo>
                    <a:cubicBezTo>
                      <a:pt x="83" y="146"/>
                      <a:pt x="83" y="127"/>
                      <a:pt x="77" y="115"/>
                    </a:cubicBezTo>
                    <a:cubicBezTo>
                      <a:pt x="83" y="89"/>
                      <a:pt x="83" y="57"/>
                      <a:pt x="83" y="32"/>
                    </a:cubicBezTo>
                    <a:cubicBezTo>
                      <a:pt x="83" y="26"/>
                      <a:pt x="77" y="13"/>
                      <a:pt x="64" y="6"/>
                    </a:cubicBezTo>
                    <a:cubicBezTo>
                      <a:pt x="58" y="0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95"/>
              <p:cNvSpPr/>
              <p:nvPr/>
            </p:nvSpPr>
            <p:spPr>
              <a:xfrm>
                <a:off x="7228331" y="917362"/>
                <a:ext cx="29782" cy="35162"/>
              </a:xfrm>
              <a:custGeom>
                <a:rect b="b" l="l" r="r" t="t"/>
                <a:pathLst>
                  <a:path extrusionOk="0" h="183" w="155">
                    <a:moveTo>
                      <a:pt x="129" y="100"/>
                    </a:moveTo>
                    <a:cubicBezTo>
                      <a:pt x="129" y="102"/>
                      <a:pt x="130" y="104"/>
                      <a:pt x="132" y="105"/>
                    </a:cubicBezTo>
                    <a:lnTo>
                      <a:pt x="132" y="105"/>
                    </a:lnTo>
                    <a:lnTo>
                      <a:pt x="129" y="100"/>
                    </a:lnTo>
                    <a:close/>
                    <a:moveTo>
                      <a:pt x="41" y="0"/>
                    </a:moveTo>
                    <a:cubicBezTo>
                      <a:pt x="20" y="0"/>
                      <a:pt x="0" y="21"/>
                      <a:pt x="8" y="49"/>
                    </a:cubicBezTo>
                    <a:cubicBezTo>
                      <a:pt x="21" y="74"/>
                      <a:pt x="34" y="100"/>
                      <a:pt x="46" y="119"/>
                    </a:cubicBezTo>
                    <a:cubicBezTo>
                      <a:pt x="53" y="132"/>
                      <a:pt x="59" y="144"/>
                      <a:pt x="72" y="151"/>
                    </a:cubicBezTo>
                    <a:cubicBezTo>
                      <a:pt x="78" y="163"/>
                      <a:pt x="84" y="170"/>
                      <a:pt x="97" y="176"/>
                    </a:cubicBezTo>
                    <a:cubicBezTo>
                      <a:pt x="110" y="182"/>
                      <a:pt x="116" y="182"/>
                      <a:pt x="129" y="182"/>
                    </a:cubicBezTo>
                    <a:cubicBezTo>
                      <a:pt x="135" y="182"/>
                      <a:pt x="142" y="176"/>
                      <a:pt x="148" y="170"/>
                    </a:cubicBezTo>
                    <a:cubicBezTo>
                      <a:pt x="154" y="163"/>
                      <a:pt x="154" y="151"/>
                      <a:pt x="154" y="144"/>
                    </a:cubicBezTo>
                    <a:cubicBezTo>
                      <a:pt x="154" y="138"/>
                      <a:pt x="148" y="132"/>
                      <a:pt x="148" y="125"/>
                    </a:cubicBezTo>
                    <a:lnTo>
                      <a:pt x="142" y="112"/>
                    </a:lnTo>
                    <a:cubicBezTo>
                      <a:pt x="142" y="112"/>
                      <a:pt x="136" y="109"/>
                      <a:pt x="132" y="105"/>
                    </a:cubicBezTo>
                    <a:lnTo>
                      <a:pt x="132" y="105"/>
                    </a:lnTo>
                    <a:lnTo>
                      <a:pt x="135" y="112"/>
                    </a:lnTo>
                    <a:lnTo>
                      <a:pt x="123" y="100"/>
                    </a:lnTo>
                    <a:cubicBezTo>
                      <a:pt x="110" y="87"/>
                      <a:pt x="97" y="74"/>
                      <a:pt x="91" y="62"/>
                    </a:cubicBezTo>
                    <a:lnTo>
                      <a:pt x="84" y="49"/>
                    </a:lnTo>
                    <a:lnTo>
                      <a:pt x="84" y="43"/>
                    </a:lnTo>
                    <a:cubicBezTo>
                      <a:pt x="84" y="36"/>
                      <a:pt x="72" y="30"/>
                      <a:pt x="72" y="23"/>
                    </a:cubicBezTo>
                    <a:cubicBezTo>
                      <a:pt x="65" y="7"/>
                      <a:pt x="53" y="0"/>
                      <a:pt x="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95"/>
              <p:cNvSpPr/>
              <p:nvPr/>
            </p:nvSpPr>
            <p:spPr>
              <a:xfrm>
                <a:off x="7169920" y="948681"/>
                <a:ext cx="62062" cy="43616"/>
              </a:xfrm>
              <a:custGeom>
                <a:rect b="b" l="l" r="r" t="t"/>
                <a:pathLst>
                  <a:path extrusionOk="0" h="227" w="323">
                    <a:moveTo>
                      <a:pt x="71" y="0"/>
                    </a:moveTo>
                    <a:cubicBezTo>
                      <a:pt x="58" y="0"/>
                      <a:pt x="45" y="0"/>
                      <a:pt x="33" y="7"/>
                    </a:cubicBezTo>
                    <a:cubicBezTo>
                      <a:pt x="20" y="13"/>
                      <a:pt x="7" y="26"/>
                      <a:pt x="7" y="38"/>
                    </a:cubicBezTo>
                    <a:cubicBezTo>
                      <a:pt x="1" y="51"/>
                      <a:pt x="7" y="70"/>
                      <a:pt x="14" y="83"/>
                    </a:cubicBezTo>
                    <a:cubicBezTo>
                      <a:pt x="26" y="108"/>
                      <a:pt x="58" y="115"/>
                      <a:pt x="83" y="127"/>
                    </a:cubicBezTo>
                    <a:lnTo>
                      <a:pt x="115" y="140"/>
                    </a:lnTo>
                    <a:lnTo>
                      <a:pt x="134" y="153"/>
                    </a:lnTo>
                    <a:lnTo>
                      <a:pt x="141" y="153"/>
                    </a:lnTo>
                    <a:lnTo>
                      <a:pt x="153" y="166"/>
                    </a:lnTo>
                    <a:lnTo>
                      <a:pt x="166" y="172"/>
                    </a:lnTo>
                    <a:cubicBezTo>
                      <a:pt x="179" y="178"/>
                      <a:pt x="191" y="185"/>
                      <a:pt x="198" y="191"/>
                    </a:cubicBezTo>
                    <a:cubicBezTo>
                      <a:pt x="217" y="204"/>
                      <a:pt x="242" y="216"/>
                      <a:pt x="268" y="223"/>
                    </a:cubicBezTo>
                    <a:cubicBezTo>
                      <a:pt x="272" y="225"/>
                      <a:pt x="277" y="226"/>
                      <a:pt x="282" y="226"/>
                    </a:cubicBezTo>
                    <a:cubicBezTo>
                      <a:pt x="303" y="226"/>
                      <a:pt x="323" y="204"/>
                      <a:pt x="312" y="178"/>
                    </a:cubicBezTo>
                    <a:cubicBezTo>
                      <a:pt x="300" y="153"/>
                      <a:pt x="280" y="127"/>
                      <a:pt x="261" y="115"/>
                    </a:cubicBezTo>
                    <a:cubicBezTo>
                      <a:pt x="242" y="96"/>
                      <a:pt x="223" y="83"/>
                      <a:pt x="204" y="64"/>
                    </a:cubicBezTo>
                    <a:cubicBezTo>
                      <a:pt x="179" y="51"/>
                      <a:pt x="153" y="38"/>
                      <a:pt x="128" y="26"/>
                    </a:cubicBezTo>
                    <a:cubicBezTo>
                      <a:pt x="115" y="19"/>
                      <a:pt x="109" y="13"/>
                      <a:pt x="96" y="7"/>
                    </a:cubicBezTo>
                    <a:cubicBezTo>
                      <a:pt x="83" y="7"/>
                      <a:pt x="77" y="0"/>
                      <a:pt x="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95"/>
              <p:cNvSpPr/>
              <p:nvPr/>
            </p:nvSpPr>
            <p:spPr>
              <a:xfrm>
                <a:off x="7192016" y="919091"/>
                <a:ext cx="60717" cy="59756"/>
              </a:xfrm>
              <a:custGeom>
                <a:rect b="b" l="l" r="r" t="t"/>
                <a:pathLst>
                  <a:path extrusionOk="0" h="311" w="316">
                    <a:moveTo>
                      <a:pt x="25" y="1"/>
                    </a:moveTo>
                    <a:cubicBezTo>
                      <a:pt x="10" y="1"/>
                      <a:pt x="0" y="16"/>
                      <a:pt x="0" y="27"/>
                    </a:cubicBezTo>
                    <a:cubicBezTo>
                      <a:pt x="0" y="40"/>
                      <a:pt x="7" y="46"/>
                      <a:pt x="7" y="53"/>
                    </a:cubicBezTo>
                    <a:cubicBezTo>
                      <a:pt x="13" y="59"/>
                      <a:pt x="19" y="65"/>
                      <a:pt x="26" y="72"/>
                    </a:cubicBezTo>
                    <a:cubicBezTo>
                      <a:pt x="32" y="84"/>
                      <a:pt x="45" y="97"/>
                      <a:pt x="57" y="110"/>
                    </a:cubicBezTo>
                    <a:cubicBezTo>
                      <a:pt x="76" y="135"/>
                      <a:pt x="102" y="161"/>
                      <a:pt x="127" y="180"/>
                    </a:cubicBezTo>
                    <a:cubicBezTo>
                      <a:pt x="146" y="205"/>
                      <a:pt x="172" y="224"/>
                      <a:pt x="191" y="243"/>
                    </a:cubicBezTo>
                    <a:cubicBezTo>
                      <a:pt x="216" y="262"/>
                      <a:pt x="242" y="281"/>
                      <a:pt x="267" y="307"/>
                    </a:cubicBezTo>
                    <a:cubicBezTo>
                      <a:pt x="272" y="309"/>
                      <a:pt x="276" y="310"/>
                      <a:pt x="281" y="310"/>
                    </a:cubicBezTo>
                    <a:cubicBezTo>
                      <a:pt x="301" y="310"/>
                      <a:pt x="316" y="289"/>
                      <a:pt x="305" y="269"/>
                    </a:cubicBezTo>
                    <a:cubicBezTo>
                      <a:pt x="280" y="243"/>
                      <a:pt x="267" y="218"/>
                      <a:pt x="248" y="192"/>
                    </a:cubicBezTo>
                    <a:cubicBezTo>
                      <a:pt x="223" y="167"/>
                      <a:pt x="204" y="148"/>
                      <a:pt x="185" y="123"/>
                    </a:cubicBezTo>
                    <a:lnTo>
                      <a:pt x="115" y="59"/>
                    </a:lnTo>
                    <a:cubicBezTo>
                      <a:pt x="102" y="46"/>
                      <a:pt x="89" y="34"/>
                      <a:pt x="76" y="21"/>
                    </a:cubicBezTo>
                    <a:lnTo>
                      <a:pt x="57" y="8"/>
                    </a:lnTo>
                    <a:cubicBezTo>
                      <a:pt x="51" y="2"/>
                      <a:pt x="38" y="2"/>
                      <a:pt x="32" y="2"/>
                    </a:cubicBezTo>
                    <a:cubicBezTo>
                      <a:pt x="29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95"/>
              <p:cNvSpPr/>
              <p:nvPr/>
            </p:nvSpPr>
            <p:spPr>
              <a:xfrm>
                <a:off x="7271370" y="977886"/>
                <a:ext cx="20944" cy="29206"/>
              </a:xfrm>
              <a:custGeom>
                <a:rect b="b" l="l" r="r" t="t"/>
                <a:pathLst>
                  <a:path extrusionOk="0" h="152" w="109">
                    <a:moveTo>
                      <a:pt x="32" y="1"/>
                    </a:moveTo>
                    <a:cubicBezTo>
                      <a:pt x="19" y="7"/>
                      <a:pt x="13" y="14"/>
                      <a:pt x="7" y="26"/>
                    </a:cubicBezTo>
                    <a:cubicBezTo>
                      <a:pt x="0" y="33"/>
                      <a:pt x="0" y="45"/>
                      <a:pt x="7" y="58"/>
                    </a:cubicBezTo>
                    <a:cubicBezTo>
                      <a:pt x="13" y="71"/>
                      <a:pt x="19" y="77"/>
                      <a:pt x="19" y="90"/>
                    </a:cubicBezTo>
                    <a:lnTo>
                      <a:pt x="26" y="109"/>
                    </a:lnTo>
                    <a:lnTo>
                      <a:pt x="26" y="96"/>
                    </a:lnTo>
                    <a:cubicBezTo>
                      <a:pt x="26" y="102"/>
                      <a:pt x="26" y="109"/>
                      <a:pt x="32" y="115"/>
                    </a:cubicBezTo>
                    <a:cubicBezTo>
                      <a:pt x="32" y="122"/>
                      <a:pt x="38" y="128"/>
                      <a:pt x="38" y="128"/>
                    </a:cubicBezTo>
                    <a:cubicBezTo>
                      <a:pt x="45" y="134"/>
                      <a:pt x="45" y="141"/>
                      <a:pt x="51" y="147"/>
                    </a:cubicBezTo>
                    <a:cubicBezTo>
                      <a:pt x="57" y="150"/>
                      <a:pt x="64" y="152"/>
                      <a:pt x="70" y="152"/>
                    </a:cubicBezTo>
                    <a:cubicBezTo>
                      <a:pt x="77" y="152"/>
                      <a:pt x="83" y="150"/>
                      <a:pt x="89" y="147"/>
                    </a:cubicBezTo>
                    <a:cubicBezTo>
                      <a:pt x="96" y="134"/>
                      <a:pt x="102" y="128"/>
                      <a:pt x="108" y="115"/>
                    </a:cubicBezTo>
                    <a:cubicBezTo>
                      <a:pt x="108" y="102"/>
                      <a:pt x="108" y="90"/>
                      <a:pt x="108" y="77"/>
                    </a:cubicBezTo>
                    <a:cubicBezTo>
                      <a:pt x="102" y="58"/>
                      <a:pt x="96" y="39"/>
                      <a:pt x="83" y="26"/>
                    </a:cubicBezTo>
                    <a:cubicBezTo>
                      <a:pt x="83" y="20"/>
                      <a:pt x="83" y="14"/>
                      <a:pt x="77" y="14"/>
                    </a:cubicBezTo>
                    <a:cubicBezTo>
                      <a:pt x="70" y="7"/>
                      <a:pt x="70" y="7"/>
                      <a:pt x="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95"/>
              <p:cNvSpPr/>
              <p:nvPr/>
            </p:nvSpPr>
            <p:spPr>
              <a:xfrm>
                <a:off x="6410580" y="2224686"/>
                <a:ext cx="663084" cy="284371"/>
              </a:xfrm>
              <a:custGeom>
                <a:rect b="b" l="l" r="r" t="t"/>
                <a:pathLst>
                  <a:path extrusionOk="0" h="1480" w="3451">
                    <a:moveTo>
                      <a:pt x="26" y="0"/>
                    </a:moveTo>
                    <a:cubicBezTo>
                      <a:pt x="0" y="45"/>
                      <a:pt x="6" y="102"/>
                      <a:pt x="45" y="140"/>
                    </a:cubicBezTo>
                    <a:cubicBezTo>
                      <a:pt x="83" y="172"/>
                      <a:pt x="127" y="197"/>
                      <a:pt x="172" y="210"/>
                    </a:cubicBezTo>
                    <a:cubicBezTo>
                      <a:pt x="312" y="261"/>
                      <a:pt x="458" y="311"/>
                      <a:pt x="553" y="420"/>
                    </a:cubicBezTo>
                    <a:cubicBezTo>
                      <a:pt x="636" y="515"/>
                      <a:pt x="674" y="642"/>
                      <a:pt x="750" y="737"/>
                    </a:cubicBezTo>
                    <a:cubicBezTo>
                      <a:pt x="883" y="883"/>
                      <a:pt x="1087" y="915"/>
                      <a:pt x="1277" y="922"/>
                    </a:cubicBezTo>
                    <a:cubicBezTo>
                      <a:pt x="1300" y="922"/>
                      <a:pt x="1322" y="921"/>
                      <a:pt x="1345" y="921"/>
                    </a:cubicBezTo>
                    <a:cubicBezTo>
                      <a:pt x="1515" y="921"/>
                      <a:pt x="1691" y="926"/>
                      <a:pt x="1837" y="1011"/>
                    </a:cubicBezTo>
                    <a:cubicBezTo>
                      <a:pt x="2021" y="1119"/>
                      <a:pt x="2129" y="1328"/>
                      <a:pt x="2313" y="1417"/>
                    </a:cubicBezTo>
                    <a:cubicBezTo>
                      <a:pt x="2417" y="1458"/>
                      <a:pt x="2527" y="1479"/>
                      <a:pt x="2636" y="1479"/>
                    </a:cubicBezTo>
                    <a:cubicBezTo>
                      <a:pt x="2681" y="1479"/>
                      <a:pt x="2726" y="1475"/>
                      <a:pt x="2771" y="1468"/>
                    </a:cubicBezTo>
                    <a:lnTo>
                      <a:pt x="3413" y="1424"/>
                    </a:lnTo>
                    <a:lnTo>
                      <a:pt x="3438" y="1424"/>
                    </a:lnTo>
                    <a:lnTo>
                      <a:pt x="3451" y="1411"/>
                    </a:lnTo>
                    <a:lnTo>
                      <a:pt x="3451" y="1411"/>
                    </a:lnTo>
                    <a:cubicBezTo>
                      <a:pt x="3419" y="1417"/>
                      <a:pt x="3388" y="1420"/>
                      <a:pt x="3357" y="1420"/>
                    </a:cubicBezTo>
                    <a:cubicBezTo>
                      <a:pt x="3318" y="1420"/>
                      <a:pt x="3280" y="1415"/>
                      <a:pt x="3241" y="1404"/>
                    </a:cubicBezTo>
                    <a:cubicBezTo>
                      <a:pt x="3209" y="1404"/>
                      <a:pt x="3184" y="1398"/>
                      <a:pt x="3158" y="1385"/>
                    </a:cubicBezTo>
                    <a:cubicBezTo>
                      <a:pt x="3139" y="1385"/>
                      <a:pt x="3127" y="1379"/>
                      <a:pt x="3114" y="1366"/>
                    </a:cubicBezTo>
                    <a:cubicBezTo>
                      <a:pt x="3049" y="1384"/>
                      <a:pt x="2983" y="1394"/>
                      <a:pt x="2917" y="1394"/>
                    </a:cubicBezTo>
                    <a:cubicBezTo>
                      <a:pt x="2840" y="1394"/>
                      <a:pt x="2763" y="1381"/>
                      <a:pt x="2688" y="1354"/>
                    </a:cubicBezTo>
                    <a:cubicBezTo>
                      <a:pt x="2682" y="1354"/>
                      <a:pt x="2676" y="1347"/>
                      <a:pt x="2676" y="1341"/>
                    </a:cubicBezTo>
                    <a:cubicBezTo>
                      <a:pt x="2622" y="1352"/>
                      <a:pt x="2560" y="1368"/>
                      <a:pt x="2500" y="1368"/>
                    </a:cubicBezTo>
                    <a:cubicBezTo>
                      <a:pt x="2461" y="1368"/>
                      <a:pt x="2423" y="1361"/>
                      <a:pt x="2390" y="1341"/>
                    </a:cubicBezTo>
                    <a:cubicBezTo>
                      <a:pt x="2301" y="1290"/>
                      <a:pt x="2262" y="1157"/>
                      <a:pt x="2231" y="1080"/>
                    </a:cubicBezTo>
                    <a:cubicBezTo>
                      <a:pt x="2199" y="1004"/>
                      <a:pt x="2167" y="928"/>
                      <a:pt x="2135" y="845"/>
                    </a:cubicBezTo>
                    <a:cubicBezTo>
                      <a:pt x="2110" y="858"/>
                      <a:pt x="2091" y="864"/>
                      <a:pt x="2065" y="864"/>
                    </a:cubicBezTo>
                    <a:cubicBezTo>
                      <a:pt x="2040" y="871"/>
                      <a:pt x="2015" y="871"/>
                      <a:pt x="1983" y="877"/>
                    </a:cubicBezTo>
                    <a:cubicBezTo>
                      <a:pt x="1969" y="878"/>
                      <a:pt x="1955" y="878"/>
                      <a:pt x="1940" y="878"/>
                    </a:cubicBezTo>
                    <a:cubicBezTo>
                      <a:pt x="1839" y="878"/>
                      <a:pt x="1734" y="858"/>
                      <a:pt x="1640" y="814"/>
                    </a:cubicBezTo>
                    <a:cubicBezTo>
                      <a:pt x="1589" y="794"/>
                      <a:pt x="1538" y="769"/>
                      <a:pt x="1494" y="731"/>
                    </a:cubicBezTo>
                    <a:cubicBezTo>
                      <a:pt x="1462" y="712"/>
                      <a:pt x="1443" y="686"/>
                      <a:pt x="1417" y="661"/>
                    </a:cubicBezTo>
                    <a:cubicBezTo>
                      <a:pt x="1366" y="655"/>
                      <a:pt x="1316" y="648"/>
                      <a:pt x="1265" y="629"/>
                    </a:cubicBezTo>
                    <a:cubicBezTo>
                      <a:pt x="1188" y="610"/>
                      <a:pt x="1119" y="578"/>
                      <a:pt x="1049" y="534"/>
                    </a:cubicBezTo>
                    <a:cubicBezTo>
                      <a:pt x="1017" y="515"/>
                      <a:pt x="985" y="489"/>
                      <a:pt x="960" y="464"/>
                    </a:cubicBezTo>
                    <a:lnTo>
                      <a:pt x="941" y="439"/>
                    </a:lnTo>
                    <a:cubicBezTo>
                      <a:pt x="858" y="420"/>
                      <a:pt x="775" y="394"/>
                      <a:pt x="699" y="362"/>
                    </a:cubicBezTo>
                    <a:cubicBezTo>
                      <a:pt x="591" y="318"/>
                      <a:pt x="483" y="261"/>
                      <a:pt x="388" y="191"/>
                    </a:cubicBezTo>
                    <a:cubicBezTo>
                      <a:pt x="356" y="165"/>
                      <a:pt x="324" y="140"/>
                      <a:pt x="292" y="108"/>
                    </a:cubicBezTo>
                    <a:cubicBezTo>
                      <a:pt x="229" y="83"/>
                      <a:pt x="165" y="57"/>
                      <a:pt x="102" y="32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95"/>
              <p:cNvSpPr/>
              <p:nvPr/>
            </p:nvSpPr>
            <p:spPr>
              <a:xfrm>
                <a:off x="5747887" y="2097105"/>
                <a:ext cx="551641" cy="209435"/>
              </a:xfrm>
              <a:custGeom>
                <a:rect b="b" l="l" r="r" t="t"/>
                <a:pathLst>
                  <a:path extrusionOk="0" h="1090" w="2871">
                    <a:moveTo>
                      <a:pt x="22" y="0"/>
                    </a:moveTo>
                    <a:cubicBezTo>
                      <a:pt x="8" y="0"/>
                      <a:pt x="1" y="24"/>
                      <a:pt x="11" y="35"/>
                    </a:cubicBezTo>
                    <a:cubicBezTo>
                      <a:pt x="164" y="143"/>
                      <a:pt x="323" y="238"/>
                      <a:pt x="494" y="308"/>
                    </a:cubicBezTo>
                    <a:cubicBezTo>
                      <a:pt x="666" y="391"/>
                      <a:pt x="844" y="454"/>
                      <a:pt x="1022" y="518"/>
                    </a:cubicBezTo>
                    <a:cubicBezTo>
                      <a:pt x="1403" y="651"/>
                      <a:pt x="1791" y="785"/>
                      <a:pt x="2172" y="912"/>
                    </a:cubicBezTo>
                    <a:cubicBezTo>
                      <a:pt x="2280" y="950"/>
                      <a:pt x="2388" y="988"/>
                      <a:pt x="2496" y="1020"/>
                    </a:cubicBezTo>
                    <a:cubicBezTo>
                      <a:pt x="2553" y="1039"/>
                      <a:pt x="2610" y="1052"/>
                      <a:pt x="2668" y="1064"/>
                    </a:cubicBezTo>
                    <a:cubicBezTo>
                      <a:pt x="2718" y="1084"/>
                      <a:pt x="2776" y="1090"/>
                      <a:pt x="2833" y="1090"/>
                    </a:cubicBezTo>
                    <a:cubicBezTo>
                      <a:pt x="2852" y="1090"/>
                      <a:pt x="2871" y="1058"/>
                      <a:pt x="2852" y="1039"/>
                    </a:cubicBezTo>
                    <a:cubicBezTo>
                      <a:pt x="2776" y="982"/>
                      <a:pt x="2693" y="937"/>
                      <a:pt x="2598" y="912"/>
                    </a:cubicBezTo>
                    <a:cubicBezTo>
                      <a:pt x="2502" y="874"/>
                      <a:pt x="2407" y="842"/>
                      <a:pt x="2305" y="810"/>
                    </a:cubicBezTo>
                    <a:cubicBezTo>
                      <a:pt x="2115" y="747"/>
                      <a:pt x="1924" y="683"/>
                      <a:pt x="1733" y="620"/>
                    </a:cubicBezTo>
                    <a:cubicBezTo>
                      <a:pt x="1365" y="499"/>
                      <a:pt x="990" y="391"/>
                      <a:pt x="628" y="251"/>
                    </a:cubicBezTo>
                    <a:cubicBezTo>
                      <a:pt x="424" y="175"/>
                      <a:pt x="227" y="86"/>
                      <a:pt x="30" y="3"/>
                    </a:cubicBezTo>
                    <a:cubicBezTo>
                      <a:pt x="27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95"/>
              <p:cNvSpPr/>
              <p:nvPr/>
            </p:nvSpPr>
            <p:spPr>
              <a:xfrm>
                <a:off x="6358702" y="2330555"/>
                <a:ext cx="81276" cy="37084"/>
              </a:xfrm>
              <a:custGeom>
                <a:rect b="b" l="l" r="r" t="t"/>
                <a:pathLst>
                  <a:path extrusionOk="0" h="193" w="423">
                    <a:moveTo>
                      <a:pt x="48" y="0"/>
                    </a:moveTo>
                    <a:cubicBezTo>
                      <a:pt x="13" y="0"/>
                      <a:pt x="1" y="48"/>
                      <a:pt x="35" y="59"/>
                    </a:cubicBezTo>
                    <a:cubicBezTo>
                      <a:pt x="92" y="85"/>
                      <a:pt x="149" y="116"/>
                      <a:pt x="207" y="142"/>
                    </a:cubicBezTo>
                    <a:cubicBezTo>
                      <a:pt x="238" y="154"/>
                      <a:pt x="270" y="161"/>
                      <a:pt x="302" y="174"/>
                    </a:cubicBezTo>
                    <a:cubicBezTo>
                      <a:pt x="327" y="186"/>
                      <a:pt x="359" y="193"/>
                      <a:pt x="397" y="193"/>
                    </a:cubicBezTo>
                    <a:cubicBezTo>
                      <a:pt x="410" y="193"/>
                      <a:pt x="423" y="174"/>
                      <a:pt x="410" y="161"/>
                    </a:cubicBezTo>
                    <a:cubicBezTo>
                      <a:pt x="385" y="135"/>
                      <a:pt x="353" y="123"/>
                      <a:pt x="327" y="110"/>
                    </a:cubicBezTo>
                    <a:cubicBezTo>
                      <a:pt x="296" y="91"/>
                      <a:pt x="270" y="78"/>
                      <a:pt x="238" y="66"/>
                    </a:cubicBezTo>
                    <a:cubicBezTo>
                      <a:pt x="181" y="46"/>
                      <a:pt x="118" y="21"/>
                      <a:pt x="60" y="2"/>
                    </a:cubicBezTo>
                    <a:cubicBezTo>
                      <a:pt x="56" y="1"/>
                      <a:pt x="52" y="0"/>
                      <a:pt x="4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95"/>
              <p:cNvSpPr/>
              <p:nvPr/>
            </p:nvSpPr>
            <p:spPr>
              <a:xfrm>
                <a:off x="6645376" y="2433350"/>
                <a:ext cx="63215" cy="18638"/>
              </a:xfrm>
              <a:custGeom>
                <a:rect b="b" l="l" r="r" t="t"/>
                <a:pathLst>
                  <a:path extrusionOk="0" h="97" w="329">
                    <a:moveTo>
                      <a:pt x="37" y="0"/>
                    </a:moveTo>
                    <a:cubicBezTo>
                      <a:pt x="4" y="0"/>
                      <a:pt x="0" y="52"/>
                      <a:pt x="36" y="58"/>
                    </a:cubicBezTo>
                    <a:lnTo>
                      <a:pt x="163" y="83"/>
                    </a:lnTo>
                    <a:lnTo>
                      <a:pt x="227" y="96"/>
                    </a:lnTo>
                    <a:lnTo>
                      <a:pt x="297" y="96"/>
                    </a:lnTo>
                    <a:cubicBezTo>
                      <a:pt x="316" y="96"/>
                      <a:pt x="329" y="64"/>
                      <a:pt x="310" y="52"/>
                    </a:cubicBezTo>
                    <a:cubicBezTo>
                      <a:pt x="297" y="45"/>
                      <a:pt x="284" y="39"/>
                      <a:pt x="272" y="39"/>
                    </a:cubicBezTo>
                    <a:lnTo>
                      <a:pt x="246" y="33"/>
                    </a:lnTo>
                    <a:lnTo>
                      <a:pt x="176" y="20"/>
                    </a:lnTo>
                    <a:lnTo>
                      <a:pt x="43" y="1"/>
                    </a:lnTo>
                    <a:cubicBezTo>
                      <a:pt x="41" y="0"/>
                      <a:pt x="39" y="0"/>
                      <a:pt x="3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95"/>
              <p:cNvSpPr/>
              <p:nvPr/>
            </p:nvSpPr>
            <p:spPr>
              <a:xfrm>
                <a:off x="7269641" y="2663727"/>
                <a:ext cx="134884" cy="38428"/>
              </a:xfrm>
              <a:custGeom>
                <a:rect b="b" l="l" r="r" t="t"/>
                <a:pathLst>
                  <a:path extrusionOk="0" h="200" w="702">
                    <a:moveTo>
                      <a:pt x="44" y="1"/>
                    </a:moveTo>
                    <a:cubicBezTo>
                      <a:pt x="17" y="1"/>
                      <a:pt x="1" y="43"/>
                      <a:pt x="35" y="60"/>
                    </a:cubicBezTo>
                    <a:cubicBezTo>
                      <a:pt x="232" y="149"/>
                      <a:pt x="454" y="200"/>
                      <a:pt x="677" y="200"/>
                    </a:cubicBezTo>
                    <a:cubicBezTo>
                      <a:pt x="702" y="200"/>
                      <a:pt x="696" y="168"/>
                      <a:pt x="677" y="162"/>
                    </a:cubicBezTo>
                    <a:cubicBezTo>
                      <a:pt x="568" y="136"/>
                      <a:pt x="467" y="124"/>
                      <a:pt x="365" y="98"/>
                    </a:cubicBezTo>
                    <a:cubicBezTo>
                      <a:pt x="257" y="73"/>
                      <a:pt x="155" y="41"/>
                      <a:pt x="54" y="3"/>
                    </a:cubicBezTo>
                    <a:cubicBezTo>
                      <a:pt x="50" y="1"/>
                      <a:pt x="47" y="1"/>
                      <a:pt x="4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95"/>
              <p:cNvSpPr/>
              <p:nvPr/>
            </p:nvSpPr>
            <p:spPr>
              <a:xfrm>
                <a:off x="7213152" y="2511359"/>
                <a:ext cx="501300" cy="171391"/>
              </a:xfrm>
              <a:custGeom>
                <a:rect b="b" l="l" r="r" t="t"/>
                <a:pathLst>
                  <a:path extrusionOk="0" h="892" w="2609">
                    <a:moveTo>
                      <a:pt x="37" y="1"/>
                    </a:moveTo>
                    <a:cubicBezTo>
                      <a:pt x="9" y="1"/>
                      <a:pt x="0" y="41"/>
                      <a:pt x="30" y="59"/>
                    </a:cubicBezTo>
                    <a:cubicBezTo>
                      <a:pt x="132" y="103"/>
                      <a:pt x="240" y="148"/>
                      <a:pt x="348" y="179"/>
                    </a:cubicBezTo>
                    <a:cubicBezTo>
                      <a:pt x="449" y="218"/>
                      <a:pt x="551" y="249"/>
                      <a:pt x="653" y="287"/>
                    </a:cubicBezTo>
                    <a:cubicBezTo>
                      <a:pt x="862" y="357"/>
                      <a:pt x="1072" y="427"/>
                      <a:pt x="1282" y="497"/>
                    </a:cubicBezTo>
                    <a:lnTo>
                      <a:pt x="1911" y="700"/>
                    </a:lnTo>
                    <a:lnTo>
                      <a:pt x="2216" y="802"/>
                    </a:lnTo>
                    <a:cubicBezTo>
                      <a:pt x="2324" y="840"/>
                      <a:pt x="2432" y="872"/>
                      <a:pt x="2540" y="891"/>
                    </a:cubicBezTo>
                    <a:cubicBezTo>
                      <a:pt x="2542" y="891"/>
                      <a:pt x="2545" y="892"/>
                      <a:pt x="2547" y="892"/>
                    </a:cubicBezTo>
                    <a:cubicBezTo>
                      <a:pt x="2598" y="892"/>
                      <a:pt x="2608" y="820"/>
                      <a:pt x="2566" y="796"/>
                    </a:cubicBezTo>
                    <a:cubicBezTo>
                      <a:pt x="2464" y="745"/>
                      <a:pt x="2356" y="707"/>
                      <a:pt x="2248" y="675"/>
                    </a:cubicBezTo>
                    <a:lnTo>
                      <a:pt x="1943" y="580"/>
                    </a:lnTo>
                    <a:cubicBezTo>
                      <a:pt x="1727" y="510"/>
                      <a:pt x="1517" y="440"/>
                      <a:pt x="1307" y="376"/>
                    </a:cubicBezTo>
                    <a:cubicBezTo>
                      <a:pt x="1098" y="306"/>
                      <a:pt x="882" y="243"/>
                      <a:pt x="672" y="173"/>
                    </a:cubicBezTo>
                    <a:cubicBezTo>
                      <a:pt x="570" y="141"/>
                      <a:pt x="468" y="109"/>
                      <a:pt x="360" y="78"/>
                    </a:cubicBezTo>
                    <a:cubicBezTo>
                      <a:pt x="259" y="46"/>
                      <a:pt x="151" y="21"/>
                      <a:pt x="43" y="1"/>
                    </a:cubicBezTo>
                    <a:cubicBezTo>
                      <a:pt x="41" y="1"/>
                      <a:pt x="39" y="1"/>
                      <a:pt x="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95"/>
              <p:cNvSpPr/>
              <p:nvPr/>
            </p:nvSpPr>
            <p:spPr>
              <a:xfrm>
                <a:off x="7181256" y="2601857"/>
                <a:ext cx="423674" cy="130849"/>
              </a:xfrm>
              <a:custGeom>
                <a:rect b="b" l="l" r="r" t="t"/>
                <a:pathLst>
                  <a:path extrusionOk="0" h="681" w="2205">
                    <a:moveTo>
                      <a:pt x="39" y="0"/>
                    </a:moveTo>
                    <a:cubicBezTo>
                      <a:pt x="16" y="0"/>
                      <a:pt x="1" y="46"/>
                      <a:pt x="31" y="52"/>
                    </a:cubicBezTo>
                    <a:cubicBezTo>
                      <a:pt x="387" y="153"/>
                      <a:pt x="749" y="249"/>
                      <a:pt x="1098" y="357"/>
                    </a:cubicBezTo>
                    <a:cubicBezTo>
                      <a:pt x="1276" y="407"/>
                      <a:pt x="1454" y="465"/>
                      <a:pt x="1626" y="522"/>
                    </a:cubicBezTo>
                    <a:cubicBezTo>
                      <a:pt x="1715" y="547"/>
                      <a:pt x="1797" y="579"/>
                      <a:pt x="1886" y="604"/>
                    </a:cubicBezTo>
                    <a:cubicBezTo>
                      <a:pt x="1969" y="643"/>
                      <a:pt x="2064" y="668"/>
                      <a:pt x="2153" y="681"/>
                    </a:cubicBezTo>
                    <a:cubicBezTo>
                      <a:pt x="2185" y="681"/>
                      <a:pt x="2204" y="643"/>
                      <a:pt x="2179" y="617"/>
                    </a:cubicBezTo>
                    <a:cubicBezTo>
                      <a:pt x="2102" y="573"/>
                      <a:pt x="2013" y="528"/>
                      <a:pt x="1925" y="503"/>
                    </a:cubicBezTo>
                    <a:cubicBezTo>
                      <a:pt x="1842" y="477"/>
                      <a:pt x="1753" y="446"/>
                      <a:pt x="1670" y="420"/>
                    </a:cubicBezTo>
                    <a:cubicBezTo>
                      <a:pt x="1492" y="363"/>
                      <a:pt x="1308" y="306"/>
                      <a:pt x="1130" y="255"/>
                    </a:cubicBezTo>
                    <a:cubicBezTo>
                      <a:pt x="774" y="147"/>
                      <a:pt x="412" y="64"/>
                      <a:pt x="44" y="1"/>
                    </a:cubicBezTo>
                    <a:cubicBezTo>
                      <a:pt x="42" y="0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95"/>
              <p:cNvSpPr/>
              <p:nvPr/>
            </p:nvSpPr>
            <p:spPr>
              <a:xfrm>
                <a:off x="7697538" y="2692163"/>
                <a:ext cx="212510" cy="49188"/>
              </a:xfrm>
              <a:custGeom>
                <a:rect b="b" l="l" r="r" t="t"/>
                <a:pathLst>
                  <a:path extrusionOk="0" h="256" w="1106">
                    <a:moveTo>
                      <a:pt x="51" y="1"/>
                    </a:moveTo>
                    <a:cubicBezTo>
                      <a:pt x="6" y="1"/>
                      <a:pt x="0" y="65"/>
                      <a:pt x="45" y="71"/>
                    </a:cubicBezTo>
                    <a:cubicBezTo>
                      <a:pt x="203" y="103"/>
                      <a:pt x="369" y="141"/>
                      <a:pt x="534" y="173"/>
                    </a:cubicBezTo>
                    <a:lnTo>
                      <a:pt x="769" y="211"/>
                    </a:lnTo>
                    <a:cubicBezTo>
                      <a:pt x="852" y="236"/>
                      <a:pt x="934" y="249"/>
                      <a:pt x="1017" y="255"/>
                    </a:cubicBezTo>
                    <a:cubicBezTo>
                      <a:pt x="1074" y="255"/>
                      <a:pt x="1106" y="179"/>
                      <a:pt x="1049" y="160"/>
                    </a:cubicBezTo>
                    <a:cubicBezTo>
                      <a:pt x="966" y="134"/>
                      <a:pt x="883" y="122"/>
                      <a:pt x="801" y="109"/>
                    </a:cubicBezTo>
                    <a:lnTo>
                      <a:pt x="553" y="71"/>
                    </a:lnTo>
                    <a:cubicBezTo>
                      <a:pt x="388" y="45"/>
                      <a:pt x="223" y="26"/>
                      <a:pt x="5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95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95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95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95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95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95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95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95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95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95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95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95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95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95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95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95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95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95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95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95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95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95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95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95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95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95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95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95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95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95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95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95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95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95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95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95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95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95"/>
              <p:cNvSpPr/>
              <p:nvPr/>
            </p:nvSpPr>
            <p:spPr>
              <a:xfrm>
                <a:off x="7162619" y="1095094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95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95"/>
              <p:cNvSpPr/>
              <p:nvPr/>
            </p:nvSpPr>
            <p:spPr>
              <a:xfrm>
                <a:off x="5698699" y="760576"/>
                <a:ext cx="2544735" cy="2404663"/>
              </a:xfrm>
              <a:custGeom>
                <a:rect b="b" l="l" r="r" t="t"/>
                <a:pathLst>
                  <a:path extrusionOk="0" h="12515" w="13244">
                    <a:moveTo>
                      <a:pt x="10541" y="1845"/>
                    </a:moveTo>
                    <a:cubicBezTo>
                      <a:pt x="10603" y="1845"/>
                      <a:pt x="10665" y="1847"/>
                      <a:pt x="10727" y="1850"/>
                    </a:cubicBezTo>
                    <a:cubicBezTo>
                      <a:pt x="11255" y="1856"/>
                      <a:pt x="11776" y="1894"/>
                      <a:pt x="12297" y="1971"/>
                    </a:cubicBezTo>
                    <a:cubicBezTo>
                      <a:pt x="12424" y="1990"/>
                      <a:pt x="12545" y="2009"/>
                      <a:pt x="12665" y="2034"/>
                    </a:cubicBezTo>
                    <a:lnTo>
                      <a:pt x="12443" y="2028"/>
                    </a:lnTo>
                    <a:cubicBezTo>
                      <a:pt x="12316" y="2025"/>
                      <a:pt x="12190" y="2023"/>
                      <a:pt x="12066" y="2023"/>
                    </a:cubicBezTo>
                    <a:cubicBezTo>
                      <a:pt x="11941" y="2023"/>
                      <a:pt x="11817" y="2025"/>
                      <a:pt x="11693" y="2028"/>
                    </a:cubicBezTo>
                    <a:cubicBezTo>
                      <a:pt x="11204" y="2028"/>
                      <a:pt x="10708" y="2047"/>
                      <a:pt x="10219" y="2085"/>
                    </a:cubicBezTo>
                    <a:cubicBezTo>
                      <a:pt x="10085" y="2098"/>
                      <a:pt x="9946" y="2110"/>
                      <a:pt x="9806" y="2130"/>
                    </a:cubicBezTo>
                    <a:cubicBezTo>
                      <a:pt x="9698" y="2136"/>
                      <a:pt x="9590" y="2149"/>
                      <a:pt x="9482" y="2168"/>
                    </a:cubicBezTo>
                    <a:cubicBezTo>
                      <a:pt x="9571" y="1990"/>
                      <a:pt x="9806" y="1920"/>
                      <a:pt x="9984" y="1888"/>
                    </a:cubicBezTo>
                    <a:cubicBezTo>
                      <a:pt x="10170" y="1859"/>
                      <a:pt x="10355" y="1845"/>
                      <a:pt x="10541" y="1845"/>
                    </a:cubicBezTo>
                    <a:close/>
                    <a:moveTo>
                      <a:pt x="10931" y="2130"/>
                    </a:moveTo>
                    <a:lnTo>
                      <a:pt x="10702" y="2161"/>
                    </a:lnTo>
                    <a:cubicBezTo>
                      <a:pt x="10416" y="2199"/>
                      <a:pt x="10130" y="2218"/>
                      <a:pt x="9844" y="2269"/>
                    </a:cubicBezTo>
                    <a:cubicBezTo>
                      <a:pt x="9793" y="2250"/>
                      <a:pt x="9749" y="2225"/>
                      <a:pt x="9704" y="2212"/>
                    </a:cubicBezTo>
                    <a:cubicBezTo>
                      <a:pt x="9701" y="2211"/>
                      <a:pt x="9697" y="2210"/>
                      <a:pt x="9694" y="2210"/>
                    </a:cubicBezTo>
                    <a:cubicBezTo>
                      <a:pt x="9679" y="2210"/>
                      <a:pt x="9666" y="2222"/>
                      <a:pt x="9666" y="2238"/>
                    </a:cubicBezTo>
                    <a:lnTo>
                      <a:pt x="9577" y="2206"/>
                    </a:lnTo>
                    <a:cubicBezTo>
                      <a:pt x="9755" y="2199"/>
                      <a:pt x="9939" y="2180"/>
                      <a:pt x="10117" y="2174"/>
                    </a:cubicBezTo>
                    <a:cubicBezTo>
                      <a:pt x="10365" y="2155"/>
                      <a:pt x="10613" y="2142"/>
                      <a:pt x="10861" y="2130"/>
                    </a:cubicBezTo>
                    <a:close/>
                    <a:moveTo>
                      <a:pt x="3076" y="4849"/>
                    </a:moveTo>
                    <a:lnTo>
                      <a:pt x="3076" y="4849"/>
                    </a:lnTo>
                    <a:cubicBezTo>
                      <a:pt x="2835" y="5409"/>
                      <a:pt x="2720" y="6012"/>
                      <a:pt x="2746" y="6622"/>
                    </a:cubicBezTo>
                    <a:cubicBezTo>
                      <a:pt x="2739" y="6781"/>
                      <a:pt x="2752" y="6934"/>
                      <a:pt x="2790" y="7086"/>
                    </a:cubicBezTo>
                    <a:cubicBezTo>
                      <a:pt x="2796" y="7105"/>
                      <a:pt x="2803" y="7118"/>
                      <a:pt x="2809" y="7137"/>
                    </a:cubicBezTo>
                    <a:cubicBezTo>
                      <a:pt x="2682" y="7093"/>
                      <a:pt x="2561" y="7048"/>
                      <a:pt x="2434" y="7004"/>
                    </a:cubicBezTo>
                    <a:cubicBezTo>
                      <a:pt x="2447" y="6934"/>
                      <a:pt x="2460" y="6864"/>
                      <a:pt x="2460" y="6794"/>
                    </a:cubicBezTo>
                    <a:cubicBezTo>
                      <a:pt x="2466" y="6711"/>
                      <a:pt x="2479" y="6629"/>
                      <a:pt x="2491" y="6546"/>
                    </a:cubicBezTo>
                    <a:cubicBezTo>
                      <a:pt x="2523" y="6387"/>
                      <a:pt x="2555" y="6222"/>
                      <a:pt x="2593" y="6057"/>
                    </a:cubicBezTo>
                    <a:cubicBezTo>
                      <a:pt x="2682" y="5739"/>
                      <a:pt x="2796" y="5421"/>
                      <a:pt x="2936" y="5123"/>
                    </a:cubicBezTo>
                    <a:cubicBezTo>
                      <a:pt x="2981" y="5034"/>
                      <a:pt x="3025" y="4938"/>
                      <a:pt x="3076" y="4849"/>
                    </a:cubicBezTo>
                    <a:close/>
                    <a:moveTo>
                      <a:pt x="3495" y="4646"/>
                    </a:moveTo>
                    <a:lnTo>
                      <a:pt x="3489" y="4665"/>
                    </a:lnTo>
                    <a:cubicBezTo>
                      <a:pt x="3445" y="4773"/>
                      <a:pt x="3406" y="4881"/>
                      <a:pt x="3375" y="4989"/>
                    </a:cubicBezTo>
                    <a:cubicBezTo>
                      <a:pt x="3343" y="5097"/>
                      <a:pt x="3317" y="5205"/>
                      <a:pt x="3311" y="5313"/>
                    </a:cubicBezTo>
                    <a:cubicBezTo>
                      <a:pt x="3292" y="5402"/>
                      <a:pt x="3343" y="5491"/>
                      <a:pt x="3426" y="5523"/>
                    </a:cubicBezTo>
                    <a:cubicBezTo>
                      <a:pt x="3434" y="5524"/>
                      <a:pt x="3443" y="5524"/>
                      <a:pt x="3452" y="5524"/>
                    </a:cubicBezTo>
                    <a:cubicBezTo>
                      <a:pt x="3533" y="5524"/>
                      <a:pt x="3616" y="5498"/>
                      <a:pt x="3673" y="5440"/>
                    </a:cubicBezTo>
                    <a:lnTo>
                      <a:pt x="3673" y="5440"/>
                    </a:lnTo>
                    <a:cubicBezTo>
                      <a:pt x="3661" y="5479"/>
                      <a:pt x="3654" y="5510"/>
                      <a:pt x="3642" y="5548"/>
                    </a:cubicBezTo>
                    <a:cubicBezTo>
                      <a:pt x="3623" y="5612"/>
                      <a:pt x="3623" y="5682"/>
                      <a:pt x="3642" y="5745"/>
                    </a:cubicBezTo>
                    <a:cubicBezTo>
                      <a:pt x="3667" y="5803"/>
                      <a:pt x="3718" y="5841"/>
                      <a:pt x="3781" y="5841"/>
                    </a:cubicBezTo>
                    <a:cubicBezTo>
                      <a:pt x="3807" y="5841"/>
                      <a:pt x="3826" y="5841"/>
                      <a:pt x="3851" y="5834"/>
                    </a:cubicBezTo>
                    <a:lnTo>
                      <a:pt x="3851" y="5834"/>
                    </a:lnTo>
                    <a:cubicBezTo>
                      <a:pt x="3826" y="5885"/>
                      <a:pt x="3813" y="5942"/>
                      <a:pt x="3813" y="6000"/>
                    </a:cubicBezTo>
                    <a:cubicBezTo>
                      <a:pt x="3820" y="6076"/>
                      <a:pt x="3870" y="6152"/>
                      <a:pt x="3940" y="6178"/>
                    </a:cubicBezTo>
                    <a:cubicBezTo>
                      <a:pt x="3969" y="6185"/>
                      <a:pt x="3998" y="6188"/>
                      <a:pt x="4027" y="6188"/>
                    </a:cubicBezTo>
                    <a:cubicBezTo>
                      <a:pt x="4098" y="6188"/>
                      <a:pt x="4165" y="6166"/>
                      <a:pt x="4220" y="6120"/>
                    </a:cubicBezTo>
                    <a:lnTo>
                      <a:pt x="4220" y="6120"/>
                    </a:lnTo>
                    <a:cubicBezTo>
                      <a:pt x="4214" y="6133"/>
                      <a:pt x="4207" y="6139"/>
                      <a:pt x="4201" y="6152"/>
                    </a:cubicBezTo>
                    <a:cubicBezTo>
                      <a:pt x="4169" y="6209"/>
                      <a:pt x="4125" y="6267"/>
                      <a:pt x="4086" y="6324"/>
                    </a:cubicBezTo>
                    <a:cubicBezTo>
                      <a:pt x="4010" y="6432"/>
                      <a:pt x="3921" y="6540"/>
                      <a:pt x="3832" y="6635"/>
                    </a:cubicBezTo>
                    <a:cubicBezTo>
                      <a:pt x="3648" y="6838"/>
                      <a:pt x="3438" y="7010"/>
                      <a:pt x="3203" y="7156"/>
                    </a:cubicBezTo>
                    <a:cubicBezTo>
                      <a:pt x="3165" y="7190"/>
                      <a:pt x="3115" y="7205"/>
                      <a:pt x="3063" y="7205"/>
                    </a:cubicBezTo>
                    <a:cubicBezTo>
                      <a:pt x="3046" y="7205"/>
                      <a:pt x="3029" y="7204"/>
                      <a:pt x="3012" y="7201"/>
                    </a:cubicBezTo>
                    <a:cubicBezTo>
                      <a:pt x="2955" y="7169"/>
                      <a:pt x="2911" y="7112"/>
                      <a:pt x="2898" y="7048"/>
                    </a:cubicBezTo>
                    <a:cubicBezTo>
                      <a:pt x="2866" y="6902"/>
                      <a:pt x="2847" y="6756"/>
                      <a:pt x="2854" y="6610"/>
                    </a:cubicBezTo>
                    <a:cubicBezTo>
                      <a:pt x="2841" y="6311"/>
                      <a:pt x="2860" y="6006"/>
                      <a:pt x="2904" y="5714"/>
                    </a:cubicBezTo>
                    <a:cubicBezTo>
                      <a:pt x="2962" y="5383"/>
                      <a:pt x="3051" y="5059"/>
                      <a:pt x="3171" y="4741"/>
                    </a:cubicBezTo>
                    <a:cubicBezTo>
                      <a:pt x="3198" y="4772"/>
                      <a:pt x="3237" y="4791"/>
                      <a:pt x="3277" y="4791"/>
                    </a:cubicBezTo>
                    <a:cubicBezTo>
                      <a:pt x="3295" y="4791"/>
                      <a:pt x="3313" y="4787"/>
                      <a:pt x="3330" y="4779"/>
                    </a:cubicBezTo>
                    <a:cubicBezTo>
                      <a:pt x="3394" y="4741"/>
                      <a:pt x="3445" y="4697"/>
                      <a:pt x="3495" y="4646"/>
                    </a:cubicBezTo>
                    <a:close/>
                    <a:moveTo>
                      <a:pt x="3870" y="6769"/>
                    </a:moveTo>
                    <a:cubicBezTo>
                      <a:pt x="3807" y="6991"/>
                      <a:pt x="3781" y="7220"/>
                      <a:pt x="3807" y="7442"/>
                    </a:cubicBezTo>
                    <a:cubicBezTo>
                      <a:pt x="3813" y="7480"/>
                      <a:pt x="3813" y="7518"/>
                      <a:pt x="3826" y="7557"/>
                    </a:cubicBezTo>
                    <a:cubicBezTo>
                      <a:pt x="3750" y="7518"/>
                      <a:pt x="3680" y="7487"/>
                      <a:pt x="3603" y="7455"/>
                    </a:cubicBezTo>
                    <a:cubicBezTo>
                      <a:pt x="3476" y="7398"/>
                      <a:pt x="3343" y="7340"/>
                      <a:pt x="3209" y="7290"/>
                    </a:cubicBezTo>
                    <a:cubicBezTo>
                      <a:pt x="3241" y="7271"/>
                      <a:pt x="3273" y="7252"/>
                      <a:pt x="3305" y="7232"/>
                    </a:cubicBezTo>
                    <a:cubicBezTo>
                      <a:pt x="3368" y="7194"/>
                      <a:pt x="3426" y="7150"/>
                      <a:pt x="3483" y="7105"/>
                    </a:cubicBezTo>
                    <a:cubicBezTo>
                      <a:pt x="3603" y="7016"/>
                      <a:pt x="3718" y="6921"/>
                      <a:pt x="3826" y="6819"/>
                    </a:cubicBezTo>
                    <a:lnTo>
                      <a:pt x="3870" y="6769"/>
                    </a:lnTo>
                    <a:close/>
                    <a:moveTo>
                      <a:pt x="3762" y="8624"/>
                    </a:moveTo>
                    <a:lnTo>
                      <a:pt x="3985" y="8713"/>
                    </a:lnTo>
                    <a:lnTo>
                      <a:pt x="3921" y="8739"/>
                    </a:lnTo>
                    <a:cubicBezTo>
                      <a:pt x="3845" y="8770"/>
                      <a:pt x="3769" y="8808"/>
                      <a:pt x="3699" y="8847"/>
                    </a:cubicBezTo>
                    <a:cubicBezTo>
                      <a:pt x="3667" y="8866"/>
                      <a:pt x="3635" y="8885"/>
                      <a:pt x="3610" y="8904"/>
                    </a:cubicBezTo>
                    <a:lnTo>
                      <a:pt x="3762" y="8624"/>
                    </a:lnTo>
                    <a:close/>
                    <a:moveTo>
                      <a:pt x="7829" y="179"/>
                    </a:moveTo>
                    <a:cubicBezTo>
                      <a:pt x="8026" y="217"/>
                      <a:pt x="8217" y="299"/>
                      <a:pt x="8382" y="420"/>
                    </a:cubicBezTo>
                    <a:cubicBezTo>
                      <a:pt x="8390" y="426"/>
                      <a:pt x="8397" y="428"/>
                      <a:pt x="8404" y="428"/>
                    </a:cubicBezTo>
                    <a:cubicBezTo>
                      <a:pt x="8428" y="428"/>
                      <a:pt x="8446" y="400"/>
                      <a:pt x="8427" y="376"/>
                    </a:cubicBezTo>
                    <a:cubicBezTo>
                      <a:pt x="8389" y="331"/>
                      <a:pt x="8338" y="287"/>
                      <a:pt x="8287" y="248"/>
                    </a:cubicBezTo>
                    <a:lnTo>
                      <a:pt x="8287" y="248"/>
                    </a:lnTo>
                    <a:lnTo>
                      <a:pt x="8312" y="261"/>
                    </a:lnTo>
                    <a:cubicBezTo>
                      <a:pt x="8335" y="265"/>
                      <a:pt x="8369" y="275"/>
                      <a:pt x="8398" y="275"/>
                    </a:cubicBezTo>
                    <a:cubicBezTo>
                      <a:pt x="8418" y="275"/>
                      <a:pt x="8435" y="270"/>
                      <a:pt x="8446" y="255"/>
                    </a:cubicBezTo>
                    <a:cubicBezTo>
                      <a:pt x="8446" y="248"/>
                      <a:pt x="8446" y="248"/>
                      <a:pt x="8452" y="242"/>
                    </a:cubicBezTo>
                    <a:cubicBezTo>
                      <a:pt x="8503" y="274"/>
                      <a:pt x="8554" y="312"/>
                      <a:pt x="8605" y="357"/>
                    </a:cubicBezTo>
                    <a:cubicBezTo>
                      <a:pt x="8630" y="376"/>
                      <a:pt x="8662" y="407"/>
                      <a:pt x="8687" y="433"/>
                    </a:cubicBezTo>
                    <a:cubicBezTo>
                      <a:pt x="8713" y="465"/>
                      <a:pt x="8744" y="484"/>
                      <a:pt x="8783" y="503"/>
                    </a:cubicBezTo>
                    <a:cubicBezTo>
                      <a:pt x="8785" y="504"/>
                      <a:pt x="8788" y="504"/>
                      <a:pt x="8791" y="504"/>
                    </a:cubicBezTo>
                    <a:cubicBezTo>
                      <a:pt x="8808" y="504"/>
                      <a:pt x="8827" y="487"/>
                      <a:pt x="8827" y="471"/>
                    </a:cubicBezTo>
                    <a:lnTo>
                      <a:pt x="8827" y="465"/>
                    </a:lnTo>
                    <a:cubicBezTo>
                      <a:pt x="8935" y="573"/>
                      <a:pt x="9037" y="693"/>
                      <a:pt x="9132" y="820"/>
                    </a:cubicBezTo>
                    <a:cubicBezTo>
                      <a:pt x="9138" y="846"/>
                      <a:pt x="9151" y="871"/>
                      <a:pt x="9158" y="897"/>
                    </a:cubicBezTo>
                    <a:cubicBezTo>
                      <a:pt x="9164" y="928"/>
                      <a:pt x="9177" y="960"/>
                      <a:pt x="9202" y="992"/>
                    </a:cubicBezTo>
                    <a:cubicBezTo>
                      <a:pt x="9205" y="994"/>
                      <a:pt x="9209" y="995"/>
                      <a:pt x="9213" y="995"/>
                    </a:cubicBezTo>
                    <a:cubicBezTo>
                      <a:pt x="9224" y="995"/>
                      <a:pt x="9236" y="989"/>
                      <a:pt x="9240" y="979"/>
                    </a:cubicBezTo>
                    <a:cubicBezTo>
                      <a:pt x="9240" y="967"/>
                      <a:pt x="9247" y="954"/>
                      <a:pt x="9247" y="941"/>
                    </a:cubicBezTo>
                    <a:cubicBezTo>
                      <a:pt x="9247" y="948"/>
                      <a:pt x="9253" y="954"/>
                      <a:pt x="9266" y="954"/>
                    </a:cubicBezTo>
                    <a:cubicBezTo>
                      <a:pt x="9269" y="957"/>
                      <a:pt x="9272" y="959"/>
                      <a:pt x="9275" y="959"/>
                    </a:cubicBezTo>
                    <a:cubicBezTo>
                      <a:pt x="9278" y="959"/>
                      <a:pt x="9281" y="957"/>
                      <a:pt x="9285" y="954"/>
                    </a:cubicBezTo>
                    <a:cubicBezTo>
                      <a:pt x="9291" y="973"/>
                      <a:pt x="9297" y="992"/>
                      <a:pt x="9297" y="1011"/>
                    </a:cubicBezTo>
                    <a:cubicBezTo>
                      <a:pt x="9316" y="1094"/>
                      <a:pt x="9329" y="1183"/>
                      <a:pt x="9335" y="1265"/>
                    </a:cubicBezTo>
                    <a:cubicBezTo>
                      <a:pt x="9329" y="1354"/>
                      <a:pt x="9335" y="1437"/>
                      <a:pt x="9355" y="1519"/>
                    </a:cubicBezTo>
                    <a:cubicBezTo>
                      <a:pt x="9361" y="1532"/>
                      <a:pt x="9374" y="1539"/>
                      <a:pt x="9386" y="1539"/>
                    </a:cubicBezTo>
                    <a:cubicBezTo>
                      <a:pt x="9397" y="1539"/>
                      <a:pt x="9409" y="1532"/>
                      <a:pt x="9412" y="1519"/>
                    </a:cubicBezTo>
                    <a:cubicBezTo>
                      <a:pt x="9424" y="1494"/>
                      <a:pt x="9437" y="1462"/>
                      <a:pt x="9437" y="1437"/>
                    </a:cubicBezTo>
                    <a:cubicBezTo>
                      <a:pt x="9450" y="1469"/>
                      <a:pt x="9463" y="1500"/>
                      <a:pt x="9469" y="1539"/>
                    </a:cubicBezTo>
                    <a:cubicBezTo>
                      <a:pt x="9494" y="1602"/>
                      <a:pt x="9520" y="1666"/>
                      <a:pt x="9552" y="1729"/>
                    </a:cubicBezTo>
                    <a:cubicBezTo>
                      <a:pt x="9577" y="1793"/>
                      <a:pt x="9602" y="1850"/>
                      <a:pt x="9647" y="1901"/>
                    </a:cubicBezTo>
                    <a:cubicBezTo>
                      <a:pt x="9507" y="1952"/>
                      <a:pt x="9405" y="2060"/>
                      <a:pt x="9361" y="2199"/>
                    </a:cubicBezTo>
                    <a:cubicBezTo>
                      <a:pt x="9348" y="2225"/>
                      <a:pt x="9361" y="2250"/>
                      <a:pt x="9386" y="2263"/>
                    </a:cubicBezTo>
                    <a:cubicBezTo>
                      <a:pt x="9532" y="2307"/>
                      <a:pt x="9679" y="2339"/>
                      <a:pt x="9831" y="2377"/>
                    </a:cubicBezTo>
                    <a:cubicBezTo>
                      <a:pt x="9850" y="2390"/>
                      <a:pt x="9869" y="2409"/>
                      <a:pt x="9882" y="2428"/>
                    </a:cubicBezTo>
                    <a:cubicBezTo>
                      <a:pt x="9952" y="2485"/>
                      <a:pt x="10009" y="2555"/>
                      <a:pt x="10047" y="2638"/>
                    </a:cubicBezTo>
                    <a:cubicBezTo>
                      <a:pt x="10085" y="2714"/>
                      <a:pt x="10104" y="2797"/>
                      <a:pt x="10117" y="2879"/>
                    </a:cubicBezTo>
                    <a:cubicBezTo>
                      <a:pt x="10111" y="2860"/>
                      <a:pt x="10104" y="2848"/>
                      <a:pt x="10104" y="2835"/>
                    </a:cubicBezTo>
                    <a:cubicBezTo>
                      <a:pt x="10041" y="2670"/>
                      <a:pt x="9920" y="2530"/>
                      <a:pt x="9768" y="2447"/>
                    </a:cubicBezTo>
                    <a:cubicBezTo>
                      <a:pt x="9763" y="2444"/>
                      <a:pt x="9758" y="2443"/>
                      <a:pt x="9754" y="2443"/>
                    </a:cubicBezTo>
                    <a:cubicBezTo>
                      <a:pt x="9729" y="2443"/>
                      <a:pt x="9714" y="2482"/>
                      <a:pt x="9736" y="2498"/>
                    </a:cubicBezTo>
                    <a:cubicBezTo>
                      <a:pt x="9857" y="2593"/>
                      <a:pt x="9946" y="2721"/>
                      <a:pt x="9996" y="2873"/>
                    </a:cubicBezTo>
                    <a:cubicBezTo>
                      <a:pt x="10022" y="2949"/>
                      <a:pt x="10035" y="3032"/>
                      <a:pt x="10028" y="3115"/>
                    </a:cubicBezTo>
                    <a:lnTo>
                      <a:pt x="10028" y="3146"/>
                    </a:lnTo>
                    <a:cubicBezTo>
                      <a:pt x="10028" y="3115"/>
                      <a:pt x="10009" y="3089"/>
                      <a:pt x="9984" y="3083"/>
                    </a:cubicBezTo>
                    <a:cubicBezTo>
                      <a:pt x="9978" y="3080"/>
                      <a:pt x="9973" y="3079"/>
                      <a:pt x="9968" y="3079"/>
                    </a:cubicBezTo>
                    <a:cubicBezTo>
                      <a:pt x="9962" y="3079"/>
                      <a:pt x="9956" y="3082"/>
                      <a:pt x="9952" y="3089"/>
                    </a:cubicBezTo>
                    <a:cubicBezTo>
                      <a:pt x="9926" y="3121"/>
                      <a:pt x="9946" y="3178"/>
                      <a:pt x="9952" y="3223"/>
                    </a:cubicBezTo>
                    <a:cubicBezTo>
                      <a:pt x="9958" y="3261"/>
                      <a:pt x="9965" y="3312"/>
                      <a:pt x="9965" y="3356"/>
                    </a:cubicBezTo>
                    <a:cubicBezTo>
                      <a:pt x="9965" y="3394"/>
                      <a:pt x="9965" y="3432"/>
                      <a:pt x="9958" y="3470"/>
                    </a:cubicBezTo>
                    <a:cubicBezTo>
                      <a:pt x="9946" y="3432"/>
                      <a:pt x="9933" y="3388"/>
                      <a:pt x="9895" y="3375"/>
                    </a:cubicBezTo>
                    <a:cubicBezTo>
                      <a:pt x="9890" y="3373"/>
                      <a:pt x="9885" y="3373"/>
                      <a:pt x="9881" y="3373"/>
                    </a:cubicBezTo>
                    <a:cubicBezTo>
                      <a:pt x="9869" y="3373"/>
                      <a:pt x="9861" y="3378"/>
                      <a:pt x="9857" y="3388"/>
                    </a:cubicBezTo>
                    <a:cubicBezTo>
                      <a:pt x="9831" y="3432"/>
                      <a:pt x="9869" y="3489"/>
                      <a:pt x="9882" y="3534"/>
                    </a:cubicBezTo>
                    <a:cubicBezTo>
                      <a:pt x="9895" y="3578"/>
                      <a:pt x="9901" y="3623"/>
                      <a:pt x="9914" y="3667"/>
                    </a:cubicBezTo>
                    <a:cubicBezTo>
                      <a:pt x="9914" y="3693"/>
                      <a:pt x="9920" y="3725"/>
                      <a:pt x="9920" y="3744"/>
                    </a:cubicBezTo>
                    <a:cubicBezTo>
                      <a:pt x="9914" y="3718"/>
                      <a:pt x="9895" y="3693"/>
                      <a:pt x="9869" y="3680"/>
                    </a:cubicBezTo>
                    <a:cubicBezTo>
                      <a:pt x="9857" y="3680"/>
                      <a:pt x="9838" y="3686"/>
                      <a:pt x="9838" y="3699"/>
                    </a:cubicBezTo>
                    <a:cubicBezTo>
                      <a:pt x="9818" y="3737"/>
                      <a:pt x="9844" y="3788"/>
                      <a:pt x="9857" y="3833"/>
                    </a:cubicBezTo>
                    <a:cubicBezTo>
                      <a:pt x="9869" y="3871"/>
                      <a:pt x="9882" y="3915"/>
                      <a:pt x="9888" y="3953"/>
                    </a:cubicBezTo>
                    <a:cubicBezTo>
                      <a:pt x="9888" y="3960"/>
                      <a:pt x="9888" y="3960"/>
                      <a:pt x="9888" y="3966"/>
                    </a:cubicBezTo>
                    <a:cubicBezTo>
                      <a:pt x="9895" y="4011"/>
                      <a:pt x="9895" y="4061"/>
                      <a:pt x="9901" y="4112"/>
                    </a:cubicBezTo>
                    <a:cubicBezTo>
                      <a:pt x="9901" y="4150"/>
                      <a:pt x="9914" y="4188"/>
                      <a:pt x="9920" y="4227"/>
                    </a:cubicBezTo>
                    <a:cubicBezTo>
                      <a:pt x="9901" y="4188"/>
                      <a:pt x="9882" y="4150"/>
                      <a:pt x="9863" y="4119"/>
                    </a:cubicBezTo>
                    <a:cubicBezTo>
                      <a:pt x="9831" y="4061"/>
                      <a:pt x="9793" y="4011"/>
                      <a:pt x="9749" y="3972"/>
                    </a:cubicBezTo>
                    <a:cubicBezTo>
                      <a:pt x="9744" y="3968"/>
                      <a:pt x="9739" y="3966"/>
                      <a:pt x="9734" y="3966"/>
                    </a:cubicBezTo>
                    <a:cubicBezTo>
                      <a:pt x="9725" y="3966"/>
                      <a:pt x="9717" y="3973"/>
                      <a:pt x="9717" y="3985"/>
                    </a:cubicBezTo>
                    <a:cubicBezTo>
                      <a:pt x="9729" y="4042"/>
                      <a:pt x="9749" y="4100"/>
                      <a:pt x="9780" y="4150"/>
                    </a:cubicBezTo>
                    <a:cubicBezTo>
                      <a:pt x="9806" y="4214"/>
                      <a:pt x="9831" y="4277"/>
                      <a:pt x="9857" y="4335"/>
                    </a:cubicBezTo>
                    <a:cubicBezTo>
                      <a:pt x="9907" y="4455"/>
                      <a:pt x="9952" y="4582"/>
                      <a:pt x="9984" y="4710"/>
                    </a:cubicBezTo>
                    <a:cubicBezTo>
                      <a:pt x="10028" y="4875"/>
                      <a:pt x="10060" y="5034"/>
                      <a:pt x="10085" y="5205"/>
                    </a:cubicBezTo>
                    <a:cubicBezTo>
                      <a:pt x="10066" y="5161"/>
                      <a:pt x="10041" y="5123"/>
                      <a:pt x="10009" y="5091"/>
                    </a:cubicBezTo>
                    <a:cubicBezTo>
                      <a:pt x="10005" y="5085"/>
                      <a:pt x="9999" y="5082"/>
                      <a:pt x="9992" y="5082"/>
                    </a:cubicBezTo>
                    <a:cubicBezTo>
                      <a:pt x="9979" y="5082"/>
                      <a:pt x="9965" y="5093"/>
                      <a:pt x="9965" y="5110"/>
                    </a:cubicBezTo>
                    <a:cubicBezTo>
                      <a:pt x="9977" y="5167"/>
                      <a:pt x="9990" y="5224"/>
                      <a:pt x="10015" y="5275"/>
                    </a:cubicBezTo>
                    <a:cubicBezTo>
                      <a:pt x="10035" y="5345"/>
                      <a:pt x="10054" y="5409"/>
                      <a:pt x="10073" y="5472"/>
                    </a:cubicBezTo>
                    <a:cubicBezTo>
                      <a:pt x="10104" y="5599"/>
                      <a:pt x="10123" y="5726"/>
                      <a:pt x="10136" y="5853"/>
                    </a:cubicBezTo>
                    <a:cubicBezTo>
                      <a:pt x="10155" y="6114"/>
                      <a:pt x="10130" y="6381"/>
                      <a:pt x="10066" y="6629"/>
                    </a:cubicBezTo>
                    <a:lnTo>
                      <a:pt x="10066" y="6533"/>
                    </a:lnTo>
                    <a:cubicBezTo>
                      <a:pt x="10060" y="6400"/>
                      <a:pt x="10047" y="6267"/>
                      <a:pt x="10022" y="6139"/>
                    </a:cubicBezTo>
                    <a:cubicBezTo>
                      <a:pt x="10009" y="6070"/>
                      <a:pt x="9996" y="6000"/>
                      <a:pt x="9977" y="5930"/>
                    </a:cubicBezTo>
                    <a:cubicBezTo>
                      <a:pt x="9965" y="5873"/>
                      <a:pt x="9946" y="5815"/>
                      <a:pt x="9914" y="5758"/>
                    </a:cubicBezTo>
                    <a:cubicBezTo>
                      <a:pt x="9909" y="5751"/>
                      <a:pt x="9903" y="5749"/>
                      <a:pt x="9896" y="5749"/>
                    </a:cubicBezTo>
                    <a:cubicBezTo>
                      <a:pt x="9883" y="5749"/>
                      <a:pt x="9869" y="5758"/>
                      <a:pt x="9869" y="5771"/>
                    </a:cubicBezTo>
                    <a:cubicBezTo>
                      <a:pt x="9863" y="5834"/>
                      <a:pt x="9869" y="5892"/>
                      <a:pt x="9882" y="5949"/>
                    </a:cubicBezTo>
                    <a:cubicBezTo>
                      <a:pt x="9895" y="6006"/>
                      <a:pt x="9907" y="6070"/>
                      <a:pt x="9920" y="6133"/>
                    </a:cubicBezTo>
                    <a:cubicBezTo>
                      <a:pt x="9946" y="6260"/>
                      <a:pt x="9958" y="6387"/>
                      <a:pt x="9965" y="6514"/>
                    </a:cubicBezTo>
                    <a:cubicBezTo>
                      <a:pt x="9965" y="6667"/>
                      <a:pt x="9952" y="6819"/>
                      <a:pt x="9914" y="6966"/>
                    </a:cubicBezTo>
                    <a:lnTo>
                      <a:pt x="9914" y="6927"/>
                    </a:lnTo>
                    <a:cubicBezTo>
                      <a:pt x="9914" y="6838"/>
                      <a:pt x="9914" y="6724"/>
                      <a:pt x="9850" y="6654"/>
                    </a:cubicBezTo>
                    <a:cubicBezTo>
                      <a:pt x="9845" y="6647"/>
                      <a:pt x="9837" y="6643"/>
                      <a:pt x="9829" y="6643"/>
                    </a:cubicBezTo>
                    <a:cubicBezTo>
                      <a:pt x="9817" y="6643"/>
                      <a:pt x="9806" y="6651"/>
                      <a:pt x="9806" y="6667"/>
                    </a:cubicBezTo>
                    <a:cubicBezTo>
                      <a:pt x="9799" y="6749"/>
                      <a:pt x="9799" y="6832"/>
                      <a:pt x="9812" y="6915"/>
                    </a:cubicBezTo>
                    <a:cubicBezTo>
                      <a:pt x="9812" y="7004"/>
                      <a:pt x="9799" y="7093"/>
                      <a:pt x="9774" y="7175"/>
                    </a:cubicBezTo>
                    <a:cubicBezTo>
                      <a:pt x="9736" y="7290"/>
                      <a:pt x="9685" y="7398"/>
                      <a:pt x="9615" y="7487"/>
                    </a:cubicBezTo>
                    <a:cubicBezTo>
                      <a:pt x="9634" y="7455"/>
                      <a:pt x="9647" y="7410"/>
                      <a:pt x="9647" y="7366"/>
                    </a:cubicBezTo>
                    <a:cubicBezTo>
                      <a:pt x="9643" y="7349"/>
                      <a:pt x="9630" y="7340"/>
                      <a:pt x="9616" y="7340"/>
                    </a:cubicBezTo>
                    <a:cubicBezTo>
                      <a:pt x="9609" y="7340"/>
                      <a:pt x="9602" y="7343"/>
                      <a:pt x="9596" y="7347"/>
                    </a:cubicBezTo>
                    <a:cubicBezTo>
                      <a:pt x="9564" y="7372"/>
                      <a:pt x="9539" y="7410"/>
                      <a:pt x="9526" y="7449"/>
                    </a:cubicBezTo>
                    <a:cubicBezTo>
                      <a:pt x="9507" y="7480"/>
                      <a:pt x="9482" y="7518"/>
                      <a:pt x="9463" y="7557"/>
                    </a:cubicBezTo>
                    <a:cubicBezTo>
                      <a:pt x="9412" y="7626"/>
                      <a:pt x="9361" y="7696"/>
                      <a:pt x="9304" y="7760"/>
                    </a:cubicBezTo>
                    <a:cubicBezTo>
                      <a:pt x="9215" y="7855"/>
                      <a:pt x="9113" y="7944"/>
                      <a:pt x="9011" y="8020"/>
                    </a:cubicBezTo>
                    <a:cubicBezTo>
                      <a:pt x="9043" y="7970"/>
                      <a:pt x="9069" y="7919"/>
                      <a:pt x="9100" y="7862"/>
                    </a:cubicBezTo>
                    <a:cubicBezTo>
                      <a:pt x="9151" y="7779"/>
                      <a:pt x="9177" y="7684"/>
                      <a:pt x="9177" y="7582"/>
                    </a:cubicBezTo>
                    <a:cubicBezTo>
                      <a:pt x="9173" y="7570"/>
                      <a:pt x="9163" y="7563"/>
                      <a:pt x="9154" y="7563"/>
                    </a:cubicBezTo>
                    <a:cubicBezTo>
                      <a:pt x="9148" y="7563"/>
                      <a:pt x="9143" y="7565"/>
                      <a:pt x="9138" y="7569"/>
                    </a:cubicBezTo>
                    <a:cubicBezTo>
                      <a:pt x="9088" y="7646"/>
                      <a:pt x="9050" y="7728"/>
                      <a:pt x="9024" y="7817"/>
                    </a:cubicBezTo>
                    <a:cubicBezTo>
                      <a:pt x="8986" y="7900"/>
                      <a:pt x="8935" y="7982"/>
                      <a:pt x="8878" y="8059"/>
                    </a:cubicBezTo>
                    <a:cubicBezTo>
                      <a:pt x="8795" y="8167"/>
                      <a:pt x="8700" y="8262"/>
                      <a:pt x="8592" y="8345"/>
                    </a:cubicBezTo>
                    <a:cubicBezTo>
                      <a:pt x="8643" y="8294"/>
                      <a:pt x="8687" y="8224"/>
                      <a:pt x="8706" y="8148"/>
                    </a:cubicBezTo>
                    <a:cubicBezTo>
                      <a:pt x="8706" y="8129"/>
                      <a:pt x="8689" y="8117"/>
                      <a:pt x="8673" y="8117"/>
                    </a:cubicBezTo>
                    <a:cubicBezTo>
                      <a:pt x="8667" y="8117"/>
                      <a:pt x="8661" y="8119"/>
                      <a:pt x="8656" y="8122"/>
                    </a:cubicBezTo>
                    <a:cubicBezTo>
                      <a:pt x="8617" y="8160"/>
                      <a:pt x="8586" y="8198"/>
                      <a:pt x="8554" y="8243"/>
                    </a:cubicBezTo>
                    <a:cubicBezTo>
                      <a:pt x="8522" y="8287"/>
                      <a:pt x="8490" y="8332"/>
                      <a:pt x="8452" y="8370"/>
                    </a:cubicBezTo>
                    <a:cubicBezTo>
                      <a:pt x="8370" y="8453"/>
                      <a:pt x="8287" y="8529"/>
                      <a:pt x="8192" y="8592"/>
                    </a:cubicBezTo>
                    <a:cubicBezTo>
                      <a:pt x="8134" y="8631"/>
                      <a:pt x="8071" y="8669"/>
                      <a:pt x="8007" y="8700"/>
                    </a:cubicBezTo>
                    <a:cubicBezTo>
                      <a:pt x="8045" y="8669"/>
                      <a:pt x="8077" y="8631"/>
                      <a:pt x="8090" y="8580"/>
                    </a:cubicBezTo>
                    <a:cubicBezTo>
                      <a:pt x="8090" y="8561"/>
                      <a:pt x="8071" y="8542"/>
                      <a:pt x="8052" y="8542"/>
                    </a:cubicBezTo>
                    <a:cubicBezTo>
                      <a:pt x="8007" y="8554"/>
                      <a:pt x="7969" y="8573"/>
                      <a:pt x="7937" y="8605"/>
                    </a:cubicBezTo>
                    <a:cubicBezTo>
                      <a:pt x="7899" y="8631"/>
                      <a:pt x="7855" y="8662"/>
                      <a:pt x="7817" y="8688"/>
                    </a:cubicBezTo>
                    <a:cubicBezTo>
                      <a:pt x="7734" y="8745"/>
                      <a:pt x="7645" y="8796"/>
                      <a:pt x="7550" y="8834"/>
                    </a:cubicBezTo>
                    <a:cubicBezTo>
                      <a:pt x="7518" y="8847"/>
                      <a:pt x="7480" y="8859"/>
                      <a:pt x="7442" y="8872"/>
                    </a:cubicBezTo>
                    <a:cubicBezTo>
                      <a:pt x="7448" y="8866"/>
                      <a:pt x="7448" y="8859"/>
                      <a:pt x="7454" y="8847"/>
                    </a:cubicBezTo>
                    <a:cubicBezTo>
                      <a:pt x="7474" y="8822"/>
                      <a:pt x="7456" y="8794"/>
                      <a:pt x="7432" y="8794"/>
                    </a:cubicBezTo>
                    <a:cubicBezTo>
                      <a:pt x="7425" y="8794"/>
                      <a:pt x="7417" y="8796"/>
                      <a:pt x="7410" y="8802"/>
                    </a:cubicBezTo>
                    <a:cubicBezTo>
                      <a:pt x="7334" y="8853"/>
                      <a:pt x="7257" y="8897"/>
                      <a:pt x="7175" y="8923"/>
                    </a:cubicBezTo>
                    <a:lnTo>
                      <a:pt x="7156" y="8929"/>
                    </a:lnTo>
                    <a:lnTo>
                      <a:pt x="7143" y="8929"/>
                    </a:lnTo>
                    <a:cubicBezTo>
                      <a:pt x="7137" y="8923"/>
                      <a:pt x="7130" y="8916"/>
                      <a:pt x="7118" y="8910"/>
                    </a:cubicBezTo>
                    <a:cubicBezTo>
                      <a:pt x="7108" y="8906"/>
                      <a:pt x="7099" y="8905"/>
                      <a:pt x="7090" y="8905"/>
                    </a:cubicBezTo>
                    <a:cubicBezTo>
                      <a:pt x="7070" y="8905"/>
                      <a:pt x="7051" y="8912"/>
                      <a:pt x="7029" y="8916"/>
                    </a:cubicBezTo>
                    <a:lnTo>
                      <a:pt x="6991" y="8923"/>
                    </a:lnTo>
                    <a:lnTo>
                      <a:pt x="6984" y="8923"/>
                    </a:lnTo>
                    <a:cubicBezTo>
                      <a:pt x="7022" y="8904"/>
                      <a:pt x="7060" y="8885"/>
                      <a:pt x="7099" y="8859"/>
                    </a:cubicBezTo>
                    <a:cubicBezTo>
                      <a:pt x="7194" y="8802"/>
                      <a:pt x="7283" y="8726"/>
                      <a:pt x="7353" y="8643"/>
                    </a:cubicBezTo>
                    <a:cubicBezTo>
                      <a:pt x="7391" y="8599"/>
                      <a:pt x="7423" y="8554"/>
                      <a:pt x="7448" y="8503"/>
                    </a:cubicBezTo>
                    <a:cubicBezTo>
                      <a:pt x="7467" y="8459"/>
                      <a:pt x="7505" y="8395"/>
                      <a:pt x="7486" y="8351"/>
                    </a:cubicBezTo>
                    <a:cubicBezTo>
                      <a:pt x="7482" y="8342"/>
                      <a:pt x="7470" y="8336"/>
                      <a:pt x="7459" y="8336"/>
                    </a:cubicBezTo>
                    <a:cubicBezTo>
                      <a:pt x="7455" y="8336"/>
                      <a:pt x="7452" y="8336"/>
                      <a:pt x="7448" y="8338"/>
                    </a:cubicBezTo>
                    <a:cubicBezTo>
                      <a:pt x="7410" y="8351"/>
                      <a:pt x="7391" y="8402"/>
                      <a:pt x="7366" y="8434"/>
                    </a:cubicBezTo>
                    <a:cubicBezTo>
                      <a:pt x="7340" y="8478"/>
                      <a:pt x="7315" y="8516"/>
                      <a:pt x="7283" y="8561"/>
                    </a:cubicBezTo>
                    <a:cubicBezTo>
                      <a:pt x="7219" y="8637"/>
                      <a:pt x="7143" y="8707"/>
                      <a:pt x="7054" y="8764"/>
                    </a:cubicBezTo>
                    <a:cubicBezTo>
                      <a:pt x="6965" y="8821"/>
                      <a:pt x="6857" y="8866"/>
                      <a:pt x="6749" y="8885"/>
                    </a:cubicBezTo>
                    <a:cubicBezTo>
                      <a:pt x="6679" y="8891"/>
                      <a:pt x="6609" y="8897"/>
                      <a:pt x="6546" y="8897"/>
                    </a:cubicBezTo>
                    <a:cubicBezTo>
                      <a:pt x="6597" y="8878"/>
                      <a:pt x="6647" y="8840"/>
                      <a:pt x="6692" y="8796"/>
                    </a:cubicBezTo>
                    <a:cubicBezTo>
                      <a:pt x="6698" y="8777"/>
                      <a:pt x="6686" y="8751"/>
                      <a:pt x="6666" y="8751"/>
                    </a:cubicBezTo>
                    <a:cubicBezTo>
                      <a:pt x="6622" y="8764"/>
                      <a:pt x="6571" y="8777"/>
                      <a:pt x="6533" y="8789"/>
                    </a:cubicBezTo>
                    <a:cubicBezTo>
                      <a:pt x="6482" y="8808"/>
                      <a:pt x="6438" y="8827"/>
                      <a:pt x="6393" y="8840"/>
                    </a:cubicBezTo>
                    <a:cubicBezTo>
                      <a:pt x="6342" y="8853"/>
                      <a:pt x="6298" y="8866"/>
                      <a:pt x="6247" y="8872"/>
                    </a:cubicBezTo>
                    <a:cubicBezTo>
                      <a:pt x="6231" y="8876"/>
                      <a:pt x="6216" y="8879"/>
                      <a:pt x="6200" y="8879"/>
                    </a:cubicBezTo>
                    <a:cubicBezTo>
                      <a:pt x="6172" y="8879"/>
                      <a:pt x="6145" y="8872"/>
                      <a:pt x="6120" y="8859"/>
                    </a:cubicBezTo>
                    <a:cubicBezTo>
                      <a:pt x="6088" y="8834"/>
                      <a:pt x="6069" y="8802"/>
                      <a:pt x="6056" y="8770"/>
                    </a:cubicBezTo>
                    <a:lnTo>
                      <a:pt x="5980" y="8624"/>
                    </a:lnTo>
                    <a:cubicBezTo>
                      <a:pt x="5948" y="8554"/>
                      <a:pt x="5910" y="8484"/>
                      <a:pt x="5872" y="8414"/>
                    </a:cubicBezTo>
                    <a:cubicBezTo>
                      <a:pt x="5878" y="8402"/>
                      <a:pt x="5872" y="8389"/>
                      <a:pt x="5866" y="8383"/>
                    </a:cubicBezTo>
                    <a:cubicBezTo>
                      <a:pt x="5859" y="8376"/>
                      <a:pt x="5853" y="8370"/>
                      <a:pt x="5847" y="8364"/>
                    </a:cubicBezTo>
                    <a:cubicBezTo>
                      <a:pt x="5840" y="8357"/>
                      <a:pt x="5834" y="8345"/>
                      <a:pt x="5828" y="8332"/>
                    </a:cubicBezTo>
                    <a:cubicBezTo>
                      <a:pt x="5823" y="8321"/>
                      <a:pt x="5816" y="8317"/>
                      <a:pt x="5808" y="8317"/>
                    </a:cubicBezTo>
                    <a:cubicBezTo>
                      <a:pt x="5792" y="8317"/>
                      <a:pt x="5775" y="8334"/>
                      <a:pt x="5783" y="8351"/>
                    </a:cubicBezTo>
                    <a:cubicBezTo>
                      <a:pt x="5783" y="8357"/>
                      <a:pt x="5783" y="8364"/>
                      <a:pt x="5783" y="8364"/>
                    </a:cubicBezTo>
                    <a:cubicBezTo>
                      <a:pt x="5726" y="8376"/>
                      <a:pt x="5669" y="8383"/>
                      <a:pt x="5612" y="8383"/>
                    </a:cubicBezTo>
                    <a:cubicBezTo>
                      <a:pt x="5554" y="8383"/>
                      <a:pt x="5497" y="8376"/>
                      <a:pt x="5440" y="8364"/>
                    </a:cubicBezTo>
                    <a:cubicBezTo>
                      <a:pt x="5364" y="8345"/>
                      <a:pt x="5294" y="8319"/>
                      <a:pt x="5224" y="8281"/>
                    </a:cubicBezTo>
                    <a:cubicBezTo>
                      <a:pt x="5294" y="8275"/>
                      <a:pt x="5357" y="8262"/>
                      <a:pt x="5415" y="8224"/>
                    </a:cubicBezTo>
                    <a:cubicBezTo>
                      <a:pt x="5434" y="8211"/>
                      <a:pt x="5427" y="8186"/>
                      <a:pt x="5402" y="8179"/>
                    </a:cubicBezTo>
                    <a:cubicBezTo>
                      <a:pt x="5338" y="8179"/>
                      <a:pt x="5268" y="8192"/>
                      <a:pt x="5199" y="8192"/>
                    </a:cubicBezTo>
                    <a:cubicBezTo>
                      <a:pt x="5065" y="8192"/>
                      <a:pt x="4938" y="8160"/>
                      <a:pt x="4824" y="8097"/>
                    </a:cubicBezTo>
                    <a:lnTo>
                      <a:pt x="4824" y="8097"/>
                    </a:lnTo>
                    <a:cubicBezTo>
                      <a:pt x="4858" y="8105"/>
                      <a:pt x="4894" y="8108"/>
                      <a:pt x="4930" y="8108"/>
                    </a:cubicBezTo>
                    <a:cubicBezTo>
                      <a:pt x="4981" y="8108"/>
                      <a:pt x="5032" y="8101"/>
                      <a:pt x="5084" y="8090"/>
                    </a:cubicBezTo>
                    <a:cubicBezTo>
                      <a:pt x="5103" y="8078"/>
                      <a:pt x="5103" y="8052"/>
                      <a:pt x="5084" y="8040"/>
                    </a:cubicBezTo>
                    <a:cubicBezTo>
                      <a:pt x="5033" y="8027"/>
                      <a:pt x="4989" y="8020"/>
                      <a:pt x="4938" y="8020"/>
                    </a:cubicBezTo>
                    <a:cubicBezTo>
                      <a:pt x="4881" y="8014"/>
                      <a:pt x="4830" y="8001"/>
                      <a:pt x="4773" y="7995"/>
                    </a:cubicBezTo>
                    <a:cubicBezTo>
                      <a:pt x="4665" y="7970"/>
                      <a:pt x="4557" y="7944"/>
                      <a:pt x="4455" y="7900"/>
                    </a:cubicBezTo>
                    <a:cubicBezTo>
                      <a:pt x="4353" y="7862"/>
                      <a:pt x="4258" y="7811"/>
                      <a:pt x="4169" y="7760"/>
                    </a:cubicBezTo>
                    <a:lnTo>
                      <a:pt x="4144" y="7741"/>
                    </a:lnTo>
                    <a:cubicBezTo>
                      <a:pt x="4144" y="7734"/>
                      <a:pt x="4137" y="7728"/>
                      <a:pt x="4137" y="7722"/>
                    </a:cubicBezTo>
                    <a:cubicBezTo>
                      <a:pt x="4105" y="7696"/>
                      <a:pt x="4067" y="7677"/>
                      <a:pt x="4036" y="7658"/>
                    </a:cubicBezTo>
                    <a:cubicBezTo>
                      <a:pt x="3997" y="7626"/>
                      <a:pt x="3966" y="7588"/>
                      <a:pt x="3940" y="7550"/>
                    </a:cubicBezTo>
                    <a:cubicBezTo>
                      <a:pt x="3934" y="7544"/>
                      <a:pt x="3928" y="7544"/>
                      <a:pt x="3921" y="7544"/>
                    </a:cubicBezTo>
                    <a:cubicBezTo>
                      <a:pt x="3921" y="7531"/>
                      <a:pt x="3915" y="7518"/>
                      <a:pt x="3915" y="7512"/>
                    </a:cubicBezTo>
                    <a:cubicBezTo>
                      <a:pt x="3902" y="7474"/>
                      <a:pt x="3896" y="7429"/>
                      <a:pt x="3896" y="7391"/>
                    </a:cubicBezTo>
                    <a:cubicBezTo>
                      <a:pt x="3883" y="7290"/>
                      <a:pt x="3883" y="7188"/>
                      <a:pt x="3896" y="7086"/>
                    </a:cubicBezTo>
                    <a:cubicBezTo>
                      <a:pt x="3902" y="6940"/>
                      <a:pt x="3928" y="6788"/>
                      <a:pt x="3972" y="6648"/>
                    </a:cubicBezTo>
                    <a:cubicBezTo>
                      <a:pt x="4036" y="6578"/>
                      <a:pt x="4093" y="6508"/>
                      <a:pt x="4144" y="6438"/>
                    </a:cubicBezTo>
                    <a:cubicBezTo>
                      <a:pt x="4201" y="6362"/>
                      <a:pt x="4245" y="6298"/>
                      <a:pt x="4290" y="6228"/>
                    </a:cubicBezTo>
                    <a:cubicBezTo>
                      <a:pt x="4334" y="6158"/>
                      <a:pt x="4372" y="6082"/>
                      <a:pt x="4398" y="6006"/>
                    </a:cubicBezTo>
                    <a:cubicBezTo>
                      <a:pt x="4404" y="6000"/>
                      <a:pt x="4404" y="5987"/>
                      <a:pt x="4398" y="5974"/>
                    </a:cubicBezTo>
                    <a:lnTo>
                      <a:pt x="4411" y="5968"/>
                    </a:lnTo>
                    <a:cubicBezTo>
                      <a:pt x="4696" y="5733"/>
                      <a:pt x="4938" y="5440"/>
                      <a:pt x="5122" y="5116"/>
                    </a:cubicBezTo>
                    <a:cubicBezTo>
                      <a:pt x="5224" y="4951"/>
                      <a:pt x="5300" y="4773"/>
                      <a:pt x="5345" y="4589"/>
                    </a:cubicBezTo>
                    <a:cubicBezTo>
                      <a:pt x="5348" y="4592"/>
                      <a:pt x="5353" y="4594"/>
                      <a:pt x="5357" y="4594"/>
                    </a:cubicBezTo>
                    <a:cubicBezTo>
                      <a:pt x="5362" y="4594"/>
                      <a:pt x="5367" y="4592"/>
                      <a:pt x="5370" y="4589"/>
                    </a:cubicBezTo>
                    <a:cubicBezTo>
                      <a:pt x="5421" y="4563"/>
                      <a:pt x="5472" y="4525"/>
                      <a:pt x="5516" y="4487"/>
                    </a:cubicBezTo>
                    <a:cubicBezTo>
                      <a:pt x="5561" y="4443"/>
                      <a:pt x="5605" y="4398"/>
                      <a:pt x="5643" y="4354"/>
                    </a:cubicBezTo>
                    <a:cubicBezTo>
                      <a:pt x="5681" y="4303"/>
                      <a:pt x="5713" y="4258"/>
                      <a:pt x="5745" y="4208"/>
                    </a:cubicBezTo>
                    <a:cubicBezTo>
                      <a:pt x="5764" y="4176"/>
                      <a:pt x="5783" y="4150"/>
                      <a:pt x="5796" y="4125"/>
                    </a:cubicBezTo>
                    <a:cubicBezTo>
                      <a:pt x="5809" y="4100"/>
                      <a:pt x="5828" y="4068"/>
                      <a:pt x="5815" y="4036"/>
                    </a:cubicBezTo>
                    <a:cubicBezTo>
                      <a:pt x="5810" y="4027"/>
                      <a:pt x="5802" y="4021"/>
                      <a:pt x="5793" y="4021"/>
                    </a:cubicBezTo>
                    <a:cubicBezTo>
                      <a:pt x="5790" y="4021"/>
                      <a:pt x="5787" y="4022"/>
                      <a:pt x="5783" y="4023"/>
                    </a:cubicBezTo>
                    <a:cubicBezTo>
                      <a:pt x="5770" y="4023"/>
                      <a:pt x="5758" y="4030"/>
                      <a:pt x="5745" y="4036"/>
                    </a:cubicBezTo>
                    <a:cubicBezTo>
                      <a:pt x="5739" y="4049"/>
                      <a:pt x="5732" y="4068"/>
                      <a:pt x="5726" y="4080"/>
                    </a:cubicBezTo>
                    <a:cubicBezTo>
                      <a:pt x="5713" y="4106"/>
                      <a:pt x="5701" y="4131"/>
                      <a:pt x="5688" y="4157"/>
                    </a:cubicBezTo>
                    <a:cubicBezTo>
                      <a:pt x="5656" y="4208"/>
                      <a:pt x="5624" y="4258"/>
                      <a:pt x="5586" y="4303"/>
                    </a:cubicBezTo>
                    <a:cubicBezTo>
                      <a:pt x="5554" y="4347"/>
                      <a:pt x="5516" y="4392"/>
                      <a:pt x="5472" y="4430"/>
                    </a:cubicBezTo>
                    <a:lnTo>
                      <a:pt x="5402" y="4500"/>
                    </a:lnTo>
                    <a:cubicBezTo>
                      <a:pt x="5497" y="4360"/>
                      <a:pt x="5573" y="4208"/>
                      <a:pt x="5631" y="4055"/>
                    </a:cubicBezTo>
                    <a:cubicBezTo>
                      <a:pt x="5688" y="3890"/>
                      <a:pt x="5732" y="3725"/>
                      <a:pt x="5751" y="3553"/>
                    </a:cubicBezTo>
                    <a:cubicBezTo>
                      <a:pt x="5755" y="3532"/>
                      <a:pt x="5740" y="3521"/>
                      <a:pt x="5724" y="3521"/>
                    </a:cubicBezTo>
                    <a:cubicBezTo>
                      <a:pt x="5711" y="3521"/>
                      <a:pt x="5697" y="3529"/>
                      <a:pt x="5694" y="3547"/>
                    </a:cubicBezTo>
                    <a:cubicBezTo>
                      <a:pt x="5618" y="3877"/>
                      <a:pt x="5478" y="4188"/>
                      <a:pt x="5287" y="4468"/>
                    </a:cubicBezTo>
                    <a:cubicBezTo>
                      <a:pt x="5205" y="4608"/>
                      <a:pt x="5090" y="4729"/>
                      <a:pt x="4963" y="4830"/>
                    </a:cubicBezTo>
                    <a:cubicBezTo>
                      <a:pt x="4915" y="4868"/>
                      <a:pt x="4854" y="4883"/>
                      <a:pt x="4794" y="4883"/>
                    </a:cubicBezTo>
                    <a:cubicBezTo>
                      <a:pt x="4782" y="4883"/>
                      <a:pt x="4771" y="4882"/>
                      <a:pt x="4760" y="4881"/>
                    </a:cubicBezTo>
                    <a:cubicBezTo>
                      <a:pt x="4703" y="4862"/>
                      <a:pt x="4652" y="4830"/>
                      <a:pt x="4614" y="4786"/>
                    </a:cubicBezTo>
                    <a:cubicBezTo>
                      <a:pt x="4606" y="4779"/>
                      <a:pt x="4597" y="4777"/>
                      <a:pt x="4589" y="4777"/>
                    </a:cubicBezTo>
                    <a:cubicBezTo>
                      <a:pt x="4565" y="4777"/>
                      <a:pt x="4544" y="4800"/>
                      <a:pt x="4544" y="4824"/>
                    </a:cubicBezTo>
                    <a:cubicBezTo>
                      <a:pt x="4544" y="4957"/>
                      <a:pt x="4703" y="5015"/>
                      <a:pt x="4811" y="5015"/>
                    </a:cubicBezTo>
                    <a:cubicBezTo>
                      <a:pt x="4932" y="5002"/>
                      <a:pt x="5046" y="4945"/>
                      <a:pt x="5129" y="4856"/>
                    </a:cubicBezTo>
                    <a:lnTo>
                      <a:pt x="5129" y="4856"/>
                    </a:lnTo>
                    <a:cubicBezTo>
                      <a:pt x="5116" y="4888"/>
                      <a:pt x="5097" y="4919"/>
                      <a:pt x="5084" y="4951"/>
                    </a:cubicBezTo>
                    <a:cubicBezTo>
                      <a:pt x="5014" y="5097"/>
                      <a:pt x="4932" y="5231"/>
                      <a:pt x="4836" y="5358"/>
                    </a:cubicBezTo>
                    <a:cubicBezTo>
                      <a:pt x="4658" y="5625"/>
                      <a:pt x="4430" y="5853"/>
                      <a:pt x="4163" y="6038"/>
                    </a:cubicBezTo>
                    <a:cubicBezTo>
                      <a:pt x="4119" y="6067"/>
                      <a:pt x="4061" y="6094"/>
                      <a:pt x="4010" y="6094"/>
                    </a:cubicBezTo>
                    <a:cubicBezTo>
                      <a:pt x="3971" y="6094"/>
                      <a:pt x="3937" y="6079"/>
                      <a:pt x="3915" y="6038"/>
                    </a:cubicBezTo>
                    <a:cubicBezTo>
                      <a:pt x="3877" y="5955"/>
                      <a:pt x="3889" y="5860"/>
                      <a:pt x="3934" y="5784"/>
                    </a:cubicBezTo>
                    <a:lnTo>
                      <a:pt x="3985" y="5752"/>
                    </a:lnTo>
                    <a:cubicBezTo>
                      <a:pt x="4118" y="5669"/>
                      <a:pt x="4245" y="5574"/>
                      <a:pt x="4366" y="5466"/>
                    </a:cubicBezTo>
                    <a:cubicBezTo>
                      <a:pt x="4423" y="5415"/>
                      <a:pt x="4474" y="5358"/>
                      <a:pt x="4531" y="5301"/>
                    </a:cubicBezTo>
                    <a:cubicBezTo>
                      <a:pt x="4582" y="5243"/>
                      <a:pt x="4633" y="5173"/>
                      <a:pt x="4665" y="5104"/>
                    </a:cubicBezTo>
                    <a:cubicBezTo>
                      <a:pt x="4674" y="5085"/>
                      <a:pt x="4660" y="5070"/>
                      <a:pt x="4645" y="5070"/>
                    </a:cubicBezTo>
                    <a:cubicBezTo>
                      <a:pt x="4638" y="5070"/>
                      <a:pt x="4632" y="5073"/>
                      <a:pt x="4627" y="5078"/>
                    </a:cubicBezTo>
                    <a:cubicBezTo>
                      <a:pt x="4576" y="5116"/>
                      <a:pt x="4531" y="5154"/>
                      <a:pt x="4487" y="5199"/>
                    </a:cubicBezTo>
                    <a:cubicBezTo>
                      <a:pt x="4436" y="5243"/>
                      <a:pt x="4391" y="5288"/>
                      <a:pt x="4347" y="5332"/>
                    </a:cubicBezTo>
                    <a:cubicBezTo>
                      <a:pt x="4252" y="5421"/>
                      <a:pt x="4150" y="5504"/>
                      <a:pt x="4048" y="5580"/>
                    </a:cubicBezTo>
                    <a:cubicBezTo>
                      <a:pt x="3997" y="5612"/>
                      <a:pt x="3953" y="5650"/>
                      <a:pt x="3902" y="5682"/>
                    </a:cubicBezTo>
                    <a:cubicBezTo>
                      <a:pt x="3872" y="5703"/>
                      <a:pt x="3825" y="5736"/>
                      <a:pt x="3788" y="5736"/>
                    </a:cubicBezTo>
                    <a:cubicBezTo>
                      <a:pt x="3770" y="5736"/>
                      <a:pt x="3754" y="5728"/>
                      <a:pt x="3743" y="5707"/>
                    </a:cubicBezTo>
                    <a:cubicBezTo>
                      <a:pt x="3724" y="5656"/>
                      <a:pt x="3718" y="5606"/>
                      <a:pt x="3731" y="5548"/>
                    </a:cubicBezTo>
                    <a:cubicBezTo>
                      <a:pt x="3737" y="5517"/>
                      <a:pt x="3743" y="5479"/>
                      <a:pt x="3756" y="5447"/>
                    </a:cubicBezTo>
                    <a:cubicBezTo>
                      <a:pt x="3769" y="5421"/>
                      <a:pt x="3775" y="5396"/>
                      <a:pt x="3781" y="5364"/>
                    </a:cubicBezTo>
                    <a:cubicBezTo>
                      <a:pt x="3940" y="5243"/>
                      <a:pt x="4093" y="5110"/>
                      <a:pt x="4233" y="4970"/>
                    </a:cubicBezTo>
                    <a:cubicBezTo>
                      <a:pt x="4328" y="4875"/>
                      <a:pt x="4411" y="4779"/>
                      <a:pt x="4493" y="4684"/>
                    </a:cubicBezTo>
                    <a:cubicBezTo>
                      <a:pt x="4582" y="4589"/>
                      <a:pt x="4652" y="4481"/>
                      <a:pt x="4703" y="4366"/>
                    </a:cubicBezTo>
                    <a:cubicBezTo>
                      <a:pt x="4718" y="4336"/>
                      <a:pt x="4693" y="4310"/>
                      <a:pt x="4666" y="4310"/>
                    </a:cubicBezTo>
                    <a:cubicBezTo>
                      <a:pt x="4659" y="4310"/>
                      <a:pt x="4652" y="4312"/>
                      <a:pt x="4646" y="4316"/>
                    </a:cubicBezTo>
                    <a:cubicBezTo>
                      <a:pt x="4499" y="4443"/>
                      <a:pt x="4385" y="4614"/>
                      <a:pt x="4252" y="4754"/>
                    </a:cubicBezTo>
                    <a:cubicBezTo>
                      <a:pt x="4118" y="4907"/>
                      <a:pt x="3972" y="5040"/>
                      <a:pt x="3820" y="5173"/>
                    </a:cubicBezTo>
                    <a:cubicBezTo>
                      <a:pt x="3737" y="5237"/>
                      <a:pt x="3661" y="5294"/>
                      <a:pt x="3584" y="5358"/>
                    </a:cubicBezTo>
                    <a:cubicBezTo>
                      <a:pt x="3556" y="5375"/>
                      <a:pt x="3514" y="5411"/>
                      <a:pt x="3478" y="5411"/>
                    </a:cubicBezTo>
                    <a:cubicBezTo>
                      <a:pt x="3473" y="5411"/>
                      <a:pt x="3468" y="5410"/>
                      <a:pt x="3464" y="5409"/>
                    </a:cubicBezTo>
                    <a:cubicBezTo>
                      <a:pt x="3426" y="5402"/>
                      <a:pt x="3419" y="5339"/>
                      <a:pt x="3426" y="5301"/>
                    </a:cubicBezTo>
                    <a:cubicBezTo>
                      <a:pt x="3451" y="5104"/>
                      <a:pt x="3495" y="4913"/>
                      <a:pt x="3572" y="4722"/>
                    </a:cubicBezTo>
                    <a:cubicBezTo>
                      <a:pt x="3648" y="4506"/>
                      <a:pt x="3750" y="4297"/>
                      <a:pt x="3877" y="4106"/>
                    </a:cubicBezTo>
                    <a:cubicBezTo>
                      <a:pt x="3886" y="4087"/>
                      <a:pt x="3871" y="4067"/>
                      <a:pt x="3854" y="4067"/>
                    </a:cubicBezTo>
                    <a:cubicBezTo>
                      <a:pt x="3849" y="4067"/>
                      <a:pt x="3843" y="4069"/>
                      <a:pt x="3839" y="4074"/>
                    </a:cubicBezTo>
                    <a:cubicBezTo>
                      <a:pt x="3750" y="4188"/>
                      <a:pt x="3667" y="4309"/>
                      <a:pt x="3603" y="4436"/>
                    </a:cubicBezTo>
                    <a:cubicBezTo>
                      <a:pt x="3508" y="4506"/>
                      <a:pt x="3419" y="4576"/>
                      <a:pt x="3330" y="4652"/>
                    </a:cubicBezTo>
                    <a:cubicBezTo>
                      <a:pt x="3314" y="4663"/>
                      <a:pt x="3294" y="4687"/>
                      <a:pt x="3273" y="4687"/>
                    </a:cubicBezTo>
                    <a:cubicBezTo>
                      <a:pt x="3269" y="4687"/>
                      <a:pt x="3264" y="4686"/>
                      <a:pt x="3260" y="4684"/>
                    </a:cubicBezTo>
                    <a:cubicBezTo>
                      <a:pt x="3235" y="4671"/>
                      <a:pt x="3235" y="4646"/>
                      <a:pt x="3235" y="4627"/>
                    </a:cubicBezTo>
                    <a:cubicBezTo>
                      <a:pt x="3241" y="4576"/>
                      <a:pt x="3260" y="4525"/>
                      <a:pt x="3292" y="4481"/>
                    </a:cubicBezTo>
                    <a:cubicBezTo>
                      <a:pt x="3375" y="4297"/>
                      <a:pt x="3476" y="4125"/>
                      <a:pt x="3591" y="3960"/>
                    </a:cubicBezTo>
                    <a:cubicBezTo>
                      <a:pt x="3813" y="3629"/>
                      <a:pt x="4080" y="3324"/>
                      <a:pt x="4385" y="3064"/>
                    </a:cubicBezTo>
                    <a:cubicBezTo>
                      <a:pt x="4550" y="2918"/>
                      <a:pt x="4728" y="2790"/>
                      <a:pt x="4913" y="2663"/>
                    </a:cubicBezTo>
                    <a:cubicBezTo>
                      <a:pt x="4918" y="2665"/>
                      <a:pt x="4923" y="2666"/>
                      <a:pt x="4928" y="2666"/>
                    </a:cubicBezTo>
                    <a:cubicBezTo>
                      <a:pt x="4941" y="2666"/>
                      <a:pt x="4952" y="2660"/>
                      <a:pt x="4957" y="2651"/>
                    </a:cubicBezTo>
                    <a:cubicBezTo>
                      <a:pt x="4989" y="2644"/>
                      <a:pt x="5021" y="2632"/>
                      <a:pt x="5046" y="2612"/>
                    </a:cubicBezTo>
                    <a:cubicBezTo>
                      <a:pt x="5078" y="2600"/>
                      <a:pt x="5110" y="2593"/>
                      <a:pt x="5141" y="2581"/>
                    </a:cubicBezTo>
                    <a:lnTo>
                      <a:pt x="5237" y="2549"/>
                    </a:lnTo>
                    <a:cubicBezTo>
                      <a:pt x="5268" y="2543"/>
                      <a:pt x="5294" y="2524"/>
                      <a:pt x="5326" y="2504"/>
                    </a:cubicBezTo>
                    <a:cubicBezTo>
                      <a:pt x="5332" y="2492"/>
                      <a:pt x="5332" y="2473"/>
                      <a:pt x="5313" y="2473"/>
                    </a:cubicBezTo>
                    <a:cubicBezTo>
                      <a:pt x="5304" y="2471"/>
                      <a:pt x="5295" y="2470"/>
                      <a:pt x="5286" y="2470"/>
                    </a:cubicBezTo>
                    <a:cubicBezTo>
                      <a:pt x="5262" y="2470"/>
                      <a:pt x="5236" y="2476"/>
                      <a:pt x="5218" y="2485"/>
                    </a:cubicBezTo>
                    <a:cubicBezTo>
                      <a:pt x="5179" y="2498"/>
                      <a:pt x="5148" y="2504"/>
                      <a:pt x="5116" y="2517"/>
                    </a:cubicBezTo>
                    <a:lnTo>
                      <a:pt x="5097" y="2530"/>
                    </a:lnTo>
                    <a:cubicBezTo>
                      <a:pt x="5090" y="2524"/>
                      <a:pt x="5090" y="2524"/>
                      <a:pt x="5084" y="2524"/>
                    </a:cubicBezTo>
                    <a:lnTo>
                      <a:pt x="5110" y="2492"/>
                    </a:lnTo>
                    <a:lnTo>
                      <a:pt x="5122" y="2473"/>
                    </a:lnTo>
                    <a:lnTo>
                      <a:pt x="5129" y="2466"/>
                    </a:lnTo>
                    <a:lnTo>
                      <a:pt x="5135" y="2466"/>
                    </a:lnTo>
                    <a:cubicBezTo>
                      <a:pt x="5155" y="2451"/>
                      <a:pt x="5135" y="2415"/>
                      <a:pt x="5112" y="2415"/>
                    </a:cubicBezTo>
                    <a:cubicBezTo>
                      <a:pt x="5107" y="2415"/>
                      <a:pt x="5102" y="2417"/>
                      <a:pt x="5097" y="2422"/>
                    </a:cubicBezTo>
                    <a:cubicBezTo>
                      <a:pt x="5065" y="2447"/>
                      <a:pt x="5033" y="2479"/>
                      <a:pt x="5008" y="2511"/>
                    </a:cubicBezTo>
                    <a:cubicBezTo>
                      <a:pt x="5014" y="2498"/>
                      <a:pt x="5021" y="2485"/>
                      <a:pt x="5027" y="2466"/>
                    </a:cubicBezTo>
                    <a:cubicBezTo>
                      <a:pt x="5052" y="2415"/>
                      <a:pt x="5084" y="2365"/>
                      <a:pt x="5129" y="2320"/>
                    </a:cubicBezTo>
                    <a:cubicBezTo>
                      <a:pt x="5141" y="2314"/>
                      <a:pt x="5141" y="2295"/>
                      <a:pt x="5129" y="2282"/>
                    </a:cubicBezTo>
                    <a:cubicBezTo>
                      <a:pt x="5122" y="2276"/>
                      <a:pt x="5114" y="2273"/>
                      <a:pt x="5106" y="2273"/>
                    </a:cubicBezTo>
                    <a:cubicBezTo>
                      <a:pt x="5098" y="2273"/>
                      <a:pt x="5090" y="2276"/>
                      <a:pt x="5084" y="2282"/>
                    </a:cubicBezTo>
                    <a:cubicBezTo>
                      <a:pt x="5033" y="2320"/>
                      <a:pt x="4989" y="2371"/>
                      <a:pt x="4957" y="2428"/>
                    </a:cubicBezTo>
                    <a:cubicBezTo>
                      <a:pt x="4951" y="2428"/>
                      <a:pt x="4951" y="2435"/>
                      <a:pt x="4951" y="2435"/>
                    </a:cubicBezTo>
                    <a:lnTo>
                      <a:pt x="4951" y="2415"/>
                    </a:lnTo>
                    <a:cubicBezTo>
                      <a:pt x="4963" y="2358"/>
                      <a:pt x="4976" y="2307"/>
                      <a:pt x="5002" y="2257"/>
                    </a:cubicBezTo>
                    <a:cubicBezTo>
                      <a:pt x="5046" y="2155"/>
                      <a:pt x="5103" y="2060"/>
                      <a:pt x="5173" y="1971"/>
                    </a:cubicBezTo>
                    <a:cubicBezTo>
                      <a:pt x="5188" y="1951"/>
                      <a:pt x="5173" y="1932"/>
                      <a:pt x="5154" y="1932"/>
                    </a:cubicBezTo>
                    <a:cubicBezTo>
                      <a:pt x="5148" y="1932"/>
                      <a:pt x="5141" y="1934"/>
                      <a:pt x="5135" y="1939"/>
                    </a:cubicBezTo>
                    <a:cubicBezTo>
                      <a:pt x="5103" y="1958"/>
                      <a:pt x="5071" y="1983"/>
                      <a:pt x="5040" y="2015"/>
                    </a:cubicBezTo>
                    <a:cubicBezTo>
                      <a:pt x="5052" y="1996"/>
                      <a:pt x="5059" y="1977"/>
                      <a:pt x="5071" y="1958"/>
                    </a:cubicBezTo>
                    <a:cubicBezTo>
                      <a:pt x="5103" y="1907"/>
                      <a:pt x="5135" y="1850"/>
                      <a:pt x="5173" y="1805"/>
                    </a:cubicBezTo>
                    <a:cubicBezTo>
                      <a:pt x="5211" y="1755"/>
                      <a:pt x="5256" y="1704"/>
                      <a:pt x="5300" y="1653"/>
                    </a:cubicBezTo>
                    <a:cubicBezTo>
                      <a:pt x="5307" y="1647"/>
                      <a:pt x="5307" y="1634"/>
                      <a:pt x="5300" y="1627"/>
                    </a:cubicBezTo>
                    <a:cubicBezTo>
                      <a:pt x="5319" y="1615"/>
                      <a:pt x="5345" y="1602"/>
                      <a:pt x="5364" y="1589"/>
                    </a:cubicBezTo>
                    <a:cubicBezTo>
                      <a:pt x="5440" y="1551"/>
                      <a:pt x="5523" y="1519"/>
                      <a:pt x="5605" y="1488"/>
                    </a:cubicBezTo>
                    <a:cubicBezTo>
                      <a:pt x="5643" y="1475"/>
                      <a:pt x="5681" y="1462"/>
                      <a:pt x="5726" y="1450"/>
                    </a:cubicBezTo>
                    <a:cubicBezTo>
                      <a:pt x="5764" y="1437"/>
                      <a:pt x="5802" y="1418"/>
                      <a:pt x="5834" y="1392"/>
                    </a:cubicBezTo>
                    <a:cubicBezTo>
                      <a:pt x="5840" y="1380"/>
                      <a:pt x="5834" y="1367"/>
                      <a:pt x="5821" y="1361"/>
                    </a:cubicBezTo>
                    <a:cubicBezTo>
                      <a:pt x="5799" y="1353"/>
                      <a:pt x="5774" y="1350"/>
                      <a:pt x="5750" y="1350"/>
                    </a:cubicBezTo>
                    <a:cubicBezTo>
                      <a:pt x="5733" y="1350"/>
                      <a:pt x="5716" y="1352"/>
                      <a:pt x="5701" y="1354"/>
                    </a:cubicBezTo>
                    <a:cubicBezTo>
                      <a:pt x="5656" y="1361"/>
                      <a:pt x="5612" y="1373"/>
                      <a:pt x="5567" y="1392"/>
                    </a:cubicBezTo>
                    <a:cubicBezTo>
                      <a:pt x="5478" y="1418"/>
                      <a:pt x="5396" y="1456"/>
                      <a:pt x="5313" y="1500"/>
                    </a:cubicBezTo>
                    <a:lnTo>
                      <a:pt x="5294" y="1513"/>
                    </a:lnTo>
                    <a:cubicBezTo>
                      <a:pt x="5292" y="1511"/>
                      <a:pt x="5290" y="1510"/>
                      <a:pt x="5287" y="1510"/>
                    </a:cubicBezTo>
                    <a:cubicBezTo>
                      <a:pt x="5283" y="1510"/>
                      <a:pt x="5279" y="1513"/>
                      <a:pt x="5275" y="1513"/>
                    </a:cubicBezTo>
                    <a:lnTo>
                      <a:pt x="5319" y="1488"/>
                    </a:lnTo>
                    <a:cubicBezTo>
                      <a:pt x="5364" y="1462"/>
                      <a:pt x="5415" y="1437"/>
                      <a:pt x="5465" y="1411"/>
                    </a:cubicBezTo>
                    <a:cubicBezTo>
                      <a:pt x="5516" y="1392"/>
                      <a:pt x="5561" y="1361"/>
                      <a:pt x="5605" y="1329"/>
                    </a:cubicBezTo>
                    <a:cubicBezTo>
                      <a:pt x="5612" y="1316"/>
                      <a:pt x="5605" y="1297"/>
                      <a:pt x="5593" y="1297"/>
                    </a:cubicBezTo>
                    <a:cubicBezTo>
                      <a:pt x="5582" y="1296"/>
                      <a:pt x="5571" y="1295"/>
                      <a:pt x="5561" y="1295"/>
                    </a:cubicBezTo>
                    <a:cubicBezTo>
                      <a:pt x="5512" y="1295"/>
                      <a:pt x="5469" y="1308"/>
                      <a:pt x="5427" y="1329"/>
                    </a:cubicBezTo>
                    <a:cubicBezTo>
                      <a:pt x="5370" y="1354"/>
                      <a:pt x="5319" y="1380"/>
                      <a:pt x="5275" y="1411"/>
                    </a:cubicBezTo>
                    <a:cubicBezTo>
                      <a:pt x="5326" y="1367"/>
                      <a:pt x="5383" y="1322"/>
                      <a:pt x="5440" y="1284"/>
                    </a:cubicBezTo>
                    <a:cubicBezTo>
                      <a:pt x="5497" y="1240"/>
                      <a:pt x="5567" y="1195"/>
                      <a:pt x="5637" y="1157"/>
                    </a:cubicBezTo>
                    <a:lnTo>
                      <a:pt x="5732" y="1100"/>
                    </a:lnTo>
                    <a:cubicBezTo>
                      <a:pt x="5770" y="1087"/>
                      <a:pt x="5802" y="1062"/>
                      <a:pt x="5828" y="1036"/>
                    </a:cubicBezTo>
                    <a:cubicBezTo>
                      <a:pt x="5840" y="1017"/>
                      <a:pt x="5828" y="992"/>
                      <a:pt x="5809" y="992"/>
                    </a:cubicBezTo>
                    <a:cubicBezTo>
                      <a:pt x="5802" y="991"/>
                      <a:pt x="5795" y="990"/>
                      <a:pt x="5788" y="990"/>
                    </a:cubicBezTo>
                    <a:cubicBezTo>
                      <a:pt x="5757" y="990"/>
                      <a:pt x="5727" y="1002"/>
                      <a:pt x="5701" y="1017"/>
                    </a:cubicBezTo>
                    <a:cubicBezTo>
                      <a:pt x="5662" y="1030"/>
                      <a:pt x="5624" y="1049"/>
                      <a:pt x="5593" y="1068"/>
                    </a:cubicBezTo>
                    <a:cubicBezTo>
                      <a:pt x="5523" y="1106"/>
                      <a:pt x="5453" y="1151"/>
                      <a:pt x="5389" y="1202"/>
                    </a:cubicBezTo>
                    <a:lnTo>
                      <a:pt x="5351" y="1227"/>
                    </a:lnTo>
                    <a:cubicBezTo>
                      <a:pt x="5396" y="1183"/>
                      <a:pt x="5434" y="1132"/>
                      <a:pt x="5478" y="1087"/>
                    </a:cubicBezTo>
                    <a:cubicBezTo>
                      <a:pt x="5561" y="1011"/>
                      <a:pt x="5650" y="941"/>
                      <a:pt x="5745" y="878"/>
                    </a:cubicBezTo>
                    <a:cubicBezTo>
                      <a:pt x="5834" y="820"/>
                      <a:pt x="5923" y="776"/>
                      <a:pt x="6018" y="738"/>
                    </a:cubicBezTo>
                    <a:cubicBezTo>
                      <a:pt x="6018" y="748"/>
                      <a:pt x="6031" y="759"/>
                      <a:pt x="6043" y="759"/>
                    </a:cubicBezTo>
                    <a:cubicBezTo>
                      <a:pt x="6045" y="759"/>
                      <a:pt x="6048" y="758"/>
                      <a:pt x="6050" y="757"/>
                    </a:cubicBezTo>
                    <a:cubicBezTo>
                      <a:pt x="6120" y="731"/>
                      <a:pt x="6190" y="693"/>
                      <a:pt x="6247" y="649"/>
                    </a:cubicBezTo>
                    <a:cubicBezTo>
                      <a:pt x="6292" y="636"/>
                      <a:pt x="6336" y="617"/>
                      <a:pt x="6381" y="604"/>
                    </a:cubicBezTo>
                    <a:cubicBezTo>
                      <a:pt x="6406" y="598"/>
                      <a:pt x="6400" y="573"/>
                      <a:pt x="6381" y="560"/>
                    </a:cubicBezTo>
                    <a:cubicBezTo>
                      <a:pt x="6469" y="509"/>
                      <a:pt x="6565" y="465"/>
                      <a:pt x="6660" y="426"/>
                    </a:cubicBezTo>
                    <a:cubicBezTo>
                      <a:pt x="6851" y="344"/>
                      <a:pt x="7054" y="287"/>
                      <a:pt x="7257" y="242"/>
                    </a:cubicBezTo>
                    <a:cubicBezTo>
                      <a:pt x="7305" y="241"/>
                      <a:pt x="7353" y="240"/>
                      <a:pt x="7401" y="240"/>
                    </a:cubicBezTo>
                    <a:cubicBezTo>
                      <a:pt x="7556" y="240"/>
                      <a:pt x="7711" y="248"/>
                      <a:pt x="7861" y="268"/>
                    </a:cubicBezTo>
                    <a:cubicBezTo>
                      <a:pt x="7893" y="268"/>
                      <a:pt x="7906" y="223"/>
                      <a:pt x="7874" y="217"/>
                    </a:cubicBezTo>
                    <a:lnTo>
                      <a:pt x="7817" y="204"/>
                    </a:lnTo>
                    <a:cubicBezTo>
                      <a:pt x="7817" y="191"/>
                      <a:pt x="7817" y="185"/>
                      <a:pt x="7817" y="179"/>
                    </a:cubicBezTo>
                    <a:close/>
                    <a:moveTo>
                      <a:pt x="7346" y="9005"/>
                    </a:moveTo>
                    <a:lnTo>
                      <a:pt x="7334" y="9037"/>
                    </a:lnTo>
                    <a:cubicBezTo>
                      <a:pt x="7321" y="9069"/>
                      <a:pt x="7308" y="9101"/>
                      <a:pt x="7296" y="9133"/>
                    </a:cubicBezTo>
                    <a:cubicBezTo>
                      <a:pt x="7270" y="9190"/>
                      <a:pt x="7238" y="9241"/>
                      <a:pt x="7194" y="9291"/>
                    </a:cubicBezTo>
                    <a:cubicBezTo>
                      <a:pt x="7143" y="9342"/>
                      <a:pt x="7073" y="9380"/>
                      <a:pt x="6997" y="9393"/>
                    </a:cubicBezTo>
                    <a:cubicBezTo>
                      <a:pt x="7080" y="9323"/>
                      <a:pt x="7143" y="9234"/>
                      <a:pt x="7188" y="9139"/>
                    </a:cubicBezTo>
                    <a:cubicBezTo>
                      <a:pt x="7207" y="9101"/>
                      <a:pt x="7213" y="9063"/>
                      <a:pt x="7213" y="9018"/>
                    </a:cubicBezTo>
                    <a:cubicBezTo>
                      <a:pt x="7257" y="9018"/>
                      <a:pt x="7302" y="9012"/>
                      <a:pt x="7346" y="9005"/>
                    </a:cubicBezTo>
                    <a:close/>
                    <a:moveTo>
                      <a:pt x="7760" y="8878"/>
                    </a:moveTo>
                    <a:lnTo>
                      <a:pt x="7760" y="8878"/>
                    </a:lnTo>
                    <a:cubicBezTo>
                      <a:pt x="7772" y="8999"/>
                      <a:pt x="7753" y="9120"/>
                      <a:pt x="7709" y="9234"/>
                    </a:cubicBezTo>
                    <a:cubicBezTo>
                      <a:pt x="7677" y="9310"/>
                      <a:pt x="7613" y="9368"/>
                      <a:pt x="7537" y="9399"/>
                    </a:cubicBezTo>
                    <a:cubicBezTo>
                      <a:pt x="7582" y="9342"/>
                      <a:pt x="7613" y="9272"/>
                      <a:pt x="7639" y="9202"/>
                    </a:cubicBezTo>
                    <a:cubicBezTo>
                      <a:pt x="7658" y="9152"/>
                      <a:pt x="7671" y="9101"/>
                      <a:pt x="7677" y="9044"/>
                    </a:cubicBezTo>
                    <a:cubicBezTo>
                      <a:pt x="7677" y="8999"/>
                      <a:pt x="7677" y="8955"/>
                      <a:pt x="7664" y="8910"/>
                    </a:cubicBezTo>
                    <a:lnTo>
                      <a:pt x="7715" y="8891"/>
                    </a:lnTo>
                    <a:lnTo>
                      <a:pt x="7760" y="8878"/>
                    </a:lnTo>
                    <a:close/>
                    <a:moveTo>
                      <a:pt x="7601" y="8942"/>
                    </a:moveTo>
                    <a:lnTo>
                      <a:pt x="7601" y="8967"/>
                    </a:lnTo>
                    <a:cubicBezTo>
                      <a:pt x="7601" y="8993"/>
                      <a:pt x="7601" y="9018"/>
                      <a:pt x="7594" y="9044"/>
                    </a:cubicBezTo>
                    <a:cubicBezTo>
                      <a:pt x="7588" y="9088"/>
                      <a:pt x="7575" y="9133"/>
                      <a:pt x="7563" y="9177"/>
                    </a:cubicBezTo>
                    <a:cubicBezTo>
                      <a:pt x="7531" y="9266"/>
                      <a:pt x="7474" y="9349"/>
                      <a:pt x="7404" y="9418"/>
                    </a:cubicBezTo>
                    <a:cubicBezTo>
                      <a:pt x="7334" y="9476"/>
                      <a:pt x="7257" y="9520"/>
                      <a:pt x="7175" y="9552"/>
                    </a:cubicBezTo>
                    <a:cubicBezTo>
                      <a:pt x="7162" y="9552"/>
                      <a:pt x="7156" y="9558"/>
                      <a:pt x="7149" y="9558"/>
                    </a:cubicBezTo>
                    <a:cubicBezTo>
                      <a:pt x="7156" y="9546"/>
                      <a:pt x="7162" y="9533"/>
                      <a:pt x="7169" y="9520"/>
                    </a:cubicBezTo>
                    <a:cubicBezTo>
                      <a:pt x="7169" y="9507"/>
                      <a:pt x="7175" y="9495"/>
                      <a:pt x="7181" y="9482"/>
                    </a:cubicBezTo>
                    <a:cubicBezTo>
                      <a:pt x="7200" y="9450"/>
                      <a:pt x="7213" y="9418"/>
                      <a:pt x="7232" y="9380"/>
                    </a:cubicBezTo>
                    <a:lnTo>
                      <a:pt x="7245" y="9368"/>
                    </a:lnTo>
                    <a:cubicBezTo>
                      <a:pt x="7296" y="9310"/>
                      <a:pt x="7334" y="9247"/>
                      <a:pt x="7366" y="9177"/>
                    </a:cubicBezTo>
                    <a:cubicBezTo>
                      <a:pt x="7378" y="9145"/>
                      <a:pt x="7391" y="9107"/>
                      <a:pt x="7404" y="9069"/>
                    </a:cubicBezTo>
                    <a:cubicBezTo>
                      <a:pt x="7410" y="9044"/>
                      <a:pt x="7423" y="9018"/>
                      <a:pt x="7429" y="8993"/>
                    </a:cubicBezTo>
                    <a:cubicBezTo>
                      <a:pt x="7486" y="8980"/>
                      <a:pt x="7543" y="8961"/>
                      <a:pt x="7601" y="8942"/>
                    </a:cubicBezTo>
                    <a:close/>
                    <a:moveTo>
                      <a:pt x="4093" y="8751"/>
                    </a:moveTo>
                    <a:lnTo>
                      <a:pt x="4652" y="8967"/>
                    </a:lnTo>
                    <a:cubicBezTo>
                      <a:pt x="4506" y="9031"/>
                      <a:pt x="4372" y="9107"/>
                      <a:pt x="4239" y="9183"/>
                    </a:cubicBezTo>
                    <a:cubicBezTo>
                      <a:pt x="4061" y="9285"/>
                      <a:pt x="3883" y="9393"/>
                      <a:pt x="3718" y="9501"/>
                    </a:cubicBezTo>
                    <a:cubicBezTo>
                      <a:pt x="3546" y="9609"/>
                      <a:pt x="3381" y="9736"/>
                      <a:pt x="3222" y="9863"/>
                    </a:cubicBezTo>
                    <a:lnTo>
                      <a:pt x="3216" y="9863"/>
                    </a:lnTo>
                    <a:cubicBezTo>
                      <a:pt x="3209" y="9825"/>
                      <a:pt x="3203" y="9781"/>
                      <a:pt x="3203" y="9743"/>
                    </a:cubicBezTo>
                    <a:cubicBezTo>
                      <a:pt x="3203" y="9698"/>
                      <a:pt x="3203" y="9654"/>
                      <a:pt x="3209" y="9609"/>
                    </a:cubicBezTo>
                    <a:cubicBezTo>
                      <a:pt x="3248" y="9546"/>
                      <a:pt x="3286" y="9482"/>
                      <a:pt x="3317" y="9418"/>
                    </a:cubicBezTo>
                    <a:cubicBezTo>
                      <a:pt x="3375" y="9317"/>
                      <a:pt x="3432" y="9215"/>
                      <a:pt x="3489" y="9113"/>
                    </a:cubicBezTo>
                    <a:cubicBezTo>
                      <a:pt x="3578" y="9031"/>
                      <a:pt x="3673" y="8961"/>
                      <a:pt x="3781" y="8904"/>
                    </a:cubicBezTo>
                    <a:cubicBezTo>
                      <a:pt x="3845" y="8866"/>
                      <a:pt x="3908" y="8840"/>
                      <a:pt x="3972" y="8802"/>
                    </a:cubicBezTo>
                    <a:cubicBezTo>
                      <a:pt x="4010" y="8789"/>
                      <a:pt x="4048" y="8770"/>
                      <a:pt x="4093" y="8751"/>
                    </a:cubicBezTo>
                    <a:close/>
                    <a:moveTo>
                      <a:pt x="2040" y="7912"/>
                    </a:moveTo>
                    <a:cubicBezTo>
                      <a:pt x="2161" y="7963"/>
                      <a:pt x="2282" y="8014"/>
                      <a:pt x="2402" y="8065"/>
                    </a:cubicBezTo>
                    <a:cubicBezTo>
                      <a:pt x="1754" y="8573"/>
                      <a:pt x="1151" y="9145"/>
                      <a:pt x="610" y="9762"/>
                    </a:cubicBezTo>
                    <a:cubicBezTo>
                      <a:pt x="496" y="9895"/>
                      <a:pt x="394" y="10029"/>
                      <a:pt x="293" y="10162"/>
                    </a:cubicBezTo>
                    <a:cubicBezTo>
                      <a:pt x="254" y="10092"/>
                      <a:pt x="223" y="10016"/>
                      <a:pt x="210" y="9940"/>
                    </a:cubicBezTo>
                    <a:cubicBezTo>
                      <a:pt x="204" y="9844"/>
                      <a:pt x="210" y="9749"/>
                      <a:pt x="242" y="9660"/>
                    </a:cubicBezTo>
                    <a:cubicBezTo>
                      <a:pt x="324" y="9463"/>
                      <a:pt x="439" y="9291"/>
                      <a:pt x="591" y="9152"/>
                    </a:cubicBezTo>
                    <a:cubicBezTo>
                      <a:pt x="884" y="8827"/>
                      <a:pt x="1201" y="8535"/>
                      <a:pt x="1545" y="8275"/>
                    </a:cubicBezTo>
                    <a:cubicBezTo>
                      <a:pt x="1703" y="8148"/>
                      <a:pt x="1875" y="8033"/>
                      <a:pt x="2040" y="7912"/>
                    </a:cubicBezTo>
                    <a:close/>
                    <a:moveTo>
                      <a:pt x="3095" y="9812"/>
                    </a:moveTo>
                    <a:cubicBezTo>
                      <a:pt x="3101" y="9857"/>
                      <a:pt x="3121" y="9895"/>
                      <a:pt x="3140" y="9933"/>
                    </a:cubicBezTo>
                    <a:cubicBezTo>
                      <a:pt x="3044" y="10003"/>
                      <a:pt x="2962" y="10086"/>
                      <a:pt x="2892" y="10175"/>
                    </a:cubicBezTo>
                    <a:lnTo>
                      <a:pt x="2904" y="10156"/>
                    </a:lnTo>
                    <a:lnTo>
                      <a:pt x="3095" y="9812"/>
                    </a:lnTo>
                    <a:close/>
                    <a:moveTo>
                      <a:pt x="1348" y="6788"/>
                    </a:moveTo>
                    <a:cubicBezTo>
                      <a:pt x="1487" y="6832"/>
                      <a:pt x="1633" y="6877"/>
                      <a:pt x="1773" y="6915"/>
                    </a:cubicBezTo>
                    <a:cubicBezTo>
                      <a:pt x="1970" y="6978"/>
                      <a:pt x="2174" y="7035"/>
                      <a:pt x="2364" y="7105"/>
                    </a:cubicBezTo>
                    <a:cubicBezTo>
                      <a:pt x="2752" y="7232"/>
                      <a:pt x="3133" y="7379"/>
                      <a:pt x="3514" y="7537"/>
                    </a:cubicBezTo>
                    <a:cubicBezTo>
                      <a:pt x="3616" y="7576"/>
                      <a:pt x="3724" y="7620"/>
                      <a:pt x="3826" y="7658"/>
                    </a:cubicBezTo>
                    <a:cubicBezTo>
                      <a:pt x="3889" y="7684"/>
                      <a:pt x="3953" y="7715"/>
                      <a:pt x="4017" y="7741"/>
                    </a:cubicBezTo>
                    <a:cubicBezTo>
                      <a:pt x="4042" y="7773"/>
                      <a:pt x="4074" y="7798"/>
                      <a:pt x="4112" y="7817"/>
                    </a:cubicBezTo>
                    <a:cubicBezTo>
                      <a:pt x="4207" y="7887"/>
                      <a:pt x="4309" y="7944"/>
                      <a:pt x="4423" y="7989"/>
                    </a:cubicBezTo>
                    <a:cubicBezTo>
                      <a:pt x="4499" y="8020"/>
                      <a:pt x="4576" y="8052"/>
                      <a:pt x="4658" y="8071"/>
                    </a:cubicBezTo>
                    <a:cubicBezTo>
                      <a:pt x="4665" y="8078"/>
                      <a:pt x="4671" y="8084"/>
                      <a:pt x="4677" y="8090"/>
                    </a:cubicBezTo>
                    <a:cubicBezTo>
                      <a:pt x="4709" y="8116"/>
                      <a:pt x="4741" y="8141"/>
                      <a:pt x="4773" y="8160"/>
                    </a:cubicBezTo>
                    <a:cubicBezTo>
                      <a:pt x="4836" y="8205"/>
                      <a:pt x="4913" y="8237"/>
                      <a:pt x="4989" y="8262"/>
                    </a:cubicBezTo>
                    <a:cubicBezTo>
                      <a:pt x="5040" y="8275"/>
                      <a:pt x="5090" y="8287"/>
                      <a:pt x="5141" y="8294"/>
                    </a:cubicBezTo>
                    <a:cubicBezTo>
                      <a:pt x="5160" y="8319"/>
                      <a:pt x="5186" y="8338"/>
                      <a:pt x="5211" y="8364"/>
                    </a:cubicBezTo>
                    <a:cubicBezTo>
                      <a:pt x="5256" y="8395"/>
                      <a:pt x="5307" y="8421"/>
                      <a:pt x="5364" y="8446"/>
                    </a:cubicBezTo>
                    <a:cubicBezTo>
                      <a:pt x="5458" y="8485"/>
                      <a:pt x="5558" y="8505"/>
                      <a:pt x="5662" y="8505"/>
                    </a:cubicBezTo>
                    <a:cubicBezTo>
                      <a:pt x="5677" y="8505"/>
                      <a:pt x="5692" y="8504"/>
                      <a:pt x="5707" y="8503"/>
                    </a:cubicBezTo>
                    <a:cubicBezTo>
                      <a:pt x="5732" y="8503"/>
                      <a:pt x="5758" y="8497"/>
                      <a:pt x="5790" y="8497"/>
                    </a:cubicBezTo>
                    <a:cubicBezTo>
                      <a:pt x="5809" y="8491"/>
                      <a:pt x="5834" y="8484"/>
                      <a:pt x="5853" y="8478"/>
                    </a:cubicBezTo>
                    <a:cubicBezTo>
                      <a:pt x="5885" y="8554"/>
                      <a:pt x="5917" y="8631"/>
                      <a:pt x="5955" y="8707"/>
                    </a:cubicBezTo>
                    <a:cubicBezTo>
                      <a:pt x="5987" y="8783"/>
                      <a:pt x="6025" y="8916"/>
                      <a:pt x="6114" y="8967"/>
                    </a:cubicBezTo>
                    <a:cubicBezTo>
                      <a:pt x="6149" y="8989"/>
                      <a:pt x="6188" y="8997"/>
                      <a:pt x="6229" y="8997"/>
                    </a:cubicBezTo>
                    <a:cubicBezTo>
                      <a:pt x="6284" y="8997"/>
                      <a:pt x="6342" y="8982"/>
                      <a:pt x="6393" y="8967"/>
                    </a:cubicBezTo>
                    <a:cubicBezTo>
                      <a:pt x="6400" y="8974"/>
                      <a:pt x="6406" y="8980"/>
                      <a:pt x="6412" y="8980"/>
                    </a:cubicBezTo>
                    <a:cubicBezTo>
                      <a:pt x="6489" y="9009"/>
                      <a:pt x="6569" y="9024"/>
                      <a:pt x="6650" y="9024"/>
                    </a:cubicBezTo>
                    <a:cubicBezTo>
                      <a:pt x="6711" y="9024"/>
                      <a:pt x="6772" y="9015"/>
                      <a:pt x="6832" y="8999"/>
                    </a:cubicBezTo>
                    <a:cubicBezTo>
                      <a:pt x="6844" y="9005"/>
                      <a:pt x="6863" y="9012"/>
                      <a:pt x="6876" y="9018"/>
                    </a:cubicBezTo>
                    <a:cubicBezTo>
                      <a:pt x="6902" y="9024"/>
                      <a:pt x="6933" y="9031"/>
                      <a:pt x="6965" y="9031"/>
                    </a:cubicBezTo>
                    <a:cubicBezTo>
                      <a:pt x="6999" y="9044"/>
                      <a:pt x="7037" y="9051"/>
                      <a:pt x="7075" y="9051"/>
                    </a:cubicBezTo>
                    <a:cubicBezTo>
                      <a:pt x="7109" y="9051"/>
                      <a:pt x="7142" y="9046"/>
                      <a:pt x="7175" y="9037"/>
                    </a:cubicBezTo>
                    <a:lnTo>
                      <a:pt x="7175" y="9037"/>
                    </a:lnTo>
                    <a:cubicBezTo>
                      <a:pt x="7175" y="9044"/>
                      <a:pt x="7169" y="9050"/>
                      <a:pt x="7169" y="9056"/>
                    </a:cubicBezTo>
                    <a:cubicBezTo>
                      <a:pt x="7156" y="9075"/>
                      <a:pt x="7143" y="9094"/>
                      <a:pt x="7130" y="9120"/>
                    </a:cubicBezTo>
                    <a:cubicBezTo>
                      <a:pt x="7073" y="9234"/>
                      <a:pt x="6978" y="9330"/>
                      <a:pt x="6870" y="9399"/>
                    </a:cubicBezTo>
                    <a:cubicBezTo>
                      <a:pt x="6838" y="9425"/>
                      <a:pt x="6844" y="9469"/>
                      <a:pt x="6883" y="9482"/>
                    </a:cubicBezTo>
                    <a:cubicBezTo>
                      <a:pt x="6916" y="9492"/>
                      <a:pt x="6950" y="9497"/>
                      <a:pt x="6984" y="9497"/>
                    </a:cubicBezTo>
                    <a:cubicBezTo>
                      <a:pt x="7035" y="9497"/>
                      <a:pt x="7087" y="9486"/>
                      <a:pt x="7137" y="9463"/>
                    </a:cubicBezTo>
                    <a:lnTo>
                      <a:pt x="7137" y="9463"/>
                    </a:lnTo>
                    <a:cubicBezTo>
                      <a:pt x="7105" y="9501"/>
                      <a:pt x="7086" y="9546"/>
                      <a:pt x="7086" y="9590"/>
                    </a:cubicBezTo>
                    <a:cubicBezTo>
                      <a:pt x="7086" y="9628"/>
                      <a:pt x="7118" y="9656"/>
                      <a:pt x="7151" y="9656"/>
                    </a:cubicBezTo>
                    <a:cubicBezTo>
                      <a:pt x="7157" y="9656"/>
                      <a:pt x="7163" y="9656"/>
                      <a:pt x="7169" y="9654"/>
                    </a:cubicBezTo>
                    <a:cubicBezTo>
                      <a:pt x="7213" y="9647"/>
                      <a:pt x="7257" y="9635"/>
                      <a:pt x="7296" y="9615"/>
                    </a:cubicBezTo>
                    <a:cubicBezTo>
                      <a:pt x="7372" y="9584"/>
                      <a:pt x="7442" y="9533"/>
                      <a:pt x="7499" y="9476"/>
                    </a:cubicBezTo>
                    <a:cubicBezTo>
                      <a:pt x="7620" y="9469"/>
                      <a:pt x="7728" y="9399"/>
                      <a:pt x="7785" y="9291"/>
                    </a:cubicBezTo>
                    <a:cubicBezTo>
                      <a:pt x="7836" y="9190"/>
                      <a:pt x="7861" y="9075"/>
                      <a:pt x="7855" y="8967"/>
                    </a:cubicBezTo>
                    <a:lnTo>
                      <a:pt x="7855" y="8967"/>
                    </a:lnTo>
                    <a:cubicBezTo>
                      <a:pt x="7861" y="8974"/>
                      <a:pt x="7874" y="8980"/>
                      <a:pt x="7887" y="8986"/>
                    </a:cubicBezTo>
                    <a:cubicBezTo>
                      <a:pt x="7906" y="8993"/>
                      <a:pt x="7925" y="8999"/>
                      <a:pt x="7950" y="8999"/>
                    </a:cubicBezTo>
                    <a:cubicBezTo>
                      <a:pt x="7953" y="9002"/>
                      <a:pt x="7958" y="9004"/>
                      <a:pt x="7964" y="9004"/>
                    </a:cubicBezTo>
                    <a:cubicBezTo>
                      <a:pt x="7969" y="9004"/>
                      <a:pt x="7976" y="9002"/>
                      <a:pt x="7982" y="8999"/>
                    </a:cubicBezTo>
                    <a:cubicBezTo>
                      <a:pt x="7995" y="8999"/>
                      <a:pt x="8007" y="8999"/>
                      <a:pt x="8020" y="8993"/>
                    </a:cubicBezTo>
                    <a:cubicBezTo>
                      <a:pt x="8020" y="8993"/>
                      <a:pt x="8026" y="8986"/>
                      <a:pt x="8033" y="8980"/>
                    </a:cubicBezTo>
                    <a:cubicBezTo>
                      <a:pt x="8331" y="9088"/>
                      <a:pt x="8636" y="9190"/>
                      <a:pt x="8941" y="9266"/>
                    </a:cubicBezTo>
                    <a:cubicBezTo>
                      <a:pt x="9297" y="9361"/>
                      <a:pt x="9647" y="9450"/>
                      <a:pt x="10009" y="9520"/>
                    </a:cubicBezTo>
                    <a:cubicBezTo>
                      <a:pt x="10187" y="9565"/>
                      <a:pt x="10371" y="9590"/>
                      <a:pt x="10556" y="9603"/>
                    </a:cubicBezTo>
                    <a:lnTo>
                      <a:pt x="10556" y="9622"/>
                    </a:lnTo>
                    <a:cubicBezTo>
                      <a:pt x="10552" y="9641"/>
                      <a:pt x="10568" y="9653"/>
                      <a:pt x="10584" y="9653"/>
                    </a:cubicBezTo>
                    <a:cubicBezTo>
                      <a:pt x="10594" y="9653"/>
                      <a:pt x="10604" y="9647"/>
                      <a:pt x="10606" y="9635"/>
                    </a:cubicBezTo>
                    <a:cubicBezTo>
                      <a:pt x="10606" y="9633"/>
                      <a:pt x="10607" y="9633"/>
                      <a:pt x="10608" y="9633"/>
                    </a:cubicBezTo>
                    <a:cubicBezTo>
                      <a:pt x="10613" y="9633"/>
                      <a:pt x="10626" y="9641"/>
                      <a:pt x="10626" y="9641"/>
                    </a:cubicBezTo>
                    <a:cubicBezTo>
                      <a:pt x="10638" y="9654"/>
                      <a:pt x="10638" y="9666"/>
                      <a:pt x="10638" y="9679"/>
                    </a:cubicBezTo>
                    <a:cubicBezTo>
                      <a:pt x="10638" y="9704"/>
                      <a:pt x="10638" y="9736"/>
                      <a:pt x="10638" y="9768"/>
                    </a:cubicBezTo>
                    <a:cubicBezTo>
                      <a:pt x="10651" y="9812"/>
                      <a:pt x="10676" y="9857"/>
                      <a:pt x="10721" y="9882"/>
                    </a:cubicBezTo>
                    <a:cubicBezTo>
                      <a:pt x="10765" y="9908"/>
                      <a:pt x="10816" y="9921"/>
                      <a:pt x="10867" y="9921"/>
                    </a:cubicBezTo>
                    <a:cubicBezTo>
                      <a:pt x="10943" y="9933"/>
                      <a:pt x="11020" y="9933"/>
                      <a:pt x="11096" y="9940"/>
                    </a:cubicBezTo>
                    <a:cubicBezTo>
                      <a:pt x="11344" y="9959"/>
                      <a:pt x="11598" y="9978"/>
                      <a:pt x="11852" y="9990"/>
                    </a:cubicBezTo>
                    <a:lnTo>
                      <a:pt x="11388" y="10257"/>
                    </a:lnTo>
                    <a:lnTo>
                      <a:pt x="11344" y="10245"/>
                    </a:lnTo>
                    <a:lnTo>
                      <a:pt x="11242" y="10219"/>
                    </a:lnTo>
                    <a:cubicBezTo>
                      <a:pt x="11178" y="10206"/>
                      <a:pt x="11115" y="10194"/>
                      <a:pt x="11045" y="10181"/>
                    </a:cubicBezTo>
                    <a:cubicBezTo>
                      <a:pt x="10911" y="10156"/>
                      <a:pt x="10778" y="10137"/>
                      <a:pt x="10645" y="10118"/>
                    </a:cubicBezTo>
                    <a:cubicBezTo>
                      <a:pt x="10613" y="10118"/>
                      <a:pt x="10606" y="10162"/>
                      <a:pt x="10638" y="10168"/>
                    </a:cubicBezTo>
                    <a:cubicBezTo>
                      <a:pt x="10772" y="10187"/>
                      <a:pt x="10905" y="10213"/>
                      <a:pt x="11039" y="10245"/>
                    </a:cubicBezTo>
                    <a:cubicBezTo>
                      <a:pt x="11096" y="10257"/>
                      <a:pt x="11159" y="10276"/>
                      <a:pt x="11223" y="10289"/>
                    </a:cubicBezTo>
                    <a:lnTo>
                      <a:pt x="11305" y="10308"/>
                    </a:lnTo>
                    <a:lnTo>
                      <a:pt x="11261" y="10334"/>
                    </a:lnTo>
                    <a:lnTo>
                      <a:pt x="11229" y="10353"/>
                    </a:lnTo>
                    <a:cubicBezTo>
                      <a:pt x="11108" y="10334"/>
                      <a:pt x="10981" y="10321"/>
                      <a:pt x="10861" y="10302"/>
                    </a:cubicBezTo>
                    <a:cubicBezTo>
                      <a:pt x="10734" y="10283"/>
                      <a:pt x="10606" y="10264"/>
                      <a:pt x="10479" y="10245"/>
                    </a:cubicBezTo>
                    <a:cubicBezTo>
                      <a:pt x="10225" y="10200"/>
                      <a:pt x="9971" y="10156"/>
                      <a:pt x="9717" y="10105"/>
                    </a:cubicBezTo>
                    <a:cubicBezTo>
                      <a:pt x="9715" y="10104"/>
                      <a:pt x="9713" y="10104"/>
                      <a:pt x="9711" y="10104"/>
                    </a:cubicBezTo>
                    <a:cubicBezTo>
                      <a:pt x="9684" y="10104"/>
                      <a:pt x="9681" y="10143"/>
                      <a:pt x="9710" y="10149"/>
                    </a:cubicBezTo>
                    <a:cubicBezTo>
                      <a:pt x="9958" y="10206"/>
                      <a:pt x="10212" y="10264"/>
                      <a:pt x="10467" y="10308"/>
                    </a:cubicBezTo>
                    <a:cubicBezTo>
                      <a:pt x="10594" y="10334"/>
                      <a:pt x="10714" y="10353"/>
                      <a:pt x="10842" y="10372"/>
                    </a:cubicBezTo>
                    <a:cubicBezTo>
                      <a:pt x="10937" y="10384"/>
                      <a:pt x="11032" y="10403"/>
                      <a:pt x="11134" y="10416"/>
                    </a:cubicBezTo>
                    <a:cubicBezTo>
                      <a:pt x="11089" y="10448"/>
                      <a:pt x="11064" y="10499"/>
                      <a:pt x="11070" y="10556"/>
                    </a:cubicBezTo>
                    <a:cubicBezTo>
                      <a:pt x="11070" y="10569"/>
                      <a:pt x="11077" y="10581"/>
                      <a:pt x="11083" y="10594"/>
                    </a:cubicBezTo>
                    <a:lnTo>
                      <a:pt x="11000" y="10594"/>
                    </a:lnTo>
                    <a:lnTo>
                      <a:pt x="10797" y="10588"/>
                    </a:lnTo>
                    <a:cubicBezTo>
                      <a:pt x="10657" y="10581"/>
                      <a:pt x="10517" y="10575"/>
                      <a:pt x="10378" y="10575"/>
                    </a:cubicBezTo>
                    <a:cubicBezTo>
                      <a:pt x="10155" y="10562"/>
                      <a:pt x="9939" y="10556"/>
                      <a:pt x="9717" y="10556"/>
                    </a:cubicBezTo>
                    <a:cubicBezTo>
                      <a:pt x="9742" y="10537"/>
                      <a:pt x="9736" y="10505"/>
                      <a:pt x="9710" y="10492"/>
                    </a:cubicBezTo>
                    <a:cubicBezTo>
                      <a:pt x="9685" y="10486"/>
                      <a:pt x="9658" y="10483"/>
                      <a:pt x="9632" y="10483"/>
                    </a:cubicBezTo>
                    <a:cubicBezTo>
                      <a:pt x="9606" y="10483"/>
                      <a:pt x="9580" y="10486"/>
                      <a:pt x="9558" y="10492"/>
                    </a:cubicBezTo>
                    <a:lnTo>
                      <a:pt x="9386" y="10518"/>
                    </a:lnTo>
                    <a:cubicBezTo>
                      <a:pt x="9366" y="10522"/>
                      <a:pt x="9328" y="10534"/>
                      <a:pt x="9300" y="10534"/>
                    </a:cubicBezTo>
                    <a:cubicBezTo>
                      <a:pt x="9284" y="10534"/>
                      <a:pt x="9270" y="10530"/>
                      <a:pt x="9266" y="10518"/>
                    </a:cubicBezTo>
                    <a:cubicBezTo>
                      <a:pt x="9253" y="10505"/>
                      <a:pt x="9253" y="10473"/>
                      <a:pt x="9247" y="10454"/>
                    </a:cubicBezTo>
                    <a:cubicBezTo>
                      <a:pt x="9234" y="10435"/>
                      <a:pt x="9221" y="10423"/>
                      <a:pt x="9208" y="10410"/>
                    </a:cubicBezTo>
                    <a:cubicBezTo>
                      <a:pt x="9138" y="10359"/>
                      <a:pt x="9056" y="10327"/>
                      <a:pt x="8973" y="10321"/>
                    </a:cubicBezTo>
                    <a:cubicBezTo>
                      <a:pt x="8910" y="10308"/>
                      <a:pt x="8853" y="10295"/>
                      <a:pt x="8795" y="10289"/>
                    </a:cubicBezTo>
                    <a:cubicBezTo>
                      <a:pt x="8751" y="10276"/>
                      <a:pt x="8713" y="10270"/>
                      <a:pt x="8668" y="10270"/>
                    </a:cubicBezTo>
                    <a:cubicBezTo>
                      <a:pt x="8560" y="10226"/>
                      <a:pt x="8439" y="10194"/>
                      <a:pt x="8325" y="10156"/>
                    </a:cubicBezTo>
                    <a:cubicBezTo>
                      <a:pt x="8154" y="10098"/>
                      <a:pt x="7976" y="10041"/>
                      <a:pt x="7804" y="9984"/>
                    </a:cubicBezTo>
                    <a:cubicBezTo>
                      <a:pt x="7448" y="9876"/>
                      <a:pt x="7099" y="9762"/>
                      <a:pt x="6743" y="9654"/>
                    </a:cubicBezTo>
                    <a:cubicBezTo>
                      <a:pt x="6597" y="9609"/>
                      <a:pt x="6444" y="9552"/>
                      <a:pt x="6285" y="9527"/>
                    </a:cubicBezTo>
                    <a:cubicBezTo>
                      <a:pt x="6292" y="9507"/>
                      <a:pt x="6292" y="9495"/>
                      <a:pt x="6285" y="9482"/>
                    </a:cubicBezTo>
                    <a:cubicBezTo>
                      <a:pt x="6277" y="9465"/>
                      <a:pt x="6260" y="9457"/>
                      <a:pt x="6242" y="9457"/>
                    </a:cubicBezTo>
                    <a:cubicBezTo>
                      <a:pt x="6233" y="9457"/>
                      <a:pt x="6224" y="9459"/>
                      <a:pt x="6215" y="9463"/>
                    </a:cubicBezTo>
                    <a:cubicBezTo>
                      <a:pt x="6157" y="9482"/>
                      <a:pt x="6095" y="9491"/>
                      <a:pt x="6032" y="9491"/>
                    </a:cubicBezTo>
                    <a:cubicBezTo>
                      <a:pt x="6013" y="9491"/>
                      <a:pt x="5993" y="9490"/>
                      <a:pt x="5974" y="9488"/>
                    </a:cubicBezTo>
                    <a:cubicBezTo>
                      <a:pt x="5967" y="9467"/>
                      <a:pt x="5945" y="9455"/>
                      <a:pt x="5923" y="9455"/>
                    </a:cubicBezTo>
                    <a:cubicBezTo>
                      <a:pt x="5906" y="9455"/>
                      <a:pt x="5889" y="9462"/>
                      <a:pt x="5878" y="9476"/>
                    </a:cubicBezTo>
                    <a:cubicBezTo>
                      <a:pt x="5853" y="9469"/>
                      <a:pt x="5828" y="9463"/>
                      <a:pt x="5802" y="9450"/>
                    </a:cubicBezTo>
                    <a:cubicBezTo>
                      <a:pt x="5764" y="9438"/>
                      <a:pt x="5726" y="9418"/>
                      <a:pt x="5694" y="9399"/>
                    </a:cubicBezTo>
                    <a:lnTo>
                      <a:pt x="5707" y="9393"/>
                    </a:lnTo>
                    <a:cubicBezTo>
                      <a:pt x="5726" y="9380"/>
                      <a:pt x="5739" y="9355"/>
                      <a:pt x="5726" y="9330"/>
                    </a:cubicBezTo>
                    <a:cubicBezTo>
                      <a:pt x="5716" y="9315"/>
                      <a:pt x="5700" y="9308"/>
                      <a:pt x="5684" y="9308"/>
                    </a:cubicBezTo>
                    <a:cubicBezTo>
                      <a:pt x="5679" y="9308"/>
                      <a:pt x="5674" y="9309"/>
                      <a:pt x="5669" y="9310"/>
                    </a:cubicBezTo>
                    <a:cubicBezTo>
                      <a:pt x="5656" y="9317"/>
                      <a:pt x="5643" y="9323"/>
                      <a:pt x="5631" y="9330"/>
                    </a:cubicBezTo>
                    <a:lnTo>
                      <a:pt x="5624" y="9330"/>
                    </a:lnTo>
                    <a:lnTo>
                      <a:pt x="5599" y="9336"/>
                    </a:lnTo>
                    <a:cubicBezTo>
                      <a:pt x="5573" y="9336"/>
                      <a:pt x="5548" y="9336"/>
                      <a:pt x="5523" y="9330"/>
                    </a:cubicBezTo>
                    <a:cubicBezTo>
                      <a:pt x="5497" y="9317"/>
                      <a:pt x="5478" y="9298"/>
                      <a:pt x="5459" y="9279"/>
                    </a:cubicBezTo>
                    <a:cubicBezTo>
                      <a:pt x="5453" y="9266"/>
                      <a:pt x="5446" y="9260"/>
                      <a:pt x="5440" y="9253"/>
                    </a:cubicBezTo>
                    <a:lnTo>
                      <a:pt x="5446" y="9253"/>
                    </a:lnTo>
                    <a:cubicBezTo>
                      <a:pt x="5491" y="9247"/>
                      <a:pt x="5523" y="9228"/>
                      <a:pt x="5561" y="9209"/>
                    </a:cubicBezTo>
                    <a:cubicBezTo>
                      <a:pt x="5593" y="9190"/>
                      <a:pt x="5631" y="9158"/>
                      <a:pt x="5656" y="9133"/>
                    </a:cubicBezTo>
                    <a:cubicBezTo>
                      <a:pt x="5675" y="9113"/>
                      <a:pt x="5688" y="9094"/>
                      <a:pt x="5688" y="9069"/>
                    </a:cubicBezTo>
                    <a:cubicBezTo>
                      <a:pt x="5681" y="9056"/>
                      <a:pt x="5675" y="9050"/>
                      <a:pt x="5662" y="9044"/>
                    </a:cubicBezTo>
                    <a:cubicBezTo>
                      <a:pt x="5650" y="9044"/>
                      <a:pt x="5637" y="9050"/>
                      <a:pt x="5624" y="9063"/>
                    </a:cubicBezTo>
                    <a:cubicBezTo>
                      <a:pt x="5605" y="9069"/>
                      <a:pt x="5593" y="9082"/>
                      <a:pt x="5580" y="9094"/>
                    </a:cubicBezTo>
                    <a:cubicBezTo>
                      <a:pt x="5567" y="9107"/>
                      <a:pt x="5548" y="9120"/>
                      <a:pt x="5535" y="9133"/>
                    </a:cubicBezTo>
                    <a:cubicBezTo>
                      <a:pt x="5523" y="9145"/>
                      <a:pt x="5504" y="9152"/>
                      <a:pt x="5484" y="9164"/>
                    </a:cubicBezTo>
                    <a:cubicBezTo>
                      <a:pt x="5465" y="9171"/>
                      <a:pt x="5446" y="9183"/>
                      <a:pt x="5427" y="9196"/>
                    </a:cubicBezTo>
                    <a:cubicBezTo>
                      <a:pt x="5427" y="9183"/>
                      <a:pt x="5421" y="9171"/>
                      <a:pt x="5415" y="9158"/>
                    </a:cubicBezTo>
                    <a:cubicBezTo>
                      <a:pt x="5383" y="9133"/>
                      <a:pt x="5345" y="9113"/>
                      <a:pt x="5307" y="9101"/>
                    </a:cubicBezTo>
                    <a:lnTo>
                      <a:pt x="5167" y="9050"/>
                    </a:lnTo>
                    <a:lnTo>
                      <a:pt x="4913" y="8955"/>
                    </a:lnTo>
                    <a:lnTo>
                      <a:pt x="4836" y="8923"/>
                    </a:lnTo>
                    <a:lnTo>
                      <a:pt x="4398" y="8758"/>
                    </a:lnTo>
                    <a:cubicBezTo>
                      <a:pt x="4055" y="8631"/>
                      <a:pt x="3705" y="8503"/>
                      <a:pt x="3362" y="8376"/>
                    </a:cubicBezTo>
                    <a:cubicBezTo>
                      <a:pt x="3292" y="8351"/>
                      <a:pt x="3216" y="8325"/>
                      <a:pt x="3140" y="8300"/>
                    </a:cubicBezTo>
                    <a:cubicBezTo>
                      <a:pt x="3130" y="8276"/>
                      <a:pt x="3107" y="8263"/>
                      <a:pt x="3082" y="8263"/>
                    </a:cubicBezTo>
                    <a:cubicBezTo>
                      <a:pt x="3074" y="8263"/>
                      <a:pt x="3065" y="8265"/>
                      <a:pt x="3057" y="8268"/>
                    </a:cubicBezTo>
                    <a:lnTo>
                      <a:pt x="2904" y="8217"/>
                    </a:lnTo>
                    <a:cubicBezTo>
                      <a:pt x="2904" y="8205"/>
                      <a:pt x="2892" y="8192"/>
                      <a:pt x="2879" y="8192"/>
                    </a:cubicBezTo>
                    <a:cubicBezTo>
                      <a:pt x="2644" y="8065"/>
                      <a:pt x="2402" y="7951"/>
                      <a:pt x="2155" y="7855"/>
                    </a:cubicBezTo>
                    <a:lnTo>
                      <a:pt x="2161" y="7849"/>
                    </a:lnTo>
                    <a:cubicBezTo>
                      <a:pt x="2188" y="7828"/>
                      <a:pt x="2170" y="7779"/>
                      <a:pt x="2141" y="7779"/>
                    </a:cubicBezTo>
                    <a:cubicBezTo>
                      <a:pt x="2135" y="7779"/>
                      <a:pt x="2129" y="7781"/>
                      <a:pt x="2123" y="7785"/>
                    </a:cubicBezTo>
                    <a:cubicBezTo>
                      <a:pt x="2097" y="7792"/>
                      <a:pt x="2078" y="7804"/>
                      <a:pt x="2059" y="7817"/>
                    </a:cubicBezTo>
                    <a:cubicBezTo>
                      <a:pt x="1627" y="7652"/>
                      <a:pt x="1170" y="7544"/>
                      <a:pt x="712" y="7480"/>
                    </a:cubicBezTo>
                    <a:cubicBezTo>
                      <a:pt x="680" y="7474"/>
                      <a:pt x="648" y="7461"/>
                      <a:pt x="617" y="7449"/>
                    </a:cubicBezTo>
                    <a:lnTo>
                      <a:pt x="801" y="7417"/>
                    </a:lnTo>
                    <a:cubicBezTo>
                      <a:pt x="839" y="7410"/>
                      <a:pt x="852" y="7360"/>
                      <a:pt x="820" y="7340"/>
                    </a:cubicBezTo>
                    <a:lnTo>
                      <a:pt x="248" y="6908"/>
                    </a:lnTo>
                    <a:lnTo>
                      <a:pt x="248" y="6908"/>
                    </a:lnTo>
                    <a:cubicBezTo>
                      <a:pt x="496" y="6953"/>
                      <a:pt x="750" y="6997"/>
                      <a:pt x="998" y="7042"/>
                    </a:cubicBezTo>
                    <a:cubicBezTo>
                      <a:pt x="1036" y="7042"/>
                      <a:pt x="1068" y="7004"/>
                      <a:pt x="1055" y="6972"/>
                    </a:cubicBezTo>
                    <a:cubicBezTo>
                      <a:pt x="1036" y="6921"/>
                      <a:pt x="1011" y="6877"/>
                      <a:pt x="985" y="6838"/>
                    </a:cubicBezTo>
                    <a:lnTo>
                      <a:pt x="1119" y="6832"/>
                    </a:lnTo>
                    <a:lnTo>
                      <a:pt x="1138" y="6832"/>
                    </a:lnTo>
                    <a:cubicBezTo>
                      <a:pt x="1208" y="6851"/>
                      <a:pt x="1278" y="6870"/>
                      <a:pt x="1341" y="6896"/>
                    </a:cubicBezTo>
                    <a:cubicBezTo>
                      <a:pt x="1430" y="6927"/>
                      <a:pt x="1506" y="6966"/>
                      <a:pt x="1589" y="7004"/>
                    </a:cubicBezTo>
                    <a:cubicBezTo>
                      <a:pt x="1717" y="7062"/>
                      <a:pt x="1854" y="7125"/>
                      <a:pt x="1996" y="7125"/>
                    </a:cubicBezTo>
                    <a:cubicBezTo>
                      <a:pt x="2023" y="7125"/>
                      <a:pt x="2051" y="7123"/>
                      <a:pt x="2078" y="7118"/>
                    </a:cubicBezTo>
                    <a:cubicBezTo>
                      <a:pt x="2097" y="7118"/>
                      <a:pt x="2097" y="7093"/>
                      <a:pt x="2078" y="7086"/>
                    </a:cubicBezTo>
                    <a:cubicBezTo>
                      <a:pt x="1989" y="7074"/>
                      <a:pt x="1907" y="7061"/>
                      <a:pt x="1824" y="7029"/>
                    </a:cubicBezTo>
                    <a:cubicBezTo>
                      <a:pt x="1742" y="6997"/>
                      <a:pt x="1665" y="6966"/>
                      <a:pt x="1583" y="6927"/>
                    </a:cubicBezTo>
                    <a:cubicBezTo>
                      <a:pt x="1506" y="6889"/>
                      <a:pt x="1424" y="6858"/>
                      <a:pt x="1348" y="6826"/>
                    </a:cubicBezTo>
                    <a:lnTo>
                      <a:pt x="1303" y="6813"/>
                    </a:lnTo>
                    <a:cubicBezTo>
                      <a:pt x="1316" y="6807"/>
                      <a:pt x="1328" y="6800"/>
                      <a:pt x="1335" y="6794"/>
                    </a:cubicBezTo>
                    <a:cubicBezTo>
                      <a:pt x="1341" y="6794"/>
                      <a:pt x="1341" y="6788"/>
                      <a:pt x="1348" y="6788"/>
                    </a:cubicBezTo>
                    <a:close/>
                    <a:moveTo>
                      <a:pt x="4747" y="9012"/>
                    </a:moveTo>
                    <a:lnTo>
                      <a:pt x="4792" y="9024"/>
                    </a:lnTo>
                    <a:lnTo>
                      <a:pt x="5084" y="9139"/>
                    </a:lnTo>
                    <a:lnTo>
                      <a:pt x="5173" y="9171"/>
                    </a:lnTo>
                    <a:lnTo>
                      <a:pt x="5167" y="9183"/>
                    </a:lnTo>
                    <a:cubicBezTo>
                      <a:pt x="4938" y="9438"/>
                      <a:pt x="4684" y="9673"/>
                      <a:pt x="4417" y="9889"/>
                    </a:cubicBezTo>
                    <a:cubicBezTo>
                      <a:pt x="4144" y="10092"/>
                      <a:pt x="3851" y="10270"/>
                      <a:pt x="3540" y="10410"/>
                    </a:cubicBezTo>
                    <a:cubicBezTo>
                      <a:pt x="3381" y="10486"/>
                      <a:pt x="3222" y="10550"/>
                      <a:pt x="3057" y="10600"/>
                    </a:cubicBezTo>
                    <a:cubicBezTo>
                      <a:pt x="3032" y="10608"/>
                      <a:pt x="3002" y="10615"/>
                      <a:pt x="2976" y="10615"/>
                    </a:cubicBezTo>
                    <a:cubicBezTo>
                      <a:pt x="2935" y="10615"/>
                      <a:pt x="2899" y="10599"/>
                      <a:pt x="2892" y="10550"/>
                    </a:cubicBezTo>
                    <a:lnTo>
                      <a:pt x="2885" y="10550"/>
                    </a:lnTo>
                    <a:cubicBezTo>
                      <a:pt x="2879" y="10467"/>
                      <a:pt x="2892" y="10391"/>
                      <a:pt x="2936" y="10327"/>
                    </a:cubicBezTo>
                    <a:cubicBezTo>
                      <a:pt x="3025" y="10181"/>
                      <a:pt x="3146" y="10054"/>
                      <a:pt x="3279" y="9959"/>
                    </a:cubicBezTo>
                    <a:cubicBezTo>
                      <a:pt x="3426" y="9838"/>
                      <a:pt x="3578" y="9724"/>
                      <a:pt x="3731" y="9622"/>
                    </a:cubicBezTo>
                    <a:cubicBezTo>
                      <a:pt x="3902" y="9495"/>
                      <a:pt x="4086" y="9380"/>
                      <a:pt x="4271" y="9272"/>
                    </a:cubicBezTo>
                    <a:cubicBezTo>
                      <a:pt x="4430" y="9183"/>
                      <a:pt x="4588" y="9101"/>
                      <a:pt x="4747" y="9012"/>
                    </a:cubicBezTo>
                    <a:close/>
                    <a:moveTo>
                      <a:pt x="2510" y="8122"/>
                    </a:moveTo>
                    <a:cubicBezTo>
                      <a:pt x="2618" y="8167"/>
                      <a:pt x="2720" y="8224"/>
                      <a:pt x="2822" y="8281"/>
                    </a:cubicBezTo>
                    <a:cubicBezTo>
                      <a:pt x="2828" y="8283"/>
                      <a:pt x="2835" y="8285"/>
                      <a:pt x="2842" y="8285"/>
                    </a:cubicBezTo>
                    <a:cubicBezTo>
                      <a:pt x="2856" y="8285"/>
                      <a:pt x="2871" y="8279"/>
                      <a:pt x="2879" y="8262"/>
                    </a:cubicBezTo>
                    <a:lnTo>
                      <a:pt x="2993" y="8313"/>
                    </a:lnTo>
                    <a:cubicBezTo>
                      <a:pt x="2822" y="8542"/>
                      <a:pt x="2657" y="8764"/>
                      <a:pt x="2479" y="8986"/>
                    </a:cubicBezTo>
                    <a:cubicBezTo>
                      <a:pt x="2301" y="9202"/>
                      <a:pt x="2097" y="9438"/>
                      <a:pt x="1894" y="9654"/>
                    </a:cubicBezTo>
                    <a:cubicBezTo>
                      <a:pt x="1691" y="9870"/>
                      <a:pt x="1475" y="10073"/>
                      <a:pt x="1246" y="10270"/>
                    </a:cubicBezTo>
                    <a:cubicBezTo>
                      <a:pt x="1131" y="10365"/>
                      <a:pt x="1011" y="10461"/>
                      <a:pt x="890" y="10550"/>
                    </a:cubicBezTo>
                    <a:cubicBezTo>
                      <a:pt x="782" y="10645"/>
                      <a:pt x="655" y="10715"/>
                      <a:pt x="509" y="10747"/>
                    </a:cubicBezTo>
                    <a:cubicBezTo>
                      <a:pt x="493" y="10748"/>
                      <a:pt x="476" y="10749"/>
                      <a:pt x="459" y="10749"/>
                    </a:cubicBezTo>
                    <a:cubicBezTo>
                      <a:pt x="349" y="10749"/>
                      <a:pt x="228" y="10711"/>
                      <a:pt x="178" y="10607"/>
                    </a:cubicBezTo>
                    <a:cubicBezTo>
                      <a:pt x="134" y="10512"/>
                      <a:pt x="172" y="10359"/>
                      <a:pt x="286" y="10327"/>
                    </a:cubicBezTo>
                    <a:cubicBezTo>
                      <a:pt x="318" y="10321"/>
                      <a:pt x="312" y="10270"/>
                      <a:pt x="274" y="10270"/>
                    </a:cubicBezTo>
                    <a:cubicBezTo>
                      <a:pt x="293" y="10264"/>
                      <a:pt x="305" y="10251"/>
                      <a:pt x="312" y="10232"/>
                    </a:cubicBezTo>
                    <a:cubicBezTo>
                      <a:pt x="820" y="9641"/>
                      <a:pt x="1367" y="9094"/>
                      <a:pt x="1958" y="8580"/>
                    </a:cubicBezTo>
                    <a:cubicBezTo>
                      <a:pt x="2136" y="8427"/>
                      <a:pt x="2313" y="8275"/>
                      <a:pt x="2504" y="8135"/>
                    </a:cubicBezTo>
                    <a:cubicBezTo>
                      <a:pt x="2504" y="8128"/>
                      <a:pt x="2510" y="8122"/>
                      <a:pt x="2510" y="8122"/>
                    </a:cubicBezTo>
                    <a:close/>
                    <a:moveTo>
                      <a:pt x="3527" y="8529"/>
                    </a:moveTo>
                    <a:lnTo>
                      <a:pt x="3654" y="8580"/>
                    </a:lnTo>
                    <a:cubicBezTo>
                      <a:pt x="3559" y="8751"/>
                      <a:pt x="3470" y="8916"/>
                      <a:pt x="3381" y="9088"/>
                    </a:cubicBezTo>
                    <a:cubicBezTo>
                      <a:pt x="3362" y="9107"/>
                      <a:pt x="3343" y="9126"/>
                      <a:pt x="3324" y="9145"/>
                    </a:cubicBezTo>
                    <a:cubicBezTo>
                      <a:pt x="3222" y="9266"/>
                      <a:pt x="3152" y="9406"/>
                      <a:pt x="3114" y="9552"/>
                    </a:cubicBezTo>
                    <a:lnTo>
                      <a:pt x="3108" y="9590"/>
                    </a:lnTo>
                    <a:lnTo>
                      <a:pt x="2911" y="9952"/>
                    </a:lnTo>
                    <a:cubicBezTo>
                      <a:pt x="2790" y="10175"/>
                      <a:pt x="2676" y="10397"/>
                      <a:pt x="2549" y="10613"/>
                    </a:cubicBezTo>
                    <a:lnTo>
                      <a:pt x="2542" y="10613"/>
                    </a:lnTo>
                    <a:cubicBezTo>
                      <a:pt x="2434" y="10810"/>
                      <a:pt x="2288" y="10988"/>
                      <a:pt x="2110" y="11134"/>
                    </a:cubicBezTo>
                    <a:cubicBezTo>
                      <a:pt x="1932" y="11283"/>
                      <a:pt x="1710" y="11364"/>
                      <a:pt x="1480" y="11364"/>
                    </a:cubicBezTo>
                    <a:cubicBezTo>
                      <a:pt x="1463" y="11364"/>
                      <a:pt x="1447" y="11364"/>
                      <a:pt x="1430" y="11363"/>
                    </a:cubicBezTo>
                    <a:cubicBezTo>
                      <a:pt x="1462" y="11344"/>
                      <a:pt x="1487" y="11319"/>
                      <a:pt x="1513" y="11293"/>
                    </a:cubicBezTo>
                    <a:cubicBezTo>
                      <a:pt x="2040" y="10797"/>
                      <a:pt x="2510" y="10238"/>
                      <a:pt x="2904" y="9628"/>
                    </a:cubicBezTo>
                    <a:cubicBezTo>
                      <a:pt x="3127" y="9279"/>
                      <a:pt x="3330" y="8923"/>
                      <a:pt x="3521" y="8561"/>
                    </a:cubicBezTo>
                    <a:cubicBezTo>
                      <a:pt x="3521" y="8548"/>
                      <a:pt x="3527" y="8542"/>
                      <a:pt x="3527" y="8529"/>
                    </a:cubicBezTo>
                    <a:close/>
                    <a:moveTo>
                      <a:pt x="3101" y="8357"/>
                    </a:moveTo>
                    <a:cubicBezTo>
                      <a:pt x="3209" y="8402"/>
                      <a:pt x="3317" y="8453"/>
                      <a:pt x="3426" y="8491"/>
                    </a:cubicBezTo>
                    <a:cubicBezTo>
                      <a:pt x="3419" y="8497"/>
                      <a:pt x="3413" y="8503"/>
                      <a:pt x="3406" y="8516"/>
                    </a:cubicBezTo>
                    <a:cubicBezTo>
                      <a:pt x="3095" y="9126"/>
                      <a:pt x="2727" y="9711"/>
                      <a:pt x="2313" y="10257"/>
                    </a:cubicBezTo>
                    <a:cubicBezTo>
                      <a:pt x="2104" y="10524"/>
                      <a:pt x="1875" y="10778"/>
                      <a:pt x="1633" y="11020"/>
                    </a:cubicBezTo>
                    <a:cubicBezTo>
                      <a:pt x="1519" y="11141"/>
                      <a:pt x="1398" y="11255"/>
                      <a:pt x="1265" y="11350"/>
                    </a:cubicBezTo>
                    <a:lnTo>
                      <a:pt x="1265" y="11357"/>
                    </a:lnTo>
                    <a:cubicBezTo>
                      <a:pt x="1170" y="11423"/>
                      <a:pt x="1057" y="11479"/>
                      <a:pt x="940" y="11479"/>
                    </a:cubicBezTo>
                    <a:cubicBezTo>
                      <a:pt x="900" y="11479"/>
                      <a:pt x="860" y="11473"/>
                      <a:pt x="820" y="11458"/>
                    </a:cubicBezTo>
                    <a:cubicBezTo>
                      <a:pt x="648" y="11395"/>
                      <a:pt x="528" y="11242"/>
                      <a:pt x="426" y="11103"/>
                    </a:cubicBezTo>
                    <a:cubicBezTo>
                      <a:pt x="356" y="11014"/>
                      <a:pt x="299" y="10918"/>
                      <a:pt x="248" y="10817"/>
                    </a:cubicBezTo>
                    <a:lnTo>
                      <a:pt x="248" y="10817"/>
                    </a:lnTo>
                    <a:cubicBezTo>
                      <a:pt x="309" y="10848"/>
                      <a:pt x="371" y="10861"/>
                      <a:pt x="434" y="10861"/>
                    </a:cubicBezTo>
                    <a:cubicBezTo>
                      <a:pt x="629" y="10861"/>
                      <a:pt x="827" y="10735"/>
                      <a:pt x="985" y="10620"/>
                    </a:cubicBezTo>
                    <a:cubicBezTo>
                      <a:pt x="1513" y="10213"/>
                      <a:pt x="1989" y="9749"/>
                      <a:pt x="2415" y="9234"/>
                    </a:cubicBezTo>
                    <a:cubicBezTo>
                      <a:pt x="2657" y="8955"/>
                      <a:pt x="2892" y="8662"/>
                      <a:pt x="3101" y="8357"/>
                    </a:cubicBezTo>
                    <a:close/>
                    <a:moveTo>
                      <a:pt x="5256" y="9202"/>
                    </a:moveTo>
                    <a:cubicBezTo>
                      <a:pt x="5281" y="9215"/>
                      <a:pt x="5313" y="9221"/>
                      <a:pt x="5338" y="9228"/>
                    </a:cubicBezTo>
                    <a:cubicBezTo>
                      <a:pt x="5345" y="9247"/>
                      <a:pt x="5351" y="9266"/>
                      <a:pt x="5357" y="9285"/>
                    </a:cubicBezTo>
                    <a:cubicBezTo>
                      <a:pt x="5370" y="9317"/>
                      <a:pt x="5389" y="9342"/>
                      <a:pt x="5415" y="9368"/>
                    </a:cubicBezTo>
                    <a:cubicBezTo>
                      <a:pt x="5446" y="9393"/>
                      <a:pt x="5484" y="9412"/>
                      <a:pt x="5523" y="9418"/>
                    </a:cubicBezTo>
                    <a:cubicBezTo>
                      <a:pt x="5516" y="9418"/>
                      <a:pt x="5510" y="9425"/>
                      <a:pt x="5504" y="9431"/>
                    </a:cubicBezTo>
                    <a:cubicBezTo>
                      <a:pt x="5040" y="9959"/>
                      <a:pt x="4569" y="10480"/>
                      <a:pt x="4010" y="10906"/>
                    </a:cubicBezTo>
                    <a:cubicBezTo>
                      <a:pt x="3743" y="11109"/>
                      <a:pt x="3464" y="11287"/>
                      <a:pt x="3165" y="11427"/>
                    </a:cubicBezTo>
                    <a:cubicBezTo>
                      <a:pt x="3012" y="11503"/>
                      <a:pt x="2860" y="11566"/>
                      <a:pt x="2701" y="11617"/>
                    </a:cubicBezTo>
                    <a:cubicBezTo>
                      <a:pt x="2659" y="11633"/>
                      <a:pt x="2616" y="11641"/>
                      <a:pt x="2574" y="11641"/>
                    </a:cubicBezTo>
                    <a:cubicBezTo>
                      <a:pt x="2547" y="11641"/>
                      <a:pt x="2519" y="11637"/>
                      <a:pt x="2491" y="11630"/>
                    </a:cubicBezTo>
                    <a:cubicBezTo>
                      <a:pt x="2428" y="11592"/>
                      <a:pt x="2396" y="11516"/>
                      <a:pt x="2415" y="11446"/>
                    </a:cubicBezTo>
                    <a:cubicBezTo>
                      <a:pt x="2434" y="11357"/>
                      <a:pt x="2479" y="11274"/>
                      <a:pt x="2536" y="11211"/>
                    </a:cubicBezTo>
                    <a:cubicBezTo>
                      <a:pt x="2587" y="11141"/>
                      <a:pt x="2644" y="11071"/>
                      <a:pt x="2707" y="11014"/>
                    </a:cubicBezTo>
                    <a:cubicBezTo>
                      <a:pt x="2771" y="10950"/>
                      <a:pt x="2841" y="10893"/>
                      <a:pt x="2911" y="10842"/>
                    </a:cubicBezTo>
                    <a:cubicBezTo>
                      <a:pt x="2968" y="10797"/>
                      <a:pt x="3025" y="10753"/>
                      <a:pt x="3082" y="10715"/>
                    </a:cubicBezTo>
                    <a:cubicBezTo>
                      <a:pt x="3171" y="10689"/>
                      <a:pt x="3260" y="10658"/>
                      <a:pt x="3343" y="10620"/>
                    </a:cubicBezTo>
                    <a:cubicBezTo>
                      <a:pt x="3692" y="10486"/>
                      <a:pt x="4017" y="10308"/>
                      <a:pt x="4322" y="10092"/>
                    </a:cubicBezTo>
                    <a:cubicBezTo>
                      <a:pt x="4671" y="9857"/>
                      <a:pt x="4982" y="9571"/>
                      <a:pt x="5243" y="9247"/>
                    </a:cubicBezTo>
                    <a:cubicBezTo>
                      <a:pt x="5256" y="9234"/>
                      <a:pt x="5256" y="9221"/>
                      <a:pt x="5256" y="9202"/>
                    </a:cubicBezTo>
                    <a:close/>
                    <a:moveTo>
                      <a:pt x="5618" y="9412"/>
                    </a:moveTo>
                    <a:cubicBezTo>
                      <a:pt x="5643" y="9444"/>
                      <a:pt x="5675" y="9476"/>
                      <a:pt x="5713" y="9501"/>
                    </a:cubicBezTo>
                    <a:cubicBezTo>
                      <a:pt x="5751" y="9514"/>
                      <a:pt x="5783" y="9533"/>
                      <a:pt x="5821" y="9546"/>
                    </a:cubicBezTo>
                    <a:cubicBezTo>
                      <a:pt x="5484" y="10073"/>
                      <a:pt x="5090" y="10562"/>
                      <a:pt x="4646" y="11007"/>
                    </a:cubicBezTo>
                    <a:cubicBezTo>
                      <a:pt x="4175" y="11471"/>
                      <a:pt x="3654" y="11878"/>
                      <a:pt x="3095" y="12221"/>
                    </a:cubicBezTo>
                    <a:cubicBezTo>
                      <a:pt x="3019" y="12272"/>
                      <a:pt x="2936" y="12323"/>
                      <a:pt x="2860" y="12367"/>
                    </a:cubicBezTo>
                    <a:cubicBezTo>
                      <a:pt x="2822" y="12393"/>
                      <a:pt x="2777" y="12405"/>
                      <a:pt x="2733" y="12412"/>
                    </a:cubicBezTo>
                    <a:cubicBezTo>
                      <a:pt x="2682" y="12412"/>
                      <a:pt x="2663" y="12354"/>
                      <a:pt x="2657" y="12316"/>
                    </a:cubicBezTo>
                    <a:cubicBezTo>
                      <a:pt x="2625" y="12215"/>
                      <a:pt x="2599" y="12113"/>
                      <a:pt x="2587" y="12005"/>
                    </a:cubicBezTo>
                    <a:cubicBezTo>
                      <a:pt x="2568" y="11929"/>
                      <a:pt x="2568" y="11840"/>
                      <a:pt x="2555" y="11757"/>
                    </a:cubicBezTo>
                    <a:cubicBezTo>
                      <a:pt x="2669" y="11751"/>
                      <a:pt x="2771" y="11725"/>
                      <a:pt x="2873" y="11681"/>
                    </a:cubicBezTo>
                    <a:cubicBezTo>
                      <a:pt x="3572" y="11427"/>
                      <a:pt x="4182" y="10963"/>
                      <a:pt x="4716" y="10454"/>
                    </a:cubicBezTo>
                    <a:cubicBezTo>
                      <a:pt x="5033" y="10149"/>
                      <a:pt x="5319" y="9825"/>
                      <a:pt x="5612" y="9501"/>
                    </a:cubicBezTo>
                    <a:cubicBezTo>
                      <a:pt x="5637" y="9476"/>
                      <a:pt x="5624" y="9431"/>
                      <a:pt x="5593" y="9412"/>
                    </a:cubicBezTo>
                    <a:close/>
                    <a:moveTo>
                      <a:pt x="8007" y="1"/>
                    </a:moveTo>
                    <a:cubicBezTo>
                      <a:pt x="7995" y="1"/>
                      <a:pt x="7982" y="20"/>
                      <a:pt x="7988" y="32"/>
                    </a:cubicBezTo>
                    <a:cubicBezTo>
                      <a:pt x="7950" y="20"/>
                      <a:pt x="7912" y="20"/>
                      <a:pt x="7868" y="20"/>
                    </a:cubicBezTo>
                    <a:cubicBezTo>
                      <a:pt x="7848" y="26"/>
                      <a:pt x="7836" y="45"/>
                      <a:pt x="7848" y="64"/>
                    </a:cubicBezTo>
                    <a:cubicBezTo>
                      <a:pt x="7747" y="45"/>
                      <a:pt x="7645" y="32"/>
                      <a:pt x="7543" y="26"/>
                    </a:cubicBezTo>
                    <a:cubicBezTo>
                      <a:pt x="7480" y="26"/>
                      <a:pt x="7416" y="20"/>
                      <a:pt x="7353" y="20"/>
                    </a:cubicBezTo>
                    <a:cubicBezTo>
                      <a:pt x="7296" y="20"/>
                      <a:pt x="7232" y="26"/>
                      <a:pt x="7181" y="45"/>
                    </a:cubicBezTo>
                    <a:cubicBezTo>
                      <a:pt x="7162" y="58"/>
                      <a:pt x="7149" y="90"/>
                      <a:pt x="7175" y="102"/>
                    </a:cubicBezTo>
                    <a:cubicBezTo>
                      <a:pt x="7219" y="121"/>
                      <a:pt x="7270" y="134"/>
                      <a:pt x="7315" y="134"/>
                    </a:cubicBezTo>
                    <a:lnTo>
                      <a:pt x="7359" y="134"/>
                    </a:lnTo>
                    <a:cubicBezTo>
                      <a:pt x="7277" y="134"/>
                      <a:pt x="7194" y="134"/>
                      <a:pt x="7111" y="140"/>
                    </a:cubicBezTo>
                    <a:cubicBezTo>
                      <a:pt x="6978" y="153"/>
                      <a:pt x="6851" y="172"/>
                      <a:pt x="6724" y="204"/>
                    </a:cubicBezTo>
                    <a:cubicBezTo>
                      <a:pt x="6660" y="223"/>
                      <a:pt x="6597" y="242"/>
                      <a:pt x="6533" y="261"/>
                    </a:cubicBezTo>
                    <a:cubicBezTo>
                      <a:pt x="6469" y="280"/>
                      <a:pt x="6406" y="312"/>
                      <a:pt x="6355" y="350"/>
                    </a:cubicBezTo>
                    <a:cubicBezTo>
                      <a:pt x="6332" y="368"/>
                      <a:pt x="6346" y="402"/>
                      <a:pt x="6369" y="402"/>
                    </a:cubicBezTo>
                    <a:cubicBezTo>
                      <a:pt x="6370" y="402"/>
                      <a:pt x="6372" y="401"/>
                      <a:pt x="6374" y="401"/>
                    </a:cubicBezTo>
                    <a:cubicBezTo>
                      <a:pt x="6438" y="395"/>
                      <a:pt x="6495" y="382"/>
                      <a:pt x="6552" y="363"/>
                    </a:cubicBezTo>
                    <a:lnTo>
                      <a:pt x="6565" y="363"/>
                    </a:lnTo>
                    <a:cubicBezTo>
                      <a:pt x="6482" y="401"/>
                      <a:pt x="6393" y="445"/>
                      <a:pt x="6311" y="490"/>
                    </a:cubicBezTo>
                    <a:cubicBezTo>
                      <a:pt x="6253" y="528"/>
                      <a:pt x="6196" y="560"/>
                      <a:pt x="6145" y="598"/>
                    </a:cubicBezTo>
                    <a:cubicBezTo>
                      <a:pt x="5987" y="649"/>
                      <a:pt x="5840" y="719"/>
                      <a:pt x="5707" y="808"/>
                    </a:cubicBezTo>
                    <a:cubicBezTo>
                      <a:pt x="5516" y="935"/>
                      <a:pt x="5313" y="1106"/>
                      <a:pt x="5205" y="1322"/>
                    </a:cubicBezTo>
                    <a:cubicBezTo>
                      <a:pt x="5199" y="1329"/>
                      <a:pt x="5205" y="1342"/>
                      <a:pt x="5218" y="1348"/>
                    </a:cubicBezTo>
                    <a:cubicBezTo>
                      <a:pt x="5154" y="1405"/>
                      <a:pt x="5103" y="1469"/>
                      <a:pt x="5059" y="1532"/>
                    </a:cubicBezTo>
                    <a:cubicBezTo>
                      <a:pt x="5046" y="1545"/>
                      <a:pt x="5052" y="1564"/>
                      <a:pt x="5065" y="1570"/>
                    </a:cubicBezTo>
                    <a:cubicBezTo>
                      <a:pt x="5046" y="1589"/>
                      <a:pt x="5033" y="1608"/>
                      <a:pt x="5021" y="1634"/>
                    </a:cubicBezTo>
                    <a:cubicBezTo>
                      <a:pt x="5015" y="1650"/>
                      <a:pt x="5029" y="1667"/>
                      <a:pt x="5045" y="1667"/>
                    </a:cubicBezTo>
                    <a:cubicBezTo>
                      <a:pt x="5047" y="1667"/>
                      <a:pt x="5050" y="1666"/>
                      <a:pt x="5052" y="1666"/>
                    </a:cubicBezTo>
                    <a:cubicBezTo>
                      <a:pt x="5062" y="1661"/>
                      <a:pt x="5074" y="1656"/>
                      <a:pt x="5086" y="1649"/>
                    </a:cubicBezTo>
                    <a:lnTo>
                      <a:pt x="5086" y="1649"/>
                    </a:lnTo>
                    <a:cubicBezTo>
                      <a:pt x="5033" y="1691"/>
                      <a:pt x="4986" y="1739"/>
                      <a:pt x="4951" y="1793"/>
                    </a:cubicBezTo>
                    <a:lnTo>
                      <a:pt x="4906" y="1844"/>
                    </a:lnTo>
                    <a:cubicBezTo>
                      <a:pt x="4891" y="1864"/>
                      <a:pt x="4908" y="1888"/>
                      <a:pt x="4928" y="1888"/>
                    </a:cubicBezTo>
                    <a:cubicBezTo>
                      <a:pt x="4933" y="1888"/>
                      <a:pt x="4939" y="1886"/>
                      <a:pt x="4944" y="1882"/>
                    </a:cubicBezTo>
                    <a:cubicBezTo>
                      <a:pt x="4989" y="1844"/>
                      <a:pt x="5033" y="1805"/>
                      <a:pt x="5084" y="1767"/>
                    </a:cubicBezTo>
                    <a:lnTo>
                      <a:pt x="5084" y="1767"/>
                    </a:lnTo>
                    <a:cubicBezTo>
                      <a:pt x="5052" y="1812"/>
                      <a:pt x="5021" y="1850"/>
                      <a:pt x="4995" y="1894"/>
                    </a:cubicBezTo>
                    <a:cubicBezTo>
                      <a:pt x="4963" y="1958"/>
                      <a:pt x="4932" y="2021"/>
                      <a:pt x="4913" y="2085"/>
                    </a:cubicBezTo>
                    <a:cubicBezTo>
                      <a:pt x="4881" y="2142"/>
                      <a:pt x="4874" y="2206"/>
                      <a:pt x="4887" y="2269"/>
                    </a:cubicBezTo>
                    <a:cubicBezTo>
                      <a:pt x="4874" y="2301"/>
                      <a:pt x="4862" y="2339"/>
                      <a:pt x="4855" y="2377"/>
                    </a:cubicBezTo>
                    <a:cubicBezTo>
                      <a:pt x="4843" y="2428"/>
                      <a:pt x="4811" y="2517"/>
                      <a:pt x="4868" y="2555"/>
                    </a:cubicBezTo>
                    <a:cubicBezTo>
                      <a:pt x="4874" y="2562"/>
                      <a:pt x="4887" y="2562"/>
                      <a:pt x="4900" y="2562"/>
                    </a:cubicBezTo>
                    <a:cubicBezTo>
                      <a:pt x="4893" y="2574"/>
                      <a:pt x="4893" y="2587"/>
                      <a:pt x="4893" y="2593"/>
                    </a:cubicBezTo>
                    <a:cubicBezTo>
                      <a:pt x="4855" y="2619"/>
                      <a:pt x="4817" y="2644"/>
                      <a:pt x="4785" y="2670"/>
                    </a:cubicBezTo>
                    <a:cubicBezTo>
                      <a:pt x="4785" y="2676"/>
                      <a:pt x="4779" y="2676"/>
                      <a:pt x="4779" y="2676"/>
                    </a:cubicBezTo>
                    <a:cubicBezTo>
                      <a:pt x="4430" y="2892"/>
                      <a:pt x="4118" y="3165"/>
                      <a:pt x="3851" y="3470"/>
                    </a:cubicBezTo>
                    <a:cubicBezTo>
                      <a:pt x="3699" y="3642"/>
                      <a:pt x="3565" y="3820"/>
                      <a:pt x="3445" y="4011"/>
                    </a:cubicBezTo>
                    <a:cubicBezTo>
                      <a:pt x="3381" y="4106"/>
                      <a:pt x="3324" y="4201"/>
                      <a:pt x="3273" y="4303"/>
                    </a:cubicBezTo>
                    <a:cubicBezTo>
                      <a:pt x="3216" y="4405"/>
                      <a:pt x="3146" y="4506"/>
                      <a:pt x="3140" y="4621"/>
                    </a:cubicBezTo>
                    <a:lnTo>
                      <a:pt x="3140" y="4640"/>
                    </a:lnTo>
                    <a:cubicBezTo>
                      <a:pt x="2777" y="5193"/>
                      <a:pt x="2536" y="5815"/>
                      <a:pt x="2421" y="6464"/>
                    </a:cubicBezTo>
                    <a:cubicBezTo>
                      <a:pt x="2402" y="6552"/>
                      <a:pt x="2390" y="6648"/>
                      <a:pt x="2377" y="6743"/>
                    </a:cubicBezTo>
                    <a:cubicBezTo>
                      <a:pt x="2371" y="6788"/>
                      <a:pt x="2364" y="6832"/>
                      <a:pt x="2364" y="6883"/>
                    </a:cubicBezTo>
                    <a:cubicBezTo>
                      <a:pt x="2358" y="6915"/>
                      <a:pt x="2352" y="6946"/>
                      <a:pt x="2352" y="6978"/>
                    </a:cubicBezTo>
                    <a:cubicBezTo>
                      <a:pt x="2193" y="6927"/>
                      <a:pt x="2034" y="6877"/>
                      <a:pt x="1881" y="6826"/>
                    </a:cubicBezTo>
                    <a:cubicBezTo>
                      <a:pt x="1659" y="6756"/>
                      <a:pt x="1436" y="6705"/>
                      <a:pt x="1208" y="6673"/>
                    </a:cubicBezTo>
                    <a:cubicBezTo>
                      <a:pt x="1182" y="6673"/>
                      <a:pt x="1170" y="6699"/>
                      <a:pt x="1182" y="6718"/>
                    </a:cubicBezTo>
                    <a:cubicBezTo>
                      <a:pt x="1151" y="6718"/>
                      <a:pt x="1125" y="6724"/>
                      <a:pt x="1093" y="6724"/>
                    </a:cubicBezTo>
                    <a:lnTo>
                      <a:pt x="852" y="6743"/>
                    </a:lnTo>
                    <a:cubicBezTo>
                      <a:pt x="807" y="6749"/>
                      <a:pt x="788" y="6807"/>
                      <a:pt x="826" y="6838"/>
                    </a:cubicBezTo>
                    <a:cubicBezTo>
                      <a:pt x="858" y="6864"/>
                      <a:pt x="884" y="6889"/>
                      <a:pt x="903" y="6921"/>
                    </a:cubicBezTo>
                    <a:cubicBezTo>
                      <a:pt x="623" y="6877"/>
                      <a:pt x="343" y="6832"/>
                      <a:pt x="64" y="6788"/>
                    </a:cubicBezTo>
                    <a:cubicBezTo>
                      <a:pt x="19" y="6788"/>
                      <a:pt x="0" y="6838"/>
                      <a:pt x="26" y="6870"/>
                    </a:cubicBezTo>
                    <a:cubicBezTo>
                      <a:pt x="242" y="7029"/>
                      <a:pt x="464" y="7188"/>
                      <a:pt x="680" y="7347"/>
                    </a:cubicBezTo>
                    <a:lnTo>
                      <a:pt x="483" y="7385"/>
                    </a:lnTo>
                    <a:cubicBezTo>
                      <a:pt x="445" y="7391"/>
                      <a:pt x="432" y="7436"/>
                      <a:pt x="464" y="7455"/>
                    </a:cubicBezTo>
                    <a:cubicBezTo>
                      <a:pt x="528" y="7513"/>
                      <a:pt x="609" y="7541"/>
                      <a:pt x="694" y="7541"/>
                    </a:cubicBezTo>
                    <a:cubicBezTo>
                      <a:pt x="710" y="7541"/>
                      <a:pt x="727" y="7540"/>
                      <a:pt x="744" y="7537"/>
                    </a:cubicBezTo>
                    <a:cubicBezTo>
                      <a:pt x="744" y="7531"/>
                      <a:pt x="750" y="7531"/>
                      <a:pt x="750" y="7531"/>
                    </a:cubicBezTo>
                    <a:cubicBezTo>
                      <a:pt x="1157" y="7614"/>
                      <a:pt x="1551" y="7728"/>
                      <a:pt x="1945" y="7868"/>
                    </a:cubicBezTo>
                    <a:cubicBezTo>
                      <a:pt x="1608" y="8084"/>
                      <a:pt x="1290" y="8332"/>
                      <a:pt x="998" y="8599"/>
                    </a:cubicBezTo>
                    <a:cubicBezTo>
                      <a:pt x="826" y="8758"/>
                      <a:pt x="661" y="8916"/>
                      <a:pt x="502" y="9088"/>
                    </a:cubicBezTo>
                    <a:cubicBezTo>
                      <a:pt x="350" y="9241"/>
                      <a:pt x="223" y="9425"/>
                      <a:pt x="146" y="9628"/>
                    </a:cubicBezTo>
                    <a:cubicBezTo>
                      <a:pt x="83" y="9825"/>
                      <a:pt x="64" y="10098"/>
                      <a:pt x="223" y="10251"/>
                    </a:cubicBezTo>
                    <a:lnTo>
                      <a:pt x="191" y="10302"/>
                    </a:lnTo>
                    <a:cubicBezTo>
                      <a:pt x="127" y="10340"/>
                      <a:pt x="83" y="10397"/>
                      <a:pt x="70" y="10467"/>
                    </a:cubicBezTo>
                    <a:cubicBezTo>
                      <a:pt x="51" y="10543"/>
                      <a:pt x="64" y="10626"/>
                      <a:pt x="108" y="10689"/>
                    </a:cubicBezTo>
                    <a:cubicBezTo>
                      <a:pt x="159" y="10829"/>
                      <a:pt x="223" y="10956"/>
                      <a:pt x="305" y="11077"/>
                    </a:cubicBezTo>
                    <a:cubicBezTo>
                      <a:pt x="388" y="11230"/>
                      <a:pt x="502" y="11363"/>
                      <a:pt x="636" y="11471"/>
                    </a:cubicBezTo>
                    <a:cubicBezTo>
                      <a:pt x="728" y="11544"/>
                      <a:pt x="842" y="11585"/>
                      <a:pt x="959" y="11585"/>
                    </a:cubicBezTo>
                    <a:cubicBezTo>
                      <a:pt x="1004" y="11585"/>
                      <a:pt x="1049" y="11579"/>
                      <a:pt x="1093" y="11566"/>
                    </a:cubicBezTo>
                    <a:cubicBezTo>
                      <a:pt x="1201" y="11535"/>
                      <a:pt x="1303" y="11477"/>
                      <a:pt x="1392" y="11401"/>
                    </a:cubicBezTo>
                    <a:cubicBezTo>
                      <a:pt x="1392" y="11414"/>
                      <a:pt x="1405" y="11420"/>
                      <a:pt x="1411" y="11420"/>
                    </a:cubicBezTo>
                    <a:cubicBezTo>
                      <a:pt x="1457" y="11428"/>
                      <a:pt x="1501" y="11431"/>
                      <a:pt x="1546" y="11431"/>
                    </a:cubicBezTo>
                    <a:cubicBezTo>
                      <a:pt x="1958" y="11431"/>
                      <a:pt x="2312" y="11125"/>
                      <a:pt x="2536" y="10797"/>
                    </a:cubicBezTo>
                    <a:cubicBezTo>
                      <a:pt x="2631" y="10651"/>
                      <a:pt x="2727" y="10505"/>
                      <a:pt x="2809" y="10353"/>
                    </a:cubicBezTo>
                    <a:lnTo>
                      <a:pt x="2809" y="10353"/>
                    </a:lnTo>
                    <a:cubicBezTo>
                      <a:pt x="2758" y="10473"/>
                      <a:pt x="2746" y="10626"/>
                      <a:pt x="2860" y="10702"/>
                    </a:cubicBezTo>
                    <a:cubicBezTo>
                      <a:pt x="2879" y="10715"/>
                      <a:pt x="2904" y="10728"/>
                      <a:pt x="2930" y="10734"/>
                    </a:cubicBezTo>
                    <a:cubicBezTo>
                      <a:pt x="2847" y="10778"/>
                      <a:pt x="2771" y="10836"/>
                      <a:pt x="2701" y="10899"/>
                    </a:cubicBezTo>
                    <a:cubicBezTo>
                      <a:pt x="2568" y="11007"/>
                      <a:pt x="2453" y="11141"/>
                      <a:pt x="2364" y="11287"/>
                    </a:cubicBezTo>
                    <a:cubicBezTo>
                      <a:pt x="2294" y="11420"/>
                      <a:pt x="2275" y="11605"/>
                      <a:pt x="2409" y="11706"/>
                    </a:cubicBezTo>
                    <a:cubicBezTo>
                      <a:pt x="2434" y="11725"/>
                      <a:pt x="2460" y="11738"/>
                      <a:pt x="2485" y="11744"/>
                    </a:cubicBezTo>
                    <a:cubicBezTo>
                      <a:pt x="2479" y="11929"/>
                      <a:pt x="2498" y="12107"/>
                      <a:pt x="2549" y="12278"/>
                    </a:cubicBezTo>
                    <a:cubicBezTo>
                      <a:pt x="2555" y="12361"/>
                      <a:pt x="2593" y="12431"/>
                      <a:pt x="2644" y="12482"/>
                    </a:cubicBezTo>
                    <a:cubicBezTo>
                      <a:pt x="2679" y="12504"/>
                      <a:pt x="2719" y="12515"/>
                      <a:pt x="2758" y="12515"/>
                    </a:cubicBezTo>
                    <a:cubicBezTo>
                      <a:pt x="2798" y="12515"/>
                      <a:pt x="2838" y="12504"/>
                      <a:pt x="2873" y="12482"/>
                    </a:cubicBezTo>
                    <a:cubicBezTo>
                      <a:pt x="3025" y="12405"/>
                      <a:pt x="3171" y="12316"/>
                      <a:pt x="3317" y="12215"/>
                    </a:cubicBezTo>
                    <a:cubicBezTo>
                      <a:pt x="3464" y="12126"/>
                      <a:pt x="3610" y="12024"/>
                      <a:pt x="3750" y="11922"/>
                    </a:cubicBezTo>
                    <a:cubicBezTo>
                      <a:pt x="4309" y="11509"/>
                      <a:pt x="4824" y="11033"/>
                      <a:pt x="5275" y="10499"/>
                    </a:cubicBezTo>
                    <a:cubicBezTo>
                      <a:pt x="5516" y="10200"/>
                      <a:pt x="5745" y="9895"/>
                      <a:pt x="5948" y="9571"/>
                    </a:cubicBezTo>
                    <a:cubicBezTo>
                      <a:pt x="5980" y="9574"/>
                      <a:pt x="6010" y="9576"/>
                      <a:pt x="6041" y="9576"/>
                    </a:cubicBezTo>
                    <a:cubicBezTo>
                      <a:pt x="6071" y="9576"/>
                      <a:pt x="6101" y="9574"/>
                      <a:pt x="6133" y="9571"/>
                    </a:cubicBezTo>
                    <a:cubicBezTo>
                      <a:pt x="6158" y="9565"/>
                      <a:pt x="6184" y="9565"/>
                      <a:pt x="6209" y="9558"/>
                    </a:cubicBezTo>
                    <a:cubicBezTo>
                      <a:pt x="6355" y="9615"/>
                      <a:pt x="6501" y="9673"/>
                      <a:pt x="6654" y="9717"/>
                    </a:cubicBezTo>
                    <a:lnTo>
                      <a:pt x="7175" y="9882"/>
                    </a:lnTo>
                    <a:cubicBezTo>
                      <a:pt x="7531" y="9997"/>
                      <a:pt x="7880" y="10124"/>
                      <a:pt x="8230" y="10245"/>
                    </a:cubicBezTo>
                    <a:cubicBezTo>
                      <a:pt x="8420" y="10321"/>
                      <a:pt x="8617" y="10378"/>
                      <a:pt x="8821" y="10429"/>
                    </a:cubicBezTo>
                    <a:cubicBezTo>
                      <a:pt x="8846" y="10429"/>
                      <a:pt x="8865" y="10416"/>
                      <a:pt x="8872" y="10391"/>
                    </a:cubicBezTo>
                    <a:lnTo>
                      <a:pt x="8948" y="10410"/>
                    </a:lnTo>
                    <a:cubicBezTo>
                      <a:pt x="8999" y="10416"/>
                      <a:pt x="9050" y="10429"/>
                      <a:pt x="9100" y="10448"/>
                    </a:cubicBezTo>
                    <a:cubicBezTo>
                      <a:pt x="9145" y="10473"/>
                      <a:pt x="9145" y="10499"/>
                      <a:pt x="9164" y="10543"/>
                    </a:cubicBezTo>
                    <a:cubicBezTo>
                      <a:pt x="9187" y="10613"/>
                      <a:pt x="9245" y="10632"/>
                      <a:pt x="9306" y="10632"/>
                    </a:cubicBezTo>
                    <a:cubicBezTo>
                      <a:pt x="9329" y="10632"/>
                      <a:pt x="9352" y="10629"/>
                      <a:pt x="9374" y="10626"/>
                    </a:cubicBezTo>
                    <a:lnTo>
                      <a:pt x="9532" y="10600"/>
                    </a:lnTo>
                    <a:cubicBezTo>
                      <a:pt x="9539" y="10607"/>
                      <a:pt x="9545" y="10613"/>
                      <a:pt x="9552" y="10613"/>
                    </a:cubicBezTo>
                    <a:cubicBezTo>
                      <a:pt x="9831" y="10645"/>
                      <a:pt x="10111" y="10651"/>
                      <a:pt x="10390" y="10664"/>
                    </a:cubicBezTo>
                    <a:lnTo>
                      <a:pt x="10791" y="10683"/>
                    </a:lnTo>
                    <a:lnTo>
                      <a:pt x="11007" y="10689"/>
                    </a:lnTo>
                    <a:cubicBezTo>
                      <a:pt x="11031" y="10694"/>
                      <a:pt x="11056" y="10696"/>
                      <a:pt x="11082" y="10696"/>
                    </a:cubicBezTo>
                    <a:cubicBezTo>
                      <a:pt x="11123" y="10696"/>
                      <a:pt x="11165" y="10691"/>
                      <a:pt x="11204" y="10683"/>
                    </a:cubicBezTo>
                    <a:cubicBezTo>
                      <a:pt x="11210" y="10677"/>
                      <a:pt x="11217" y="10670"/>
                      <a:pt x="11223" y="10658"/>
                    </a:cubicBezTo>
                    <a:cubicBezTo>
                      <a:pt x="11236" y="10651"/>
                      <a:pt x="11255" y="10645"/>
                      <a:pt x="11261" y="10632"/>
                    </a:cubicBezTo>
                    <a:cubicBezTo>
                      <a:pt x="11306" y="10597"/>
                      <a:pt x="11272" y="10534"/>
                      <a:pt x="11231" y="10534"/>
                    </a:cubicBezTo>
                    <a:cubicBezTo>
                      <a:pt x="11220" y="10534"/>
                      <a:pt x="11208" y="10539"/>
                      <a:pt x="11197" y="10550"/>
                    </a:cubicBezTo>
                    <a:cubicBezTo>
                      <a:pt x="11191" y="10543"/>
                      <a:pt x="11185" y="10537"/>
                      <a:pt x="11185" y="10531"/>
                    </a:cubicBezTo>
                    <a:cubicBezTo>
                      <a:pt x="11185" y="10524"/>
                      <a:pt x="11191" y="10505"/>
                      <a:pt x="11197" y="10499"/>
                    </a:cubicBezTo>
                    <a:cubicBezTo>
                      <a:pt x="11223" y="10473"/>
                      <a:pt x="11261" y="10448"/>
                      <a:pt x="11299" y="10435"/>
                    </a:cubicBezTo>
                    <a:lnTo>
                      <a:pt x="11547" y="10289"/>
                    </a:lnTo>
                    <a:lnTo>
                      <a:pt x="12062" y="9997"/>
                    </a:lnTo>
                    <a:cubicBezTo>
                      <a:pt x="12106" y="9971"/>
                      <a:pt x="12106" y="9895"/>
                      <a:pt x="12049" y="9889"/>
                    </a:cubicBezTo>
                    <a:cubicBezTo>
                      <a:pt x="11699" y="9870"/>
                      <a:pt x="11350" y="9844"/>
                      <a:pt x="11007" y="9825"/>
                    </a:cubicBezTo>
                    <a:cubicBezTo>
                      <a:pt x="10994" y="9826"/>
                      <a:pt x="10981" y="9827"/>
                      <a:pt x="10968" y="9827"/>
                    </a:cubicBezTo>
                    <a:cubicBezTo>
                      <a:pt x="10911" y="9827"/>
                      <a:pt x="10854" y="9817"/>
                      <a:pt x="10797" y="9806"/>
                    </a:cubicBezTo>
                    <a:cubicBezTo>
                      <a:pt x="10721" y="9781"/>
                      <a:pt x="10740" y="9717"/>
                      <a:pt x="10727" y="9647"/>
                    </a:cubicBezTo>
                    <a:cubicBezTo>
                      <a:pt x="10721" y="9603"/>
                      <a:pt x="10689" y="9565"/>
                      <a:pt x="10638" y="9558"/>
                    </a:cubicBezTo>
                    <a:lnTo>
                      <a:pt x="10632" y="9558"/>
                    </a:lnTo>
                    <a:cubicBezTo>
                      <a:pt x="10632" y="9552"/>
                      <a:pt x="10626" y="9546"/>
                      <a:pt x="10619" y="9546"/>
                    </a:cubicBezTo>
                    <a:cubicBezTo>
                      <a:pt x="10537" y="9520"/>
                      <a:pt x="10454" y="9495"/>
                      <a:pt x="10371" y="9482"/>
                    </a:cubicBezTo>
                    <a:cubicBezTo>
                      <a:pt x="10282" y="9457"/>
                      <a:pt x="10187" y="9438"/>
                      <a:pt x="10098" y="9418"/>
                    </a:cubicBezTo>
                    <a:cubicBezTo>
                      <a:pt x="9920" y="9380"/>
                      <a:pt x="9742" y="9349"/>
                      <a:pt x="9571" y="9304"/>
                    </a:cubicBezTo>
                    <a:cubicBezTo>
                      <a:pt x="9215" y="9228"/>
                      <a:pt x="8853" y="9133"/>
                      <a:pt x="8503" y="9031"/>
                    </a:cubicBezTo>
                    <a:cubicBezTo>
                      <a:pt x="8306" y="8974"/>
                      <a:pt x="8115" y="8923"/>
                      <a:pt x="7912" y="8872"/>
                    </a:cubicBezTo>
                    <a:lnTo>
                      <a:pt x="7899" y="8866"/>
                    </a:lnTo>
                    <a:cubicBezTo>
                      <a:pt x="7899" y="8859"/>
                      <a:pt x="7893" y="8859"/>
                      <a:pt x="7893" y="8853"/>
                    </a:cubicBezTo>
                    <a:lnTo>
                      <a:pt x="7887" y="8853"/>
                    </a:lnTo>
                    <a:lnTo>
                      <a:pt x="7880" y="8847"/>
                    </a:lnTo>
                    <a:lnTo>
                      <a:pt x="7925" y="8834"/>
                    </a:lnTo>
                    <a:cubicBezTo>
                      <a:pt x="8039" y="8789"/>
                      <a:pt x="8147" y="8732"/>
                      <a:pt x="8242" y="8669"/>
                    </a:cubicBezTo>
                    <a:cubicBezTo>
                      <a:pt x="8325" y="8611"/>
                      <a:pt x="8401" y="8554"/>
                      <a:pt x="8471" y="8484"/>
                    </a:cubicBezTo>
                    <a:cubicBezTo>
                      <a:pt x="8476" y="8489"/>
                      <a:pt x="8483" y="8493"/>
                      <a:pt x="8492" y="8493"/>
                    </a:cubicBezTo>
                    <a:cubicBezTo>
                      <a:pt x="8496" y="8493"/>
                      <a:pt x="8499" y="8493"/>
                      <a:pt x="8503" y="8491"/>
                    </a:cubicBezTo>
                    <a:cubicBezTo>
                      <a:pt x="8675" y="8408"/>
                      <a:pt x="8821" y="8287"/>
                      <a:pt x="8941" y="8141"/>
                    </a:cubicBezTo>
                    <a:lnTo>
                      <a:pt x="8954" y="8141"/>
                    </a:lnTo>
                    <a:cubicBezTo>
                      <a:pt x="9119" y="8065"/>
                      <a:pt x="9266" y="7957"/>
                      <a:pt x="9386" y="7823"/>
                    </a:cubicBezTo>
                    <a:cubicBezTo>
                      <a:pt x="9431" y="7773"/>
                      <a:pt x="9475" y="7722"/>
                      <a:pt x="9513" y="7671"/>
                    </a:cubicBezTo>
                    <a:cubicBezTo>
                      <a:pt x="9517" y="7674"/>
                      <a:pt x="9520" y="7676"/>
                      <a:pt x="9524" y="7676"/>
                    </a:cubicBezTo>
                    <a:cubicBezTo>
                      <a:pt x="9528" y="7676"/>
                      <a:pt x="9532" y="7674"/>
                      <a:pt x="9539" y="7671"/>
                    </a:cubicBezTo>
                    <a:cubicBezTo>
                      <a:pt x="9691" y="7563"/>
                      <a:pt x="9806" y="7410"/>
                      <a:pt x="9869" y="7232"/>
                    </a:cubicBezTo>
                    <a:cubicBezTo>
                      <a:pt x="9871" y="7234"/>
                      <a:pt x="9874" y="7235"/>
                      <a:pt x="9876" y="7235"/>
                    </a:cubicBezTo>
                    <a:cubicBezTo>
                      <a:pt x="9883" y="7235"/>
                      <a:pt x="9890" y="7231"/>
                      <a:pt x="9895" y="7226"/>
                    </a:cubicBezTo>
                    <a:cubicBezTo>
                      <a:pt x="9965" y="7131"/>
                      <a:pt x="10015" y="7016"/>
                      <a:pt x="10035" y="6902"/>
                    </a:cubicBezTo>
                    <a:cubicBezTo>
                      <a:pt x="10054" y="6819"/>
                      <a:pt x="10066" y="6730"/>
                      <a:pt x="10066" y="6648"/>
                    </a:cubicBezTo>
                    <a:cubicBezTo>
                      <a:pt x="10066" y="6664"/>
                      <a:pt x="10083" y="6674"/>
                      <a:pt x="10098" y="6674"/>
                    </a:cubicBezTo>
                    <a:cubicBezTo>
                      <a:pt x="10107" y="6674"/>
                      <a:pt x="10115" y="6670"/>
                      <a:pt x="10117" y="6661"/>
                    </a:cubicBezTo>
                    <a:cubicBezTo>
                      <a:pt x="10244" y="6286"/>
                      <a:pt x="10263" y="5879"/>
                      <a:pt x="10174" y="5491"/>
                    </a:cubicBezTo>
                    <a:cubicBezTo>
                      <a:pt x="10174" y="5491"/>
                      <a:pt x="10174" y="5485"/>
                      <a:pt x="10174" y="5485"/>
                    </a:cubicBezTo>
                    <a:cubicBezTo>
                      <a:pt x="10200" y="5212"/>
                      <a:pt x="10168" y="4938"/>
                      <a:pt x="10092" y="4684"/>
                    </a:cubicBezTo>
                    <a:cubicBezTo>
                      <a:pt x="10073" y="4627"/>
                      <a:pt x="10054" y="4570"/>
                      <a:pt x="10035" y="4513"/>
                    </a:cubicBezTo>
                    <a:cubicBezTo>
                      <a:pt x="10092" y="4500"/>
                      <a:pt x="10073" y="4424"/>
                      <a:pt x="10066" y="4385"/>
                    </a:cubicBezTo>
                    <a:cubicBezTo>
                      <a:pt x="10060" y="4347"/>
                      <a:pt x="10041" y="4290"/>
                      <a:pt x="10035" y="4239"/>
                    </a:cubicBezTo>
                    <a:cubicBezTo>
                      <a:pt x="10022" y="4208"/>
                      <a:pt x="10015" y="4176"/>
                      <a:pt x="10009" y="4150"/>
                    </a:cubicBezTo>
                    <a:cubicBezTo>
                      <a:pt x="10003" y="4087"/>
                      <a:pt x="9996" y="4023"/>
                      <a:pt x="9984" y="3966"/>
                    </a:cubicBezTo>
                    <a:lnTo>
                      <a:pt x="9984" y="3960"/>
                    </a:lnTo>
                    <a:cubicBezTo>
                      <a:pt x="10022" y="3864"/>
                      <a:pt x="10022" y="3756"/>
                      <a:pt x="10003" y="3655"/>
                    </a:cubicBezTo>
                    <a:cubicBezTo>
                      <a:pt x="9996" y="3642"/>
                      <a:pt x="9996" y="3629"/>
                      <a:pt x="9990" y="3617"/>
                    </a:cubicBezTo>
                    <a:cubicBezTo>
                      <a:pt x="10015" y="3578"/>
                      <a:pt x="10028" y="3540"/>
                      <a:pt x="10035" y="3502"/>
                    </a:cubicBezTo>
                    <a:cubicBezTo>
                      <a:pt x="10041" y="3464"/>
                      <a:pt x="10047" y="3426"/>
                      <a:pt x="10047" y="3388"/>
                    </a:cubicBezTo>
                    <a:cubicBezTo>
                      <a:pt x="10050" y="3391"/>
                      <a:pt x="10054" y="3393"/>
                      <a:pt x="10057" y="3393"/>
                    </a:cubicBezTo>
                    <a:cubicBezTo>
                      <a:pt x="10060" y="3393"/>
                      <a:pt x="10063" y="3391"/>
                      <a:pt x="10066" y="3388"/>
                    </a:cubicBezTo>
                    <a:cubicBezTo>
                      <a:pt x="10111" y="3356"/>
                      <a:pt x="10143" y="3305"/>
                      <a:pt x="10143" y="3248"/>
                    </a:cubicBezTo>
                    <a:cubicBezTo>
                      <a:pt x="10149" y="3248"/>
                      <a:pt x="10162" y="3248"/>
                      <a:pt x="10168" y="3242"/>
                    </a:cubicBezTo>
                    <a:cubicBezTo>
                      <a:pt x="10244" y="3178"/>
                      <a:pt x="10244" y="3026"/>
                      <a:pt x="10232" y="2924"/>
                    </a:cubicBezTo>
                    <a:cubicBezTo>
                      <a:pt x="10225" y="2816"/>
                      <a:pt x="10193" y="2701"/>
                      <a:pt x="10143" y="2606"/>
                    </a:cubicBezTo>
                    <a:cubicBezTo>
                      <a:pt x="10098" y="2517"/>
                      <a:pt x="10041" y="2435"/>
                      <a:pt x="9965" y="2371"/>
                    </a:cubicBezTo>
                    <a:cubicBezTo>
                      <a:pt x="9946" y="2352"/>
                      <a:pt x="9926" y="2339"/>
                      <a:pt x="9907" y="2320"/>
                    </a:cubicBezTo>
                    <a:cubicBezTo>
                      <a:pt x="10174" y="2307"/>
                      <a:pt x="10448" y="2269"/>
                      <a:pt x="10714" y="2244"/>
                    </a:cubicBezTo>
                    <a:lnTo>
                      <a:pt x="11140" y="2199"/>
                    </a:lnTo>
                    <a:lnTo>
                      <a:pt x="11350" y="2174"/>
                    </a:lnTo>
                    <a:cubicBezTo>
                      <a:pt x="11420" y="2174"/>
                      <a:pt x="11490" y="2161"/>
                      <a:pt x="11560" y="2142"/>
                    </a:cubicBezTo>
                    <a:cubicBezTo>
                      <a:pt x="11566" y="2142"/>
                      <a:pt x="11572" y="2136"/>
                      <a:pt x="11572" y="2130"/>
                    </a:cubicBezTo>
                    <a:lnTo>
                      <a:pt x="12354" y="2130"/>
                    </a:lnTo>
                    <a:cubicBezTo>
                      <a:pt x="12494" y="2130"/>
                      <a:pt x="12634" y="2136"/>
                      <a:pt x="12773" y="2142"/>
                    </a:cubicBezTo>
                    <a:cubicBezTo>
                      <a:pt x="12894" y="2148"/>
                      <a:pt x="13014" y="2163"/>
                      <a:pt x="13134" y="2163"/>
                    </a:cubicBezTo>
                    <a:cubicBezTo>
                      <a:pt x="13154" y="2163"/>
                      <a:pt x="13173" y="2162"/>
                      <a:pt x="13193" y="2161"/>
                    </a:cubicBezTo>
                    <a:cubicBezTo>
                      <a:pt x="13212" y="2155"/>
                      <a:pt x="13231" y="2136"/>
                      <a:pt x="13231" y="2117"/>
                    </a:cubicBezTo>
                    <a:cubicBezTo>
                      <a:pt x="13244" y="2079"/>
                      <a:pt x="13225" y="2041"/>
                      <a:pt x="13187" y="2034"/>
                    </a:cubicBezTo>
                    <a:cubicBezTo>
                      <a:pt x="12646" y="1920"/>
                      <a:pt x="12100" y="1844"/>
                      <a:pt x="11553" y="1799"/>
                    </a:cubicBezTo>
                    <a:cubicBezTo>
                      <a:pt x="11274" y="1780"/>
                      <a:pt x="10994" y="1767"/>
                      <a:pt x="10714" y="1767"/>
                    </a:cubicBezTo>
                    <a:lnTo>
                      <a:pt x="10397" y="1767"/>
                    </a:lnTo>
                    <a:lnTo>
                      <a:pt x="10390" y="1761"/>
                    </a:lnTo>
                    <a:cubicBezTo>
                      <a:pt x="10366" y="1733"/>
                      <a:pt x="10319" y="1727"/>
                      <a:pt x="10274" y="1727"/>
                    </a:cubicBezTo>
                    <a:cubicBezTo>
                      <a:pt x="10249" y="1727"/>
                      <a:pt x="10225" y="1729"/>
                      <a:pt x="10206" y="1729"/>
                    </a:cubicBezTo>
                    <a:lnTo>
                      <a:pt x="10003" y="1736"/>
                    </a:lnTo>
                    <a:cubicBezTo>
                      <a:pt x="9933" y="1736"/>
                      <a:pt x="9863" y="1742"/>
                      <a:pt x="9799" y="1742"/>
                    </a:cubicBezTo>
                    <a:cubicBezTo>
                      <a:pt x="9791" y="1743"/>
                      <a:pt x="9782" y="1743"/>
                      <a:pt x="9774" y="1743"/>
                    </a:cubicBezTo>
                    <a:cubicBezTo>
                      <a:pt x="9733" y="1743"/>
                      <a:pt x="9698" y="1731"/>
                      <a:pt x="9666" y="1710"/>
                    </a:cubicBezTo>
                    <a:cubicBezTo>
                      <a:pt x="9660" y="1704"/>
                      <a:pt x="9653" y="1691"/>
                      <a:pt x="9653" y="1685"/>
                    </a:cubicBezTo>
                    <a:cubicBezTo>
                      <a:pt x="9621" y="1627"/>
                      <a:pt x="9596" y="1564"/>
                      <a:pt x="9571" y="1500"/>
                    </a:cubicBezTo>
                    <a:cubicBezTo>
                      <a:pt x="9526" y="1380"/>
                      <a:pt x="9501" y="1253"/>
                      <a:pt x="9456" y="1125"/>
                    </a:cubicBezTo>
                    <a:cubicBezTo>
                      <a:pt x="9456" y="1119"/>
                      <a:pt x="9450" y="1113"/>
                      <a:pt x="9437" y="1113"/>
                    </a:cubicBezTo>
                    <a:cubicBezTo>
                      <a:pt x="9431" y="1068"/>
                      <a:pt x="9424" y="1017"/>
                      <a:pt x="9412" y="973"/>
                    </a:cubicBezTo>
                    <a:cubicBezTo>
                      <a:pt x="9367" y="795"/>
                      <a:pt x="9297" y="623"/>
                      <a:pt x="9196" y="471"/>
                    </a:cubicBezTo>
                    <a:cubicBezTo>
                      <a:pt x="9190" y="463"/>
                      <a:pt x="9183" y="460"/>
                      <a:pt x="9176" y="460"/>
                    </a:cubicBezTo>
                    <a:cubicBezTo>
                      <a:pt x="9159" y="460"/>
                      <a:pt x="9142" y="478"/>
                      <a:pt x="9151" y="496"/>
                    </a:cubicBezTo>
                    <a:cubicBezTo>
                      <a:pt x="9158" y="515"/>
                      <a:pt x="9164" y="528"/>
                      <a:pt x="9170" y="547"/>
                    </a:cubicBezTo>
                    <a:cubicBezTo>
                      <a:pt x="9145" y="503"/>
                      <a:pt x="9113" y="458"/>
                      <a:pt x="9088" y="420"/>
                    </a:cubicBezTo>
                    <a:cubicBezTo>
                      <a:pt x="9082" y="414"/>
                      <a:pt x="9075" y="412"/>
                      <a:pt x="9069" y="412"/>
                    </a:cubicBezTo>
                    <a:cubicBezTo>
                      <a:pt x="9054" y="412"/>
                      <a:pt x="9041" y="426"/>
                      <a:pt x="9050" y="439"/>
                    </a:cubicBezTo>
                    <a:lnTo>
                      <a:pt x="9056" y="458"/>
                    </a:lnTo>
                    <a:cubicBezTo>
                      <a:pt x="8992" y="363"/>
                      <a:pt x="8916" y="280"/>
                      <a:pt x="8827" y="210"/>
                    </a:cubicBezTo>
                    <a:cubicBezTo>
                      <a:pt x="8823" y="208"/>
                      <a:pt x="8820" y="207"/>
                      <a:pt x="8816" y="207"/>
                    </a:cubicBezTo>
                    <a:cubicBezTo>
                      <a:pt x="8800" y="207"/>
                      <a:pt x="8786" y="226"/>
                      <a:pt x="8802" y="236"/>
                    </a:cubicBezTo>
                    <a:cubicBezTo>
                      <a:pt x="8853" y="293"/>
                      <a:pt x="8897" y="357"/>
                      <a:pt x="8941" y="420"/>
                    </a:cubicBezTo>
                    <a:cubicBezTo>
                      <a:pt x="8910" y="382"/>
                      <a:pt x="8872" y="344"/>
                      <a:pt x="8840" y="312"/>
                    </a:cubicBezTo>
                    <a:cubicBezTo>
                      <a:pt x="8757" y="242"/>
                      <a:pt x="8675" y="179"/>
                      <a:pt x="8592" y="115"/>
                    </a:cubicBezTo>
                    <a:cubicBezTo>
                      <a:pt x="8547" y="90"/>
                      <a:pt x="8503" y="64"/>
                      <a:pt x="8452" y="39"/>
                    </a:cubicBezTo>
                    <a:cubicBezTo>
                      <a:pt x="8424" y="25"/>
                      <a:pt x="8389" y="4"/>
                      <a:pt x="8358" y="4"/>
                    </a:cubicBezTo>
                    <a:cubicBezTo>
                      <a:pt x="8346" y="4"/>
                      <a:pt x="8335" y="7"/>
                      <a:pt x="8325" y="13"/>
                    </a:cubicBezTo>
                    <a:cubicBezTo>
                      <a:pt x="8312" y="20"/>
                      <a:pt x="8312" y="26"/>
                      <a:pt x="8312" y="39"/>
                    </a:cubicBezTo>
                    <a:cubicBezTo>
                      <a:pt x="8312" y="51"/>
                      <a:pt x="8319" y="64"/>
                      <a:pt x="8331" y="71"/>
                    </a:cubicBezTo>
                    <a:cubicBezTo>
                      <a:pt x="8230" y="32"/>
                      <a:pt x="8115" y="13"/>
                      <a:pt x="80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95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95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95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95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95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95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95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95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95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95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95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95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95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95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95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95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95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95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95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95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95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95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95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746" name="Google Shape;1746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200" y="0"/>
            <a:ext cx="2505800" cy="186890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95"/>
          <p:cNvSpPr txBox="1"/>
          <p:nvPr/>
        </p:nvSpPr>
        <p:spPr>
          <a:xfrm>
            <a:off x="1935900" y="2887300"/>
            <a:ext cx="52722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7FAA63"/>
                </a:solidFill>
                <a:latin typeface="Fredoka One"/>
                <a:ea typeface="Fredoka One"/>
                <a:cs typeface="Fredoka One"/>
                <a:sym typeface="Fredoka One"/>
              </a:rPr>
              <a:t>Inspire</a:t>
            </a:r>
            <a:endParaRPr sz="3500">
              <a:solidFill>
                <a:srgbClr val="7FAA63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48" name="Google Shape;1748;p95"/>
          <p:cNvSpPr txBox="1"/>
          <p:nvPr/>
        </p:nvSpPr>
        <p:spPr>
          <a:xfrm>
            <a:off x="3563700" y="3836300"/>
            <a:ext cx="2016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7FAA63"/>
                </a:solidFill>
                <a:latin typeface="Fredoka One"/>
                <a:ea typeface="Fredoka One"/>
                <a:cs typeface="Fredoka One"/>
                <a:sym typeface="Fredoka One"/>
              </a:rPr>
              <a:t>~15 minutes</a:t>
            </a:r>
            <a:endParaRPr sz="2200">
              <a:solidFill>
                <a:srgbClr val="7FAA63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1749" name="Google Shape;1749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7770" y="4783450"/>
            <a:ext cx="1076124" cy="2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2839" y="725025"/>
            <a:ext cx="2218324" cy="221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96"/>
          <p:cNvSpPr txBox="1"/>
          <p:nvPr>
            <p:ph type="title"/>
          </p:nvPr>
        </p:nvSpPr>
        <p:spPr>
          <a:xfrm>
            <a:off x="139750" y="511400"/>
            <a:ext cx="7101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3"/>
                </a:solidFill>
              </a:rPr>
              <a:t>Review</a:t>
            </a:r>
            <a:r>
              <a:rPr lang="en" sz="3500">
                <a:solidFill>
                  <a:schemeClr val="accent3"/>
                </a:solidFill>
              </a:rPr>
              <a:t>ing Your</a:t>
            </a:r>
            <a:r>
              <a:rPr lang="en" sz="3500">
                <a:solidFill>
                  <a:schemeClr val="accent3"/>
                </a:solidFill>
              </a:rPr>
              <a:t> Stop Motion Animation </a:t>
            </a:r>
            <a:r>
              <a:rPr lang="en" sz="3500">
                <a:solidFill>
                  <a:schemeClr val="accent3"/>
                </a:solidFill>
              </a:rPr>
              <a:t>Plan</a:t>
            </a:r>
            <a:endParaRPr sz="3500">
              <a:solidFill>
                <a:schemeClr val="accent3"/>
              </a:solidFill>
            </a:endParaRPr>
          </a:p>
        </p:txBody>
      </p:sp>
      <p:sp>
        <p:nvSpPr>
          <p:cNvPr id="1756" name="Google Shape;1756;p96"/>
          <p:cNvSpPr/>
          <p:nvPr/>
        </p:nvSpPr>
        <p:spPr>
          <a:xfrm flipH="1" rot="-9950048">
            <a:off x="409473" y="517079"/>
            <a:ext cx="8197617" cy="5401329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757" name="Google Shape;1757;p96"/>
          <p:cNvSpPr/>
          <p:nvPr/>
        </p:nvSpPr>
        <p:spPr>
          <a:xfrm>
            <a:off x="7925063" y="111800"/>
            <a:ext cx="1157100" cy="399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oppins"/>
                <a:ea typeface="Poppins"/>
                <a:cs typeface="Poppins"/>
                <a:sym typeface="Poppins"/>
              </a:rPr>
              <a:t>Inspire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58" name="Google Shape;1758;p96"/>
          <p:cNvSpPr/>
          <p:nvPr/>
        </p:nvSpPr>
        <p:spPr>
          <a:xfrm>
            <a:off x="1042000" y="1537088"/>
            <a:ext cx="6761400" cy="2265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96"/>
          <p:cNvSpPr txBox="1"/>
          <p:nvPr>
            <p:ph idx="1" type="subTitle"/>
          </p:nvPr>
        </p:nvSpPr>
        <p:spPr>
          <a:xfrm>
            <a:off x="1184200" y="1896338"/>
            <a:ext cx="6477000" cy="15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Return to your groups for your stop animation project.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 the Stop Motion Plan Review to think about photography techniques to use in your stop motion animation.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760" name="Google Shape;1760;p96"/>
          <p:cNvGrpSpPr/>
          <p:nvPr/>
        </p:nvGrpSpPr>
        <p:grpSpPr>
          <a:xfrm flipH="1">
            <a:off x="7090934" y="1437520"/>
            <a:ext cx="1632547" cy="1707720"/>
            <a:chOff x="5698023" y="759999"/>
            <a:chExt cx="2546080" cy="2405240"/>
          </a:xfrm>
        </p:grpSpPr>
        <p:sp>
          <p:nvSpPr>
            <p:cNvPr id="1761" name="Google Shape;1761;p96"/>
            <p:cNvSpPr/>
            <p:nvPr/>
          </p:nvSpPr>
          <p:spPr>
            <a:xfrm>
              <a:off x="5698023" y="759999"/>
              <a:ext cx="2546080" cy="2404087"/>
            </a:xfrm>
            <a:custGeom>
              <a:rect b="b" l="l" r="r" t="t"/>
              <a:pathLst>
                <a:path extrusionOk="0" h="12512" w="13251">
                  <a:moveTo>
                    <a:pt x="7905" y="249"/>
                  </a:moveTo>
                  <a:cubicBezTo>
                    <a:pt x="7906" y="249"/>
                    <a:pt x="7906" y="249"/>
                    <a:pt x="7906" y="251"/>
                  </a:cubicBezTo>
                  <a:lnTo>
                    <a:pt x="7900" y="251"/>
                  </a:lnTo>
                  <a:cubicBezTo>
                    <a:pt x="7900" y="251"/>
                    <a:pt x="7903" y="249"/>
                    <a:pt x="7905" y="249"/>
                  </a:cubicBezTo>
                  <a:close/>
                  <a:moveTo>
                    <a:pt x="8465" y="245"/>
                  </a:moveTo>
                  <a:lnTo>
                    <a:pt x="8465" y="245"/>
                  </a:lnTo>
                  <a:cubicBezTo>
                    <a:pt x="8504" y="264"/>
                    <a:pt x="8535" y="290"/>
                    <a:pt x="8567" y="315"/>
                  </a:cubicBezTo>
                  <a:cubicBezTo>
                    <a:pt x="8535" y="290"/>
                    <a:pt x="8497" y="271"/>
                    <a:pt x="8465" y="245"/>
                  </a:cubicBezTo>
                  <a:close/>
                  <a:moveTo>
                    <a:pt x="8841" y="468"/>
                  </a:moveTo>
                  <a:cubicBezTo>
                    <a:pt x="8923" y="550"/>
                    <a:pt x="9006" y="639"/>
                    <a:pt x="9082" y="734"/>
                  </a:cubicBezTo>
                  <a:lnTo>
                    <a:pt x="9082" y="741"/>
                  </a:lnTo>
                  <a:cubicBezTo>
                    <a:pt x="9006" y="646"/>
                    <a:pt x="8923" y="550"/>
                    <a:pt x="8841" y="468"/>
                  </a:cubicBezTo>
                  <a:close/>
                  <a:moveTo>
                    <a:pt x="9298" y="957"/>
                  </a:moveTo>
                  <a:lnTo>
                    <a:pt x="9298" y="963"/>
                  </a:lnTo>
                  <a:lnTo>
                    <a:pt x="9279" y="963"/>
                  </a:lnTo>
                  <a:cubicBezTo>
                    <a:pt x="9285" y="963"/>
                    <a:pt x="9292" y="963"/>
                    <a:pt x="9298" y="957"/>
                  </a:cubicBezTo>
                  <a:close/>
                  <a:moveTo>
                    <a:pt x="9184" y="939"/>
                  </a:moveTo>
                  <a:lnTo>
                    <a:pt x="9184" y="939"/>
                  </a:lnTo>
                  <a:cubicBezTo>
                    <a:pt x="9190" y="958"/>
                    <a:pt x="9203" y="976"/>
                    <a:pt x="9215" y="989"/>
                  </a:cubicBezTo>
                  <a:lnTo>
                    <a:pt x="9215" y="995"/>
                  </a:lnTo>
                  <a:cubicBezTo>
                    <a:pt x="9203" y="976"/>
                    <a:pt x="9190" y="958"/>
                    <a:pt x="9184" y="939"/>
                  </a:cubicBezTo>
                  <a:close/>
                  <a:moveTo>
                    <a:pt x="5364" y="1345"/>
                  </a:moveTo>
                  <a:lnTo>
                    <a:pt x="5364" y="1345"/>
                  </a:lnTo>
                  <a:cubicBezTo>
                    <a:pt x="5339" y="1370"/>
                    <a:pt x="5313" y="1389"/>
                    <a:pt x="5288" y="1414"/>
                  </a:cubicBezTo>
                  <a:cubicBezTo>
                    <a:pt x="5313" y="1389"/>
                    <a:pt x="5339" y="1364"/>
                    <a:pt x="5364" y="1345"/>
                  </a:cubicBezTo>
                  <a:close/>
                  <a:moveTo>
                    <a:pt x="9450" y="1472"/>
                  </a:moveTo>
                  <a:lnTo>
                    <a:pt x="9450" y="1478"/>
                  </a:lnTo>
                  <a:cubicBezTo>
                    <a:pt x="9444" y="1484"/>
                    <a:pt x="9444" y="1491"/>
                    <a:pt x="9444" y="1497"/>
                  </a:cubicBezTo>
                  <a:lnTo>
                    <a:pt x="9444" y="1497"/>
                  </a:lnTo>
                  <a:cubicBezTo>
                    <a:pt x="9444" y="1491"/>
                    <a:pt x="9444" y="1478"/>
                    <a:pt x="9450" y="1472"/>
                  </a:cubicBezTo>
                  <a:close/>
                  <a:moveTo>
                    <a:pt x="9457" y="1440"/>
                  </a:moveTo>
                  <a:cubicBezTo>
                    <a:pt x="9463" y="1472"/>
                    <a:pt x="9476" y="1503"/>
                    <a:pt x="9489" y="1535"/>
                  </a:cubicBezTo>
                  <a:lnTo>
                    <a:pt x="9489" y="1542"/>
                  </a:lnTo>
                  <a:cubicBezTo>
                    <a:pt x="9476" y="1516"/>
                    <a:pt x="9463" y="1478"/>
                    <a:pt x="9457" y="1440"/>
                  </a:cubicBezTo>
                  <a:close/>
                  <a:moveTo>
                    <a:pt x="9622" y="1853"/>
                  </a:moveTo>
                  <a:cubicBezTo>
                    <a:pt x="9635" y="1872"/>
                    <a:pt x="9641" y="1885"/>
                    <a:pt x="9660" y="1904"/>
                  </a:cubicBezTo>
                  <a:lnTo>
                    <a:pt x="9654" y="1910"/>
                  </a:lnTo>
                  <a:cubicBezTo>
                    <a:pt x="9641" y="1891"/>
                    <a:pt x="9635" y="1872"/>
                    <a:pt x="9622" y="1853"/>
                  </a:cubicBezTo>
                  <a:close/>
                  <a:moveTo>
                    <a:pt x="9508" y="2292"/>
                  </a:moveTo>
                  <a:lnTo>
                    <a:pt x="9609" y="2317"/>
                  </a:lnTo>
                  <a:lnTo>
                    <a:pt x="9603" y="2317"/>
                  </a:lnTo>
                  <a:cubicBezTo>
                    <a:pt x="9569" y="2308"/>
                    <a:pt x="9538" y="2300"/>
                    <a:pt x="9508" y="2292"/>
                  </a:cubicBezTo>
                  <a:close/>
                  <a:moveTo>
                    <a:pt x="9844" y="2374"/>
                  </a:moveTo>
                  <a:lnTo>
                    <a:pt x="9851" y="2380"/>
                  </a:lnTo>
                  <a:cubicBezTo>
                    <a:pt x="9864" y="2387"/>
                    <a:pt x="9876" y="2399"/>
                    <a:pt x="9883" y="2412"/>
                  </a:cubicBezTo>
                  <a:cubicBezTo>
                    <a:pt x="9864" y="2399"/>
                    <a:pt x="9857" y="2387"/>
                    <a:pt x="9844" y="2374"/>
                  </a:cubicBezTo>
                  <a:close/>
                  <a:moveTo>
                    <a:pt x="9781" y="2450"/>
                  </a:moveTo>
                  <a:cubicBezTo>
                    <a:pt x="9819" y="2469"/>
                    <a:pt x="9851" y="2495"/>
                    <a:pt x="9889" y="2527"/>
                  </a:cubicBezTo>
                  <a:cubicBezTo>
                    <a:pt x="9851" y="2495"/>
                    <a:pt x="9813" y="2469"/>
                    <a:pt x="9775" y="2450"/>
                  </a:cubicBezTo>
                  <a:close/>
                  <a:moveTo>
                    <a:pt x="9767" y="2514"/>
                  </a:moveTo>
                  <a:lnTo>
                    <a:pt x="9767" y="2514"/>
                  </a:lnTo>
                  <a:cubicBezTo>
                    <a:pt x="9815" y="2552"/>
                    <a:pt x="9856" y="2597"/>
                    <a:pt x="9891" y="2646"/>
                  </a:cubicBezTo>
                  <a:lnTo>
                    <a:pt x="9891" y="2646"/>
                  </a:lnTo>
                  <a:cubicBezTo>
                    <a:pt x="9855" y="2598"/>
                    <a:pt x="9814" y="2554"/>
                    <a:pt x="9767" y="2514"/>
                  </a:cubicBezTo>
                  <a:close/>
                  <a:moveTo>
                    <a:pt x="10099" y="2800"/>
                  </a:moveTo>
                  <a:lnTo>
                    <a:pt x="10111" y="2838"/>
                  </a:lnTo>
                  <a:cubicBezTo>
                    <a:pt x="10105" y="2825"/>
                    <a:pt x="10099" y="2812"/>
                    <a:pt x="10092" y="2800"/>
                  </a:cubicBezTo>
                  <a:close/>
                  <a:moveTo>
                    <a:pt x="10111" y="2838"/>
                  </a:moveTo>
                  <a:cubicBezTo>
                    <a:pt x="10118" y="2844"/>
                    <a:pt x="10118" y="2857"/>
                    <a:pt x="10124" y="2870"/>
                  </a:cubicBezTo>
                  <a:cubicBezTo>
                    <a:pt x="10118" y="2857"/>
                    <a:pt x="10111" y="2844"/>
                    <a:pt x="10111" y="2838"/>
                  </a:cubicBezTo>
                  <a:close/>
                  <a:moveTo>
                    <a:pt x="4678" y="2832"/>
                  </a:moveTo>
                  <a:cubicBezTo>
                    <a:pt x="4589" y="2901"/>
                    <a:pt x="4506" y="2971"/>
                    <a:pt x="4424" y="3041"/>
                  </a:cubicBezTo>
                  <a:lnTo>
                    <a:pt x="4424" y="3035"/>
                  </a:lnTo>
                  <a:cubicBezTo>
                    <a:pt x="4506" y="2965"/>
                    <a:pt x="4589" y="2895"/>
                    <a:pt x="4678" y="2832"/>
                  </a:cubicBezTo>
                  <a:close/>
                  <a:moveTo>
                    <a:pt x="9959" y="3105"/>
                  </a:moveTo>
                  <a:cubicBezTo>
                    <a:pt x="9946" y="3143"/>
                    <a:pt x="9952" y="3175"/>
                    <a:pt x="9965" y="3213"/>
                  </a:cubicBezTo>
                  <a:cubicBezTo>
                    <a:pt x="9946" y="3175"/>
                    <a:pt x="9946" y="3143"/>
                    <a:pt x="9946" y="3105"/>
                  </a:cubicBezTo>
                  <a:close/>
                  <a:moveTo>
                    <a:pt x="5731" y="3529"/>
                  </a:moveTo>
                  <a:cubicBezTo>
                    <a:pt x="5731" y="3529"/>
                    <a:pt x="5731" y="3529"/>
                    <a:pt x="5732" y="3529"/>
                  </a:cubicBezTo>
                  <a:lnTo>
                    <a:pt x="5732" y="3529"/>
                  </a:lnTo>
                  <a:cubicBezTo>
                    <a:pt x="5720" y="3529"/>
                    <a:pt x="5707" y="3536"/>
                    <a:pt x="5701" y="3550"/>
                  </a:cubicBezTo>
                  <a:cubicBezTo>
                    <a:pt x="5707" y="3535"/>
                    <a:pt x="5719" y="3529"/>
                    <a:pt x="5731" y="3529"/>
                  </a:cubicBezTo>
                  <a:close/>
                  <a:moveTo>
                    <a:pt x="9851" y="3696"/>
                  </a:moveTo>
                  <a:cubicBezTo>
                    <a:pt x="9857" y="3696"/>
                    <a:pt x="9851" y="3696"/>
                    <a:pt x="9851" y="3702"/>
                  </a:cubicBezTo>
                  <a:lnTo>
                    <a:pt x="9851" y="3696"/>
                  </a:lnTo>
                  <a:close/>
                  <a:moveTo>
                    <a:pt x="5701" y="3550"/>
                  </a:moveTo>
                  <a:cubicBezTo>
                    <a:pt x="5682" y="3645"/>
                    <a:pt x="5657" y="3734"/>
                    <a:pt x="5625" y="3817"/>
                  </a:cubicBezTo>
                  <a:cubicBezTo>
                    <a:pt x="5657" y="3734"/>
                    <a:pt x="5682" y="3639"/>
                    <a:pt x="5701" y="3550"/>
                  </a:cubicBezTo>
                  <a:close/>
                  <a:moveTo>
                    <a:pt x="9756" y="3975"/>
                  </a:moveTo>
                  <a:lnTo>
                    <a:pt x="9756" y="3975"/>
                  </a:lnTo>
                  <a:cubicBezTo>
                    <a:pt x="9762" y="3975"/>
                    <a:pt x="9768" y="3988"/>
                    <a:pt x="9775" y="3988"/>
                  </a:cubicBezTo>
                  <a:cubicBezTo>
                    <a:pt x="9762" y="3988"/>
                    <a:pt x="9762" y="3975"/>
                    <a:pt x="9756" y="3975"/>
                  </a:cubicBezTo>
                  <a:close/>
                  <a:moveTo>
                    <a:pt x="9736" y="4026"/>
                  </a:moveTo>
                  <a:lnTo>
                    <a:pt x="9736" y="4033"/>
                  </a:lnTo>
                  <a:cubicBezTo>
                    <a:pt x="9736" y="4033"/>
                    <a:pt x="9730" y="4026"/>
                    <a:pt x="9730" y="4026"/>
                  </a:cubicBezTo>
                  <a:close/>
                  <a:moveTo>
                    <a:pt x="9902" y="3969"/>
                  </a:moveTo>
                  <a:cubicBezTo>
                    <a:pt x="9902" y="3994"/>
                    <a:pt x="9908" y="4020"/>
                    <a:pt x="9908" y="4039"/>
                  </a:cubicBezTo>
                  <a:cubicBezTo>
                    <a:pt x="9902" y="4014"/>
                    <a:pt x="9895" y="3988"/>
                    <a:pt x="9895" y="3969"/>
                  </a:cubicBezTo>
                  <a:close/>
                  <a:moveTo>
                    <a:pt x="9736" y="4039"/>
                  </a:moveTo>
                  <a:lnTo>
                    <a:pt x="9736" y="4039"/>
                  </a:lnTo>
                  <a:cubicBezTo>
                    <a:pt x="9743" y="4052"/>
                    <a:pt x="9749" y="4064"/>
                    <a:pt x="9749" y="4077"/>
                  </a:cubicBezTo>
                  <a:cubicBezTo>
                    <a:pt x="9743" y="4064"/>
                    <a:pt x="9736" y="4052"/>
                    <a:pt x="9736" y="4039"/>
                  </a:cubicBezTo>
                  <a:close/>
                  <a:moveTo>
                    <a:pt x="5796" y="4151"/>
                  </a:moveTo>
                  <a:cubicBezTo>
                    <a:pt x="5785" y="4175"/>
                    <a:pt x="5774" y="4196"/>
                    <a:pt x="5758" y="4217"/>
                  </a:cubicBezTo>
                  <a:cubicBezTo>
                    <a:pt x="5764" y="4201"/>
                    <a:pt x="5782" y="4172"/>
                    <a:pt x="5796" y="4151"/>
                  </a:cubicBezTo>
                  <a:close/>
                  <a:moveTo>
                    <a:pt x="9924" y="4220"/>
                  </a:moveTo>
                  <a:cubicBezTo>
                    <a:pt x="9925" y="4223"/>
                    <a:pt x="9927" y="4226"/>
                    <a:pt x="9927" y="4230"/>
                  </a:cubicBezTo>
                  <a:lnTo>
                    <a:pt x="9924" y="4220"/>
                  </a:lnTo>
                  <a:close/>
                  <a:moveTo>
                    <a:pt x="5650" y="4363"/>
                  </a:moveTo>
                  <a:lnTo>
                    <a:pt x="5641" y="4376"/>
                  </a:lnTo>
                  <a:lnTo>
                    <a:pt x="5641" y="4376"/>
                  </a:lnTo>
                  <a:cubicBezTo>
                    <a:pt x="5644" y="4371"/>
                    <a:pt x="5647" y="4366"/>
                    <a:pt x="5650" y="4363"/>
                  </a:cubicBezTo>
                  <a:close/>
                  <a:moveTo>
                    <a:pt x="4631" y="4338"/>
                  </a:moveTo>
                  <a:cubicBezTo>
                    <a:pt x="4614" y="4356"/>
                    <a:pt x="4595" y="4374"/>
                    <a:pt x="4576" y="4388"/>
                  </a:cubicBezTo>
                  <a:cubicBezTo>
                    <a:pt x="4595" y="4374"/>
                    <a:pt x="4611" y="4356"/>
                    <a:pt x="4631" y="4338"/>
                  </a:cubicBezTo>
                  <a:close/>
                  <a:moveTo>
                    <a:pt x="4710" y="4369"/>
                  </a:moveTo>
                  <a:lnTo>
                    <a:pt x="4697" y="4395"/>
                  </a:lnTo>
                  <a:cubicBezTo>
                    <a:pt x="4697" y="4382"/>
                    <a:pt x="4703" y="4376"/>
                    <a:pt x="4710" y="4369"/>
                  </a:cubicBezTo>
                  <a:close/>
                  <a:moveTo>
                    <a:pt x="4494" y="4700"/>
                  </a:moveTo>
                  <a:cubicBezTo>
                    <a:pt x="4442" y="4759"/>
                    <a:pt x="4391" y="4816"/>
                    <a:pt x="4338" y="4872"/>
                  </a:cubicBezTo>
                  <a:lnTo>
                    <a:pt x="4338" y="4872"/>
                  </a:lnTo>
                  <a:cubicBezTo>
                    <a:pt x="4390" y="4814"/>
                    <a:pt x="4442" y="4756"/>
                    <a:pt x="4494" y="4700"/>
                  </a:cubicBezTo>
                  <a:close/>
                  <a:moveTo>
                    <a:pt x="5136" y="4859"/>
                  </a:moveTo>
                  <a:cubicBezTo>
                    <a:pt x="5066" y="4941"/>
                    <a:pt x="4964" y="4999"/>
                    <a:pt x="4856" y="5018"/>
                  </a:cubicBezTo>
                  <a:cubicBezTo>
                    <a:pt x="4964" y="4999"/>
                    <a:pt x="5059" y="4941"/>
                    <a:pt x="5136" y="4859"/>
                  </a:cubicBezTo>
                  <a:close/>
                  <a:moveTo>
                    <a:pt x="5288" y="4815"/>
                  </a:moveTo>
                  <a:cubicBezTo>
                    <a:pt x="5250" y="4903"/>
                    <a:pt x="5212" y="4986"/>
                    <a:pt x="5167" y="5062"/>
                  </a:cubicBezTo>
                  <a:cubicBezTo>
                    <a:pt x="5212" y="4980"/>
                    <a:pt x="5250" y="4903"/>
                    <a:pt x="5288" y="4815"/>
                  </a:cubicBezTo>
                  <a:close/>
                  <a:moveTo>
                    <a:pt x="4614" y="5100"/>
                  </a:moveTo>
                  <a:lnTo>
                    <a:pt x="4614" y="5100"/>
                  </a:lnTo>
                  <a:cubicBezTo>
                    <a:pt x="4576" y="5132"/>
                    <a:pt x="4538" y="5170"/>
                    <a:pt x="4494" y="5208"/>
                  </a:cubicBezTo>
                  <a:cubicBezTo>
                    <a:pt x="4545" y="5164"/>
                    <a:pt x="4570" y="5132"/>
                    <a:pt x="4614" y="5100"/>
                  </a:cubicBezTo>
                  <a:close/>
                  <a:moveTo>
                    <a:pt x="10068" y="5169"/>
                  </a:moveTo>
                  <a:lnTo>
                    <a:pt x="10068" y="5169"/>
                  </a:lnTo>
                  <a:cubicBezTo>
                    <a:pt x="10074" y="5180"/>
                    <a:pt x="10080" y="5191"/>
                    <a:pt x="10086" y="5202"/>
                  </a:cubicBezTo>
                  <a:lnTo>
                    <a:pt x="10086" y="5208"/>
                  </a:lnTo>
                  <a:cubicBezTo>
                    <a:pt x="10080" y="5195"/>
                    <a:pt x="10074" y="5181"/>
                    <a:pt x="10068" y="5169"/>
                  </a:cubicBezTo>
                  <a:close/>
                  <a:moveTo>
                    <a:pt x="4653" y="5075"/>
                  </a:moveTo>
                  <a:lnTo>
                    <a:pt x="4653" y="5075"/>
                  </a:lnTo>
                  <a:cubicBezTo>
                    <a:pt x="4672" y="5075"/>
                    <a:pt x="4684" y="5094"/>
                    <a:pt x="4678" y="5113"/>
                  </a:cubicBezTo>
                  <a:cubicBezTo>
                    <a:pt x="4653" y="5164"/>
                    <a:pt x="4621" y="5208"/>
                    <a:pt x="4583" y="5246"/>
                  </a:cubicBezTo>
                  <a:cubicBezTo>
                    <a:pt x="4621" y="5208"/>
                    <a:pt x="4653" y="5164"/>
                    <a:pt x="4672" y="5113"/>
                  </a:cubicBezTo>
                  <a:cubicBezTo>
                    <a:pt x="4684" y="5094"/>
                    <a:pt x="4672" y="5075"/>
                    <a:pt x="4653" y="5075"/>
                  </a:cubicBezTo>
                  <a:close/>
                  <a:moveTo>
                    <a:pt x="4452" y="5245"/>
                  </a:moveTo>
                  <a:cubicBezTo>
                    <a:pt x="4422" y="5273"/>
                    <a:pt x="4388" y="5306"/>
                    <a:pt x="4354" y="5335"/>
                  </a:cubicBezTo>
                  <a:cubicBezTo>
                    <a:pt x="4396" y="5297"/>
                    <a:pt x="4425" y="5270"/>
                    <a:pt x="4452" y="5245"/>
                  </a:cubicBezTo>
                  <a:close/>
                  <a:moveTo>
                    <a:pt x="3766" y="5734"/>
                  </a:moveTo>
                  <a:lnTo>
                    <a:pt x="3766" y="5734"/>
                  </a:lnTo>
                  <a:cubicBezTo>
                    <a:pt x="3769" y="5735"/>
                    <a:pt x="3772" y="5736"/>
                    <a:pt x="3776" y="5736"/>
                  </a:cubicBezTo>
                  <a:lnTo>
                    <a:pt x="3776" y="5742"/>
                  </a:lnTo>
                  <a:cubicBezTo>
                    <a:pt x="3773" y="5740"/>
                    <a:pt x="3769" y="5737"/>
                    <a:pt x="3766" y="5734"/>
                  </a:cubicBezTo>
                  <a:close/>
                  <a:moveTo>
                    <a:pt x="9895" y="5984"/>
                  </a:moveTo>
                  <a:lnTo>
                    <a:pt x="9908" y="6060"/>
                  </a:lnTo>
                  <a:lnTo>
                    <a:pt x="9908" y="6060"/>
                  </a:lnTo>
                  <a:cubicBezTo>
                    <a:pt x="9903" y="6034"/>
                    <a:pt x="9898" y="6009"/>
                    <a:pt x="9895" y="5984"/>
                  </a:cubicBezTo>
                  <a:close/>
                  <a:moveTo>
                    <a:pt x="4049" y="6587"/>
                  </a:moveTo>
                  <a:lnTo>
                    <a:pt x="4049" y="6587"/>
                  </a:lnTo>
                  <a:cubicBezTo>
                    <a:pt x="4038" y="6602"/>
                    <a:pt x="4026" y="6615"/>
                    <a:pt x="4015" y="6629"/>
                  </a:cubicBezTo>
                  <a:lnTo>
                    <a:pt x="4015" y="6629"/>
                  </a:lnTo>
                  <a:cubicBezTo>
                    <a:pt x="4024" y="6616"/>
                    <a:pt x="4032" y="6604"/>
                    <a:pt x="4043" y="6594"/>
                  </a:cubicBezTo>
                  <a:lnTo>
                    <a:pt x="4049" y="6587"/>
                  </a:lnTo>
                  <a:close/>
                  <a:moveTo>
                    <a:pt x="1335" y="6778"/>
                  </a:moveTo>
                  <a:lnTo>
                    <a:pt x="1335" y="6784"/>
                  </a:lnTo>
                  <a:cubicBezTo>
                    <a:pt x="1335" y="6784"/>
                    <a:pt x="1334" y="6784"/>
                    <a:pt x="1333" y="6785"/>
                  </a:cubicBezTo>
                  <a:lnTo>
                    <a:pt x="1333" y="6785"/>
                  </a:lnTo>
                  <a:cubicBezTo>
                    <a:pt x="1335" y="6783"/>
                    <a:pt x="1335" y="6780"/>
                    <a:pt x="1335" y="6778"/>
                  </a:cubicBezTo>
                  <a:close/>
                  <a:moveTo>
                    <a:pt x="1329" y="6788"/>
                  </a:moveTo>
                  <a:cubicBezTo>
                    <a:pt x="1329" y="6790"/>
                    <a:pt x="1329" y="6791"/>
                    <a:pt x="1329" y="6791"/>
                  </a:cubicBezTo>
                  <a:lnTo>
                    <a:pt x="1322" y="6793"/>
                  </a:lnTo>
                  <a:lnTo>
                    <a:pt x="1322" y="6793"/>
                  </a:lnTo>
                  <a:cubicBezTo>
                    <a:pt x="1323" y="6792"/>
                    <a:pt x="1323" y="6791"/>
                    <a:pt x="1323" y="6791"/>
                  </a:cubicBezTo>
                  <a:cubicBezTo>
                    <a:pt x="1325" y="6791"/>
                    <a:pt x="1327" y="6790"/>
                    <a:pt x="1329" y="6788"/>
                  </a:cubicBezTo>
                  <a:close/>
                  <a:moveTo>
                    <a:pt x="247" y="6913"/>
                  </a:moveTo>
                  <a:lnTo>
                    <a:pt x="247" y="6913"/>
                  </a:lnTo>
                  <a:cubicBezTo>
                    <a:pt x="491" y="6951"/>
                    <a:pt x="742" y="6995"/>
                    <a:pt x="992" y="7038"/>
                  </a:cubicBezTo>
                  <a:lnTo>
                    <a:pt x="986" y="7038"/>
                  </a:lnTo>
                  <a:cubicBezTo>
                    <a:pt x="742" y="6995"/>
                    <a:pt x="491" y="6951"/>
                    <a:pt x="247" y="6913"/>
                  </a:cubicBezTo>
                  <a:close/>
                  <a:moveTo>
                    <a:pt x="3909" y="7115"/>
                  </a:moveTo>
                  <a:cubicBezTo>
                    <a:pt x="3903" y="7210"/>
                    <a:pt x="3903" y="7305"/>
                    <a:pt x="3909" y="7401"/>
                  </a:cubicBezTo>
                  <a:cubicBezTo>
                    <a:pt x="3896" y="7305"/>
                    <a:pt x="3896" y="7210"/>
                    <a:pt x="3903" y="7115"/>
                  </a:cubicBezTo>
                  <a:close/>
                  <a:moveTo>
                    <a:pt x="9627" y="7483"/>
                  </a:moveTo>
                  <a:lnTo>
                    <a:pt x="9627" y="7483"/>
                  </a:lnTo>
                  <a:cubicBezTo>
                    <a:pt x="9625" y="7487"/>
                    <a:pt x="9622" y="7490"/>
                    <a:pt x="9622" y="7490"/>
                  </a:cubicBezTo>
                  <a:cubicBezTo>
                    <a:pt x="9622" y="7490"/>
                    <a:pt x="9622" y="7485"/>
                    <a:pt x="9627" y="7483"/>
                  </a:cubicBezTo>
                  <a:close/>
                  <a:moveTo>
                    <a:pt x="3509" y="7521"/>
                  </a:moveTo>
                  <a:cubicBezTo>
                    <a:pt x="3610" y="7566"/>
                    <a:pt x="3712" y="7604"/>
                    <a:pt x="3814" y="7649"/>
                  </a:cubicBezTo>
                  <a:lnTo>
                    <a:pt x="3737" y="7617"/>
                  </a:lnTo>
                  <a:lnTo>
                    <a:pt x="3507" y="7523"/>
                  </a:lnTo>
                  <a:lnTo>
                    <a:pt x="3509" y="7521"/>
                  </a:lnTo>
                  <a:close/>
                  <a:moveTo>
                    <a:pt x="9188" y="7640"/>
                  </a:moveTo>
                  <a:cubicBezTo>
                    <a:pt x="9188" y="7664"/>
                    <a:pt x="9185" y="7689"/>
                    <a:pt x="9177" y="7711"/>
                  </a:cubicBezTo>
                  <a:lnTo>
                    <a:pt x="9177" y="7711"/>
                  </a:lnTo>
                  <a:cubicBezTo>
                    <a:pt x="9185" y="7689"/>
                    <a:pt x="9188" y="7665"/>
                    <a:pt x="9188" y="7640"/>
                  </a:cubicBezTo>
                  <a:close/>
                  <a:moveTo>
                    <a:pt x="1907" y="7769"/>
                  </a:moveTo>
                  <a:lnTo>
                    <a:pt x="1907" y="7769"/>
                  </a:lnTo>
                  <a:cubicBezTo>
                    <a:pt x="1952" y="7782"/>
                    <a:pt x="1996" y="7801"/>
                    <a:pt x="2041" y="7820"/>
                  </a:cubicBezTo>
                  <a:lnTo>
                    <a:pt x="1907" y="7769"/>
                  </a:lnTo>
                  <a:close/>
                  <a:moveTo>
                    <a:pt x="9056" y="7960"/>
                  </a:moveTo>
                  <a:lnTo>
                    <a:pt x="9056" y="7960"/>
                  </a:lnTo>
                  <a:cubicBezTo>
                    <a:pt x="9044" y="7985"/>
                    <a:pt x="9031" y="8004"/>
                    <a:pt x="9018" y="8023"/>
                  </a:cubicBezTo>
                  <a:cubicBezTo>
                    <a:pt x="9031" y="8004"/>
                    <a:pt x="9044" y="7979"/>
                    <a:pt x="9056" y="7960"/>
                  </a:cubicBezTo>
                  <a:close/>
                  <a:moveTo>
                    <a:pt x="4958" y="8030"/>
                  </a:moveTo>
                  <a:cubicBezTo>
                    <a:pt x="4996" y="8030"/>
                    <a:pt x="5034" y="8036"/>
                    <a:pt x="5072" y="8043"/>
                  </a:cubicBezTo>
                  <a:cubicBezTo>
                    <a:pt x="5028" y="8036"/>
                    <a:pt x="4989" y="8036"/>
                    <a:pt x="4951" y="8030"/>
                  </a:cubicBezTo>
                  <a:close/>
                  <a:moveTo>
                    <a:pt x="1964" y="7973"/>
                  </a:moveTo>
                  <a:lnTo>
                    <a:pt x="1964" y="7979"/>
                  </a:lnTo>
                  <a:cubicBezTo>
                    <a:pt x="1876" y="8036"/>
                    <a:pt x="1793" y="8100"/>
                    <a:pt x="1710" y="8157"/>
                  </a:cubicBezTo>
                  <a:cubicBezTo>
                    <a:pt x="1793" y="8093"/>
                    <a:pt x="1876" y="8036"/>
                    <a:pt x="1964" y="7973"/>
                  </a:cubicBezTo>
                  <a:close/>
                  <a:moveTo>
                    <a:pt x="2661" y="8189"/>
                  </a:moveTo>
                  <a:cubicBezTo>
                    <a:pt x="2716" y="8216"/>
                    <a:pt x="2774" y="8244"/>
                    <a:pt x="2829" y="8278"/>
                  </a:cubicBezTo>
                  <a:cubicBezTo>
                    <a:pt x="2773" y="8248"/>
                    <a:pt x="2717" y="8217"/>
                    <a:pt x="2661" y="8189"/>
                  </a:cubicBezTo>
                  <a:close/>
                  <a:moveTo>
                    <a:pt x="5066" y="8271"/>
                  </a:moveTo>
                  <a:lnTo>
                    <a:pt x="5129" y="8284"/>
                  </a:lnTo>
                  <a:cubicBezTo>
                    <a:pt x="5110" y="8284"/>
                    <a:pt x="5085" y="8278"/>
                    <a:pt x="5066" y="8271"/>
                  </a:cubicBezTo>
                  <a:close/>
                  <a:moveTo>
                    <a:pt x="7472" y="8339"/>
                  </a:moveTo>
                  <a:cubicBezTo>
                    <a:pt x="7481" y="8339"/>
                    <a:pt x="7489" y="8343"/>
                    <a:pt x="7493" y="8348"/>
                  </a:cubicBezTo>
                  <a:cubicBezTo>
                    <a:pt x="7486" y="8344"/>
                    <a:pt x="7478" y="8340"/>
                    <a:pt x="7472" y="8340"/>
                  </a:cubicBezTo>
                  <a:cubicBezTo>
                    <a:pt x="7468" y="8340"/>
                    <a:pt x="7464" y="8342"/>
                    <a:pt x="7461" y="8348"/>
                  </a:cubicBezTo>
                  <a:lnTo>
                    <a:pt x="7461" y="8341"/>
                  </a:lnTo>
                  <a:cubicBezTo>
                    <a:pt x="7465" y="8339"/>
                    <a:pt x="7469" y="8339"/>
                    <a:pt x="7472" y="8339"/>
                  </a:cubicBezTo>
                  <a:close/>
                  <a:moveTo>
                    <a:pt x="8713" y="8157"/>
                  </a:moveTo>
                  <a:cubicBezTo>
                    <a:pt x="8694" y="8233"/>
                    <a:pt x="8650" y="8297"/>
                    <a:pt x="8599" y="8354"/>
                  </a:cubicBezTo>
                  <a:cubicBezTo>
                    <a:pt x="8650" y="8297"/>
                    <a:pt x="8694" y="8227"/>
                    <a:pt x="8713" y="8157"/>
                  </a:cubicBezTo>
                  <a:close/>
                  <a:moveTo>
                    <a:pt x="5409" y="8354"/>
                  </a:moveTo>
                  <a:lnTo>
                    <a:pt x="5460" y="8367"/>
                  </a:lnTo>
                  <a:cubicBezTo>
                    <a:pt x="5522" y="8381"/>
                    <a:pt x="5584" y="8388"/>
                    <a:pt x="5648" y="8388"/>
                  </a:cubicBezTo>
                  <a:cubicBezTo>
                    <a:pt x="5670" y="8388"/>
                    <a:pt x="5692" y="8387"/>
                    <a:pt x="5714" y="8386"/>
                  </a:cubicBezTo>
                  <a:lnTo>
                    <a:pt x="5714" y="8386"/>
                  </a:lnTo>
                  <a:cubicBezTo>
                    <a:pt x="5681" y="8388"/>
                    <a:pt x="5650" y="8389"/>
                    <a:pt x="5618" y="8389"/>
                  </a:cubicBezTo>
                  <a:cubicBezTo>
                    <a:pt x="5564" y="8389"/>
                    <a:pt x="5510" y="8385"/>
                    <a:pt x="5453" y="8373"/>
                  </a:cubicBezTo>
                  <a:lnTo>
                    <a:pt x="5460" y="8367"/>
                  </a:lnTo>
                  <a:cubicBezTo>
                    <a:pt x="5441" y="8367"/>
                    <a:pt x="5428" y="8360"/>
                    <a:pt x="5409" y="8354"/>
                  </a:cubicBezTo>
                  <a:close/>
                  <a:moveTo>
                    <a:pt x="5879" y="8405"/>
                  </a:moveTo>
                  <a:cubicBezTo>
                    <a:pt x="5879" y="8405"/>
                    <a:pt x="5885" y="8411"/>
                    <a:pt x="5885" y="8411"/>
                  </a:cubicBezTo>
                  <a:lnTo>
                    <a:pt x="5879" y="8411"/>
                  </a:lnTo>
                  <a:cubicBezTo>
                    <a:pt x="5879" y="8411"/>
                    <a:pt x="5879" y="8405"/>
                    <a:pt x="5879" y="8405"/>
                  </a:cubicBezTo>
                  <a:close/>
                  <a:moveTo>
                    <a:pt x="7500" y="8354"/>
                  </a:moveTo>
                  <a:lnTo>
                    <a:pt x="7500" y="8354"/>
                  </a:lnTo>
                  <a:cubicBezTo>
                    <a:pt x="7512" y="8398"/>
                    <a:pt x="7500" y="8443"/>
                    <a:pt x="7480" y="8475"/>
                  </a:cubicBezTo>
                  <a:cubicBezTo>
                    <a:pt x="7500" y="8443"/>
                    <a:pt x="7506" y="8398"/>
                    <a:pt x="7493" y="8360"/>
                  </a:cubicBezTo>
                  <a:lnTo>
                    <a:pt x="7500" y="8354"/>
                  </a:lnTo>
                  <a:close/>
                  <a:moveTo>
                    <a:pt x="8059" y="8545"/>
                  </a:moveTo>
                  <a:lnTo>
                    <a:pt x="8065" y="8551"/>
                  </a:lnTo>
                  <a:cubicBezTo>
                    <a:pt x="8052" y="8551"/>
                    <a:pt x="8046" y="8557"/>
                    <a:pt x="8033" y="8557"/>
                  </a:cubicBezTo>
                  <a:cubicBezTo>
                    <a:pt x="8040" y="8557"/>
                    <a:pt x="8052" y="8551"/>
                    <a:pt x="8059" y="8545"/>
                  </a:cubicBezTo>
                  <a:close/>
                  <a:moveTo>
                    <a:pt x="8097" y="8583"/>
                  </a:moveTo>
                  <a:cubicBezTo>
                    <a:pt x="8097" y="8583"/>
                    <a:pt x="8097" y="8589"/>
                    <a:pt x="8097" y="8595"/>
                  </a:cubicBezTo>
                  <a:cubicBezTo>
                    <a:pt x="8096" y="8597"/>
                    <a:pt x="8095" y="8597"/>
                    <a:pt x="8094" y="8597"/>
                  </a:cubicBezTo>
                  <a:cubicBezTo>
                    <a:pt x="8093" y="8597"/>
                    <a:pt x="8097" y="8588"/>
                    <a:pt x="8097" y="8583"/>
                  </a:cubicBezTo>
                  <a:close/>
                  <a:moveTo>
                    <a:pt x="3134" y="8290"/>
                  </a:moveTo>
                  <a:cubicBezTo>
                    <a:pt x="3210" y="8316"/>
                    <a:pt x="3280" y="8341"/>
                    <a:pt x="3356" y="8367"/>
                  </a:cubicBezTo>
                  <a:cubicBezTo>
                    <a:pt x="3699" y="8494"/>
                    <a:pt x="4043" y="8621"/>
                    <a:pt x="4392" y="8748"/>
                  </a:cubicBezTo>
                  <a:cubicBezTo>
                    <a:pt x="4043" y="8621"/>
                    <a:pt x="3693" y="8494"/>
                    <a:pt x="3350" y="8373"/>
                  </a:cubicBezTo>
                  <a:lnTo>
                    <a:pt x="3356" y="8373"/>
                  </a:lnTo>
                  <a:cubicBezTo>
                    <a:pt x="3280" y="8341"/>
                    <a:pt x="3204" y="8316"/>
                    <a:pt x="3134" y="8290"/>
                  </a:cubicBezTo>
                  <a:close/>
                  <a:moveTo>
                    <a:pt x="6038" y="8729"/>
                  </a:moveTo>
                  <a:lnTo>
                    <a:pt x="6038" y="8729"/>
                  </a:lnTo>
                  <a:cubicBezTo>
                    <a:pt x="6044" y="8742"/>
                    <a:pt x="6057" y="8761"/>
                    <a:pt x="6063" y="8773"/>
                  </a:cubicBezTo>
                  <a:cubicBezTo>
                    <a:pt x="6051" y="8761"/>
                    <a:pt x="6044" y="8742"/>
                    <a:pt x="6038" y="8729"/>
                  </a:cubicBezTo>
                  <a:close/>
                  <a:moveTo>
                    <a:pt x="6673" y="8761"/>
                  </a:moveTo>
                  <a:cubicBezTo>
                    <a:pt x="6654" y="8767"/>
                    <a:pt x="6635" y="8767"/>
                    <a:pt x="6610" y="8773"/>
                  </a:cubicBezTo>
                  <a:cubicBezTo>
                    <a:pt x="6635" y="8767"/>
                    <a:pt x="6654" y="8761"/>
                    <a:pt x="6673" y="8761"/>
                  </a:cubicBezTo>
                  <a:close/>
                  <a:moveTo>
                    <a:pt x="6673" y="8761"/>
                  </a:moveTo>
                  <a:cubicBezTo>
                    <a:pt x="6693" y="8761"/>
                    <a:pt x="6712" y="8786"/>
                    <a:pt x="6699" y="8805"/>
                  </a:cubicBezTo>
                  <a:cubicBezTo>
                    <a:pt x="6705" y="8786"/>
                    <a:pt x="6692" y="8761"/>
                    <a:pt x="6673" y="8761"/>
                  </a:cubicBezTo>
                  <a:close/>
                  <a:moveTo>
                    <a:pt x="7032" y="8791"/>
                  </a:moveTo>
                  <a:cubicBezTo>
                    <a:pt x="7022" y="8797"/>
                    <a:pt x="7010" y="8802"/>
                    <a:pt x="6997" y="8805"/>
                  </a:cubicBezTo>
                  <a:cubicBezTo>
                    <a:pt x="7011" y="8800"/>
                    <a:pt x="7022" y="8795"/>
                    <a:pt x="7032" y="8791"/>
                  </a:cubicBezTo>
                  <a:close/>
                  <a:moveTo>
                    <a:pt x="6470" y="8824"/>
                  </a:moveTo>
                  <a:lnTo>
                    <a:pt x="6400" y="8850"/>
                  </a:lnTo>
                  <a:cubicBezTo>
                    <a:pt x="6349" y="8862"/>
                    <a:pt x="6305" y="8869"/>
                    <a:pt x="6254" y="8881"/>
                  </a:cubicBezTo>
                  <a:cubicBezTo>
                    <a:pt x="6298" y="8869"/>
                    <a:pt x="6349" y="8862"/>
                    <a:pt x="6400" y="8843"/>
                  </a:cubicBezTo>
                  <a:cubicBezTo>
                    <a:pt x="6426" y="8837"/>
                    <a:pt x="6451" y="8830"/>
                    <a:pt x="6470" y="8824"/>
                  </a:cubicBezTo>
                  <a:close/>
                  <a:moveTo>
                    <a:pt x="1647" y="8862"/>
                  </a:moveTo>
                  <a:lnTo>
                    <a:pt x="1647" y="8862"/>
                  </a:lnTo>
                  <a:cubicBezTo>
                    <a:pt x="1629" y="8878"/>
                    <a:pt x="1613" y="8893"/>
                    <a:pt x="1598" y="8907"/>
                  </a:cubicBezTo>
                  <a:lnTo>
                    <a:pt x="1598" y="8907"/>
                  </a:lnTo>
                  <a:cubicBezTo>
                    <a:pt x="1614" y="8892"/>
                    <a:pt x="1630" y="8877"/>
                    <a:pt x="1647" y="8862"/>
                  </a:cubicBezTo>
                  <a:close/>
                  <a:moveTo>
                    <a:pt x="7131" y="8913"/>
                  </a:moveTo>
                  <a:lnTo>
                    <a:pt x="7125" y="8919"/>
                  </a:lnTo>
                  <a:cubicBezTo>
                    <a:pt x="7125" y="8916"/>
                    <a:pt x="7123" y="8915"/>
                    <a:pt x="7121" y="8915"/>
                  </a:cubicBezTo>
                  <a:cubicBezTo>
                    <a:pt x="7118" y="8915"/>
                    <a:pt x="7115" y="8916"/>
                    <a:pt x="7112" y="8919"/>
                  </a:cubicBezTo>
                  <a:lnTo>
                    <a:pt x="7112" y="8919"/>
                  </a:lnTo>
                  <a:cubicBezTo>
                    <a:pt x="7119" y="8913"/>
                    <a:pt x="7125" y="8913"/>
                    <a:pt x="7131" y="8913"/>
                  </a:cubicBezTo>
                  <a:close/>
                  <a:moveTo>
                    <a:pt x="7182" y="8932"/>
                  </a:moveTo>
                  <a:lnTo>
                    <a:pt x="7163" y="8939"/>
                  </a:lnTo>
                  <a:cubicBezTo>
                    <a:pt x="7169" y="8932"/>
                    <a:pt x="7175" y="8932"/>
                    <a:pt x="7182" y="8932"/>
                  </a:cubicBezTo>
                  <a:close/>
                  <a:moveTo>
                    <a:pt x="7163" y="9027"/>
                  </a:move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close/>
                  <a:moveTo>
                    <a:pt x="7163" y="9028"/>
                  </a:moveTo>
                  <a:lnTo>
                    <a:pt x="7163" y="9028"/>
                  </a:lnTo>
                  <a:cubicBezTo>
                    <a:pt x="7137" y="9034"/>
                    <a:pt x="7112" y="9040"/>
                    <a:pt x="7086" y="9040"/>
                  </a:cubicBezTo>
                  <a:cubicBezTo>
                    <a:pt x="7112" y="9034"/>
                    <a:pt x="7137" y="9034"/>
                    <a:pt x="7163" y="9028"/>
                  </a:cubicBezTo>
                  <a:close/>
                  <a:moveTo>
                    <a:pt x="7156" y="9037"/>
                  </a:moveTo>
                  <a:cubicBezTo>
                    <a:pt x="7155" y="9040"/>
                    <a:pt x="7153" y="9043"/>
                    <a:pt x="7150" y="9047"/>
                  </a:cubicBezTo>
                  <a:lnTo>
                    <a:pt x="7156" y="9037"/>
                  </a:lnTo>
                  <a:close/>
                  <a:moveTo>
                    <a:pt x="7150" y="9047"/>
                  </a:moveTo>
                  <a:cubicBezTo>
                    <a:pt x="7144" y="9066"/>
                    <a:pt x="7131" y="9085"/>
                    <a:pt x="7118" y="9104"/>
                  </a:cubicBezTo>
                  <a:cubicBezTo>
                    <a:pt x="7125" y="9085"/>
                    <a:pt x="7144" y="9066"/>
                    <a:pt x="7150" y="9047"/>
                  </a:cubicBezTo>
                  <a:close/>
                  <a:moveTo>
                    <a:pt x="3737" y="8939"/>
                  </a:moveTo>
                  <a:lnTo>
                    <a:pt x="3737" y="8945"/>
                  </a:lnTo>
                  <a:cubicBezTo>
                    <a:pt x="3649" y="8996"/>
                    <a:pt x="3572" y="9053"/>
                    <a:pt x="3496" y="9123"/>
                  </a:cubicBezTo>
                  <a:cubicBezTo>
                    <a:pt x="3572" y="9053"/>
                    <a:pt x="3649" y="8989"/>
                    <a:pt x="3737" y="8939"/>
                  </a:cubicBezTo>
                  <a:close/>
                  <a:moveTo>
                    <a:pt x="7118" y="9104"/>
                  </a:moveTo>
                  <a:cubicBezTo>
                    <a:pt x="7106" y="9129"/>
                    <a:pt x="7099" y="9142"/>
                    <a:pt x="7086" y="9161"/>
                  </a:cubicBezTo>
                  <a:cubicBezTo>
                    <a:pt x="7099" y="9142"/>
                    <a:pt x="7106" y="9123"/>
                    <a:pt x="7118" y="9104"/>
                  </a:cubicBezTo>
                  <a:close/>
                  <a:moveTo>
                    <a:pt x="5593" y="9174"/>
                  </a:moveTo>
                  <a:lnTo>
                    <a:pt x="5574" y="9186"/>
                  </a:lnTo>
                  <a:lnTo>
                    <a:pt x="5574" y="9186"/>
                  </a:lnTo>
                  <a:cubicBezTo>
                    <a:pt x="5580" y="9182"/>
                    <a:pt x="5587" y="9177"/>
                    <a:pt x="5593" y="9174"/>
                  </a:cubicBezTo>
                  <a:close/>
                  <a:moveTo>
                    <a:pt x="5555" y="9199"/>
                  </a:moveTo>
                  <a:cubicBezTo>
                    <a:pt x="5531" y="9218"/>
                    <a:pt x="5503" y="9230"/>
                    <a:pt x="5472" y="9238"/>
                  </a:cubicBezTo>
                  <a:lnTo>
                    <a:pt x="5472" y="9238"/>
                  </a:lnTo>
                  <a:cubicBezTo>
                    <a:pt x="5501" y="9229"/>
                    <a:pt x="5530" y="9214"/>
                    <a:pt x="5555" y="9199"/>
                  </a:cubicBezTo>
                  <a:close/>
                  <a:moveTo>
                    <a:pt x="5371" y="9274"/>
                  </a:moveTo>
                  <a:cubicBezTo>
                    <a:pt x="5371" y="9274"/>
                    <a:pt x="5371" y="9274"/>
                    <a:pt x="5371" y="9275"/>
                  </a:cubicBezTo>
                  <a:lnTo>
                    <a:pt x="5371" y="9275"/>
                  </a:lnTo>
                  <a:cubicBezTo>
                    <a:pt x="5371" y="9275"/>
                    <a:pt x="5371" y="9275"/>
                    <a:pt x="5371" y="9275"/>
                  </a:cubicBezTo>
                  <a:cubicBezTo>
                    <a:pt x="5371" y="9274"/>
                    <a:pt x="5371" y="9274"/>
                    <a:pt x="5371" y="9274"/>
                  </a:cubicBezTo>
                  <a:close/>
                  <a:moveTo>
                    <a:pt x="1068" y="9276"/>
                  </a:moveTo>
                  <a:cubicBezTo>
                    <a:pt x="1055" y="9289"/>
                    <a:pt x="1041" y="9303"/>
                    <a:pt x="1028" y="9316"/>
                  </a:cubicBezTo>
                  <a:lnTo>
                    <a:pt x="1028" y="9316"/>
                  </a:lnTo>
                  <a:cubicBezTo>
                    <a:pt x="1031" y="9313"/>
                    <a:pt x="1034" y="9310"/>
                    <a:pt x="1037" y="9307"/>
                  </a:cubicBezTo>
                  <a:lnTo>
                    <a:pt x="1068" y="9276"/>
                  </a:lnTo>
                  <a:close/>
                  <a:moveTo>
                    <a:pt x="5523" y="9320"/>
                  </a:moveTo>
                  <a:cubicBezTo>
                    <a:pt x="5531" y="9320"/>
                    <a:pt x="5539" y="9322"/>
                    <a:pt x="5547" y="9324"/>
                  </a:cubicBezTo>
                  <a:lnTo>
                    <a:pt x="5547" y="9324"/>
                  </a:lnTo>
                  <a:cubicBezTo>
                    <a:pt x="5539" y="9323"/>
                    <a:pt x="5531" y="9322"/>
                    <a:pt x="5523" y="9320"/>
                  </a:cubicBezTo>
                  <a:close/>
                  <a:moveTo>
                    <a:pt x="5727" y="9358"/>
                  </a:moveTo>
                  <a:cubicBezTo>
                    <a:pt x="5727" y="9364"/>
                    <a:pt x="5720" y="9371"/>
                    <a:pt x="5714" y="9377"/>
                  </a:cubicBezTo>
                  <a:cubicBezTo>
                    <a:pt x="5714" y="9371"/>
                    <a:pt x="5720" y="9364"/>
                    <a:pt x="5720" y="9358"/>
                  </a:cubicBezTo>
                  <a:close/>
                  <a:moveTo>
                    <a:pt x="1177" y="9313"/>
                  </a:moveTo>
                  <a:cubicBezTo>
                    <a:pt x="1154" y="9339"/>
                    <a:pt x="1130" y="9363"/>
                    <a:pt x="1107" y="9387"/>
                  </a:cubicBezTo>
                  <a:lnTo>
                    <a:pt x="1107" y="9387"/>
                  </a:lnTo>
                  <a:lnTo>
                    <a:pt x="1177" y="9313"/>
                  </a:lnTo>
                  <a:close/>
                  <a:moveTo>
                    <a:pt x="6846" y="9397"/>
                  </a:moveTo>
                  <a:cubicBezTo>
                    <a:pt x="6844" y="9401"/>
                    <a:pt x="6843" y="9405"/>
                    <a:pt x="6839" y="9409"/>
                  </a:cubicBezTo>
                  <a:lnTo>
                    <a:pt x="6839" y="9402"/>
                  </a:lnTo>
                  <a:cubicBezTo>
                    <a:pt x="6841" y="9400"/>
                    <a:pt x="6844" y="9398"/>
                    <a:pt x="6846" y="9397"/>
                  </a:cubicBezTo>
                  <a:close/>
                  <a:moveTo>
                    <a:pt x="5434" y="9364"/>
                  </a:moveTo>
                  <a:cubicBezTo>
                    <a:pt x="5466" y="9390"/>
                    <a:pt x="5504" y="9409"/>
                    <a:pt x="5542" y="9415"/>
                  </a:cubicBezTo>
                  <a:cubicBezTo>
                    <a:pt x="5504" y="9409"/>
                    <a:pt x="5460" y="9390"/>
                    <a:pt x="5428" y="9364"/>
                  </a:cubicBezTo>
                  <a:close/>
                  <a:moveTo>
                    <a:pt x="5936" y="9441"/>
                  </a:moveTo>
                  <a:cubicBezTo>
                    <a:pt x="5949" y="9447"/>
                    <a:pt x="5955" y="9447"/>
                    <a:pt x="5968" y="9460"/>
                  </a:cubicBezTo>
                  <a:cubicBezTo>
                    <a:pt x="5955" y="9453"/>
                    <a:pt x="5943" y="9447"/>
                    <a:pt x="5930" y="9447"/>
                  </a:cubicBezTo>
                  <a:lnTo>
                    <a:pt x="5936" y="9441"/>
                  </a:lnTo>
                  <a:close/>
                  <a:moveTo>
                    <a:pt x="5816" y="9441"/>
                  </a:moveTo>
                  <a:cubicBezTo>
                    <a:pt x="5841" y="9447"/>
                    <a:pt x="5860" y="9460"/>
                    <a:pt x="5885" y="9460"/>
                  </a:cubicBezTo>
                  <a:lnTo>
                    <a:pt x="5892" y="9453"/>
                  </a:lnTo>
                  <a:lnTo>
                    <a:pt x="5892" y="9453"/>
                  </a:lnTo>
                  <a:cubicBezTo>
                    <a:pt x="5892" y="9453"/>
                    <a:pt x="5885" y="9460"/>
                    <a:pt x="5885" y="9466"/>
                  </a:cubicBezTo>
                  <a:cubicBezTo>
                    <a:pt x="5860" y="9460"/>
                    <a:pt x="5835" y="9453"/>
                    <a:pt x="5816" y="9447"/>
                  </a:cubicBezTo>
                  <a:lnTo>
                    <a:pt x="5816" y="9441"/>
                  </a:lnTo>
                  <a:close/>
                  <a:moveTo>
                    <a:pt x="6101" y="9472"/>
                  </a:moveTo>
                  <a:cubicBezTo>
                    <a:pt x="6082" y="9479"/>
                    <a:pt x="6057" y="9479"/>
                    <a:pt x="6038" y="9479"/>
                  </a:cubicBezTo>
                  <a:cubicBezTo>
                    <a:pt x="6063" y="9479"/>
                    <a:pt x="6082" y="9472"/>
                    <a:pt x="6101" y="9472"/>
                  </a:cubicBezTo>
                  <a:close/>
                  <a:moveTo>
                    <a:pt x="5666" y="9456"/>
                  </a:moveTo>
                  <a:lnTo>
                    <a:pt x="5666" y="9456"/>
                  </a:lnTo>
                  <a:cubicBezTo>
                    <a:pt x="5684" y="9474"/>
                    <a:pt x="5702" y="9486"/>
                    <a:pt x="5720" y="9498"/>
                  </a:cubicBezTo>
                  <a:lnTo>
                    <a:pt x="5727" y="9504"/>
                  </a:lnTo>
                  <a:cubicBezTo>
                    <a:pt x="5702" y="9486"/>
                    <a:pt x="5684" y="9474"/>
                    <a:pt x="5666" y="9456"/>
                  </a:cubicBezTo>
                  <a:close/>
                  <a:moveTo>
                    <a:pt x="2206" y="9498"/>
                  </a:moveTo>
                  <a:cubicBezTo>
                    <a:pt x="2187" y="9517"/>
                    <a:pt x="2174" y="9530"/>
                    <a:pt x="2155" y="9549"/>
                  </a:cubicBezTo>
                  <a:cubicBezTo>
                    <a:pt x="2168" y="9536"/>
                    <a:pt x="2181" y="9517"/>
                    <a:pt x="2200" y="9498"/>
                  </a:cubicBezTo>
                  <a:close/>
                  <a:moveTo>
                    <a:pt x="7105" y="9480"/>
                  </a:moveTo>
                  <a:lnTo>
                    <a:pt x="7105" y="9480"/>
                  </a:lnTo>
                  <a:cubicBezTo>
                    <a:pt x="7092" y="9505"/>
                    <a:pt x="7080" y="9530"/>
                    <a:pt x="7074" y="9561"/>
                  </a:cubicBezTo>
                  <a:lnTo>
                    <a:pt x="7074" y="9555"/>
                  </a:lnTo>
                  <a:cubicBezTo>
                    <a:pt x="7080" y="9530"/>
                    <a:pt x="7092" y="9505"/>
                    <a:pt x="7105" y="9480"/>
                  </a:cubicBezTo>
                  <a:close/>
                  <a:moveTo>
                    <a:pt x="3502" y="8608"/>
                  </a:moveTo>
                  <a:cubicBezTo>
                    <a:pt x="3324" y="8951"/>
                    <a:pt x="3127" y="9294"/>
                    <a:pt x="2911" y="9618"/>
                  </a:cubicBezTo>
                  <a:cubicBezTo>
                    <a:pt x="3127" y="9294"/>
                    <a:pt x="3318" y="8958"/>
                    <a:pt x="3502" y="8608"/>
                  </a:cubicBezTo>
                  <a:close/>
                  <a:moveTo>
                    <a:pt x="6292" y="9510"/>
                  </a:moveTo>
                  <a:lnTo>
                    <a:pt x="6292" y="9510"/>
                  </a:lnTo>
                  <a:cubicBezTo>
                    <a:pt x="6445" y="9542"/>
                    <a:pt x="6604" y="9593"/>
                    <a:pt x="6750" y="9638"/>
                  </a:cubicBezTo>
                  <a:cubicBezTo>
                    <a:pt x="6597" y="9599"/>
                    <a:pt x="6445" y="9549"/>
                    <a:pt x="6292" y="9510"/>
                  </a:cubicBezTo>
                  <a:close/>
                  <a:moveTo>
                    <a:pt x="10575" y="9638"/>
                  </a:moveTo>
                  <a:cubicBezTo>
                    <a:pt x="10578" y="9641"/>
                    <a:pt x="10585" y="9642"/>
                    <a:pt x="10592" y="9642"/>
                  </a:cubicBezTo>
                  <a:cubicBezTo>
                    <a:pt x="10598" y="9642"/>
                    <a:pt x="10604" y="9641"/>
                    <a:pt x="10609" y="9639"/>
                  </a:cubicBezTo>
                  <a:lnTo>
                    <a:pt x="10609" y="9639"/>
                  </a:lnTo>
                  <a:cubicBezTo>
                    <a:pt x="10604" y="9643"/>
                    <a:pt x="10598" y="9644"/>
                    <a:pt x="10592" y="9644"/>
                  </a:cubicBezTo>
                  <a:cubicBezTo>
                    <a:pt x="10586" y="9644"/>
                    <a:pt x="10580" y="9642"/>
                    <a:pt x="10575" y="9638"/>
                  </a:cubicBezTo>
                  <a:close/>
                  <a:moveTo>
                    <a:pt x="6750" y="9638"/>
                  </a:moveTo>
                  <a:cubicBezTo>
                    <a:pt x="6771" y="9644"/>
                    <a:pt x="6791" y="9650"/>
                    <a:pt x="6812" y="9657"/>
                  </a:cubicBezTo>
                  <a:lnTo>
                    <a:pt x="6812" y="9657"/>
                  </a:lnTo>
                  <a:lnTo>
                    <a:pt x="6750" y="9638"/>
                  </a:lnTo>
                  <a:close/>
                  <a:moveTo>
                    <a:pt x="312" y="9517"/>
                  </a:moveTo>
                  <a:lnTo>
                    <a:pt x="319" y="9523"/>
                  </a:lnTo>
                  <a:cubicBezTo>
                    <a:pt x="293" y="9568"/>
                    <a:pt x="274" y="9612"/>
                    <a:pt x="255" y="9663"/>
                  </a:cubicBezTo>
                  <a:cubicBezTo>
                    <a:pt x="268" y="9612"/>
                    <a:pt x="287" y="9568"/>
                    <a:pt x="312" y="9517"/>
                  </a:cubicBezTo>
                  <a:close/>
                  <a:moveTo>
                    <a:pt x="3121" y="9587"/>
                  </a:moveTo>
                  <a:lnTo>
                    <a:pt x="3121" y="9587"/>
                  </a:lnTo>
                  <a:cubicBezTo>
                    <a:pt x="3102" y="9625"/>
                    <a:pt x="3083" y="9657"/>
                    <a:pt x="3064" y="9688"/>
                  </a:cubicBezTo>
                  <a:lnTo>
                    <a:pt x="3121" y="9587"/>
                  </a:lnTo>
                  <a:close/>
                  <a:moveTo>
                    <a:pt x="3216" y="9620"/>
                  </a:moveTo>
                  <a:cubicBezTo>
                    <a:pt x="3216" y="9645"/>
                    <a:pt x="3210" y="9670"/>
                    <a:pt x="3216" y="9701"/>
                  </a:cubicBezTo>
                  <a:lnTo>
                    <a:pt x="3210" y="9695"/>
                  </a:lnTo>
                  <a:cubicBezTo>
                    <a:pt x="3210" y="9670"/>
                    <a:pt x="3216" y="9645"/>
                    <a:pt x="3216" y="9620"/>
                  </a:cubicBezTo>
                  <a:close/>
                  <a:moveTo>
                    <a:pt x="681" y="9692"/>
                  </a:moveTo>
                  <a:cubicBezTo>
                    <a:pt x="660" y="9716"/>
                    <a:pt x="639" y="9741"/>
                    <a:pt x="617" y="9765"/>
                  </a:cubicBezTo>
                  <a:cubicBezTo>
                    <a:pt x="639" y="9740"/>
                    <a:pt x="660" y="9716"/>
                    <a:pt x="681" y="9692"/>
                  </a:cubicBezTo>
                  <a:close/>
                  <a:moveTo>
                    <a:pt x="3578" y="9739"/>
                  </a:moveTo>
                  <a:lnTo>
                    <a:pt x="3578" y="9739"/>
                  </a:lnTo>
                  <a:cubicBezTo>
                    <a:pt x="3553" y="9758"/>
                    <a:pt x="3528" y="9777"/>
                    <a:pt x="3509" y="9790"/>
                  </a:cubicBezTo>
                  <a:cubicBezTo>
                    <a:pt x="3534" y="9771"/>
                    <a:pt x="3553" y="9758"/>
                    <a:pt x="3578" y="9739"/>
                  </a:cubicBezTo>
                  <a:close/>
                  <a:moveTo>
                    <a:pt x="1920" y="9803"/>
                  </a:moveTo>
                  <a:cubicBezTo>
                    <a:pt x="1914" y="9809"/>
                    <a:pt x="1907" y="9815"/>
                    <a:pt x="1901" y="9822"/>
                  </a:cubicBezTo>
                  <a:cubicBezTo>
                    <a:pt x="1901" y="9815"/>
                    <a:pt x="1907" y="9809"/>
                    <a:pt x="1914" y="9803"/>
                  </a:cubicBezTo>
                  <a:close/>
                  <a:moveTo>
                    <a:pt x="5702" y="9738"/>
                  </a:moveTo>
                  <a:cubicBezTo>
                    <a:pt x="5680" y="9770"/>
                    <a:pt x="5659" y="9802"/>
                    <a:pt x="5638" y="9835"/>
                  </a:cubicBezTo>
                  <a:lnTo>
                    <a:pt x="5638" y="9828"/>
                  </a:lnTo>
                  <a:cubicBezTo>
                    <a:pt x="5660" y="9798"/>
                    <a:pt x="5681" y="9768"/>
                    <a:pt x="5702" y="9738"/>
                  </a:cubicBezTo>
                  <a:close/>
                  <a:moveTo>
                    <a:pt x="4856" y="9682"/>
                  </a:moveTo>
                  <a:cubicBezTo>
                    <a:pt x="4765" y="9766"/>
                    <a:pt x="4669" y="9848"/>
                    <a:pt x="4571" y="9926"/>
                  </a:cubicBezTo>
                  <a:lnTo>
                    <a:pt x="4571" y="9926"/>
                  </a:lnTo>
                  <a:cubicBezTo>
                    <a:pt x="4667" y="9850"/>
                    <a:pt x="4759" y="9769"/>
                    <a:pt x="4850" y="9682"/>
                  </a:cubicBezTo>
                  <a:close/>
                  <a:moveTo>
                    <a:pt x="1901" y="9650"/>
                  </a:moveTo>
                  <a:cubicBezTo>
                    <a:pt x="1812" y="9746"/>
                    <a:pt x="1717" y="9841"/>
                    <a:pt x="1621" y="9930"/>
                  </a:cubicBezTo>
                  <a:cubicBezTo>
                    <a:pt x="1717" y="9841"/>
                    <a:pt x="1806" y="9746"/>
                    <a:pt x="1901" y="9650"/>
                  </a:cubicBezTo>
                  <a:close/>
                  <a:moveTo>
                    <a:pt x="617" y="9765"/>
                  </a:moveTo>
                  <a:lnTo>
                    <a:pt x="617" y="9765"/>
                  </a:lnTo>
                  <a:cubicBezTo>
                    <a:pt x="554" y="9841"/>
                    <a:pt x="490" y="9924"/>
                    <a:pt x="427" y="10000"/>
                  </a:cubicBezTo>
                  <a:cubicBezTo>
                    <a:pt x="484" y="9917"/>
                    <a:pt x="554" y="9841"/>
                    <a:pt x="617" y="9765"/>
                  </a:cubicBezTo>
                  <a:close/>
                  <a:moveTo>
                    <a:pt x="223" y="9943"/>
                  </a:moveTo>
                  <a:cubicBezTo>
                    <a:pt x="236" y="10025"/>
                    <a:pt x="261" y="10095"/>
                    <a:pt x="300" y="10165"/>
                  </a:cubicBezTo>
                  <a:cubicBezTo>
                    <a:pt x="261" y="10095"/>
                    <a:pt x="230" y="10019"/>
                    <a:pt x="217" y="9943"/>
                  </a:cubicBezTo>
                  <a:close/>
                  <a:moveTo>
                    <a:pt x="611" y="9904"/>
                  </a:moveTo>
                  <a:cubicBezTo>
                    <a:pt x="522" y="10006"/>
                    <a:pt x="427" y="10108"/>
                    <a:pt x="338" y="10209"/>
                  </a:cubicBezTo>
                  <a:cubicBezTo>
                    <a:pt x="427" y="10108"/>
                    <a:pt x="516" y="10012"/>
                    <a:pt x="605" y="9911"/>
                  </a:cubicBezTo>
                  <a:lnTo>
                    <a:pt x="611" y="9904"/>
                  </a:lnTo>
                  <a:close/>
                  <a:moveTo>
                    <a:pt x="10480" y="10235"/>
                  </a:moveTo>
                  <a:cubicBezTo>
                    <a:pt x="10613" y="10254"/>
                    <a:pt x="10740" y="10273"/>
                    <a:pt x="10868" y="10292"/>
                  </a:cubicBezTo>
                  <a:cubicBezTo>
                    <a:pt x="10740" y="10279"/>
                    <a:pt x="10607" y="10254"/>
                    <a:pt x="10480" y="10235"/>
                  </a:cubicBezTo>
                  <a:close/>
                  <a:moveTo>
                    <a:pt x="4081" y="10267"/>
                  </a:moveTo>
                  <a:cubicBezTo>
                    <a:pt x="4061" y="10279"/>
                    <a:pt x="4041" y="10290"/>
                    <a:pt x="4022" y="10301"/>
                  </a:cubicBezTo>
                  <a:lnTo>
                    <a:pt x="4022" y="10301"/>
                  </a:lnTo>
                  <a:cubicBezTo>
                    <a:pt x="4039" y="10290"/>
                    <a:pt x="4057" y="10278"/>
                    <a:pt x="4074" y="10267"/>
                  </a:cubicBezTo>
                  <a:close/>
                  <a:moveTo>
                    <a:pt x="8947" y="10299"/>
                  </a:moveTo>
                  <a:lnTo>
                    <a:pt x="8980" y="10305"/>
                  </a:lnTo>
                  <a:cubicBezTo>
                    <a:pt x="9025" y="10311"/>
                    <a:pt x="9069" y="10324"/>
                    <a:pt x="9120" y="10337"/>
                  </a:cubicBezTo>
                  <a:cubicBezTo>
                    <a:pt x="9069" y="10324"/>
                    <a:pt x="9025" y="10318"/>
                    <a:pt x="8974" y="10311"/>
                  </a:cubicBezTo>
                  <a:lnTo>
                    <a:pt x="8974" y="10305"/>
                  </a:lnTo>
                  <a:cubicBezTo>
                    <a:pt x="8965" y="10303"/>
                    <a:pt x="8956" y="10301"/>
                    <a:pt x="8947" y="10299"/>
                  </a:cubicBezTo>
                  <a:close/>
                  <a:moveTo>
                    <a:pt x="10868" y="10292"/>
                  </a:moveTo>
                  <a:cubicBezTo>
                    <a:pt x="10995" y="10311"/>
                    <a:pt x="11115" y="10324"/>
                    <a:pt x="11236" y="10343"/>
                  </a:cubicBezTo>
                  <a:cubicBezTo>
                    <a:pt x="11115" y="10324"/>
                    <a:pt x="10988" y="10311"/>
                    <a:pt x="10868" y="10292"/>
                  </a:cubicBezTo>
                  <a:close/>
                  <a:moveTo>
                    <a:pt x="1354" y="10324"/>
                  </a:moveTo>
                  <a:lnTo>
                    <a:pt x="1354" y="10330"/>
                  </a:lnTo>
                  <a:lnTo>
                    <a:pt x="1310" y="10362"/>
                  </a:lnTo>
                  <a:lnTo>
                    <a:pt x="1354" y="10324"/>
                  </a:lnTo>
                  <a:close/>
                  <a:moveTo>
                    <a:pt x="293" y="10330"/>
                  </a:moveTo>
                  <a:lnTo>
                    <a:pt x="293" y="10337"/>
                  </a:lnTo>
                  <a:cubicBezTo>
                    <a:pt x="262" y="10343"/>
                    <a:pt x="236" y="10362"/>
                    <a:pt x="217" y="10387"/>
                  </a:cubicBezTo>
                  <a:lnTo>
                    <a:pt x="217" y="10387"/>
                  </a:lnTo>
                  <a:cubicBezTo>
                    <a:pt x="236" y="10362"/>
                    <a:pt x="262" y="10343"/>
                    <a:pt x="293" y="10330"/>
                  </a:cubicBezTo>
                  <a:close/>
                  <a:moveTo>
                    <a:pt x="2930" y="10375"/>
                  </a:moveTo>
                  <a:cubicBezTo>
                    <a:pt x="2911" y="10406"/>
                    <a:pt x="2899" y="10445"/>
                    <a:pt x="2899" y="10483"/>
                  </a:cubicBezTo>
                  <a:cubicBezTo>
                    <a:pt x="2899" y="10445"/>
                    <a:pt x="2911" y="10406"/>
                    <a:pt x="2924" y="10375"/>
                  </a:cubicBezTo>
                  <a:close/>
                  <a:moveTo>
                    <a:pt x="2327" y="10254"/>
                  </a:moveTo>
                  <a:cubicBezTo>
                    <a:pt x="2263" y="10330"/>
                    <a:pt x="2200" y="10413"/>
                    <a:pt x="2136" y="10489"/>
                  </a:cubicBezTo>
                  <a:cubicBezTo>
                    <a:pt x="2193" y="10413"/>
                    <a:pt x="2263" y="10337"/>
                    <a:pt x="2320" y="10254"/>
                  </a:cubicBezTo>
                  <a:close/>
                  <a:moveTo>
                    <a:pt x="3642" y="10507"/>
                  </a:moveTo>
                  <a:lnTo>
                    <a:pt x="3642" y="10508"/>
                  </a:lnTo>
                  <a:lnTo>
                    <a:pt x="3623" y="10515"/>
                  </a:lnTo>
                  <a:cubicBezTo>
                    <a:pt x="3630" y="10512"/>
                    <a:pt x="3636" y="10510"/>
                    <a:pt x="3642" y="10507"/>
                  </a:cubicBezTo>
                  <a:close/>
                  <a:moveTo>
                    <a:pt x="9273" y="10502"/>
                  </a:moveTo>
                  <a:cubicBezTo>
                    <a:pt x="9280" y="10514"/>
                    <a:pt x="9294" y="10517"/>
                    <a:pt x="9311" y="10517"/>
                  </a:cubicBezTo>
                  <a:cubicBezTo>
                    <a:pt x="9341" y="10517"/>
                    <a:pt x="9377" y="10506"/>
                    <a:pt x="9393" y="10502"/>
                  </a:cubicBezTo>
                  <a:lnTo>
                    <a:pt x="9393" y="10502"/>
                  </a:lnTo>
                  <a:cubicBezTo>
                    <a:pt x="9373" y="10510"/>
                    <a:pt x="9334" y="10524"/>
                    <a:pt x="9303" y="10524"/>
                  </a:cubicBezTo>
                  <a:cubicBezTo>
                    <a:pt x="9287" y="10524"/>
                    <a:pt x="9273" y="10519"/>
                    <a:pt x="9266" y="10508"/>
                  </a:cubicBezTo>
                  <a:lnTo>
                    <a:pt x="9273" y="10502"/>
                  </a:lnTo>
                  <a:close/>
                  <a:moveTo>
                    <a:pt x="11139" y="10414"/>
                  </a:moveTo>
                  <a:lnTo>
                    <a:pt x="11139" y="10414"/>
                  </a:lnTo>
                  <a:cubicBezTo>
                    <a:pt x="11101" y="10442"/>
                    <a:pt x="11077" y="10485"/>
                    <a:pt x="11076" y="10533"/>
                  </a:cubicBezTo>
                  <a:lnTo>
                    <a:pt x="11076" y="10533"/>
                  </a:lnTo>
                  <a:cubicBezTo>
                    <a:pt x="11076" y="10487"/>
                    <a:pt x="11100" y="10443"/>
                    <a:pt x="11139" y="10414"/>
                  </a:cubicBezTo>
                  <a:close/>
                  <a:moveTo>
                    <a:pt x="9724" y="10546"/>
                  </a:moveTo>
                  <a:cubicBezTo>
                    <a:pt x="9877" y="10546"/>
                    <a:pt x="10029" y="10553"/>
                    <a:pt x="10175" y="10559"/>
                  </a:cubicBezTo>
                  <a:cubicBezTo>
                    <a:pt x="10023" y="10553"/>
                    <a:pt x="9877" y="10546"/>
                    <a:pt x="9724" y="10546"/>
                  </a:cubicBezTo>
                  <a:close/>
                  <a:moveTo>
                    <a:pt x="11090" y="10584"/>
                  </a:moveTo>
                  <a:cubicBezTo>
                    <a:pt x="11058" y="10591"/>
                    <a:pt x="11033" y="10591"/>
                    <a:pt x="11001" y="10591"/>
                  </a:cubicBezTo>
                  <a:lnTo>
                    <a:pt x="11007" y="10584"/>
                  </a:lnTo>
                  <a:close/>
                  <a:moveTo>
                    <a:pt x="3070" y="10603"/>
                  </a:moveTo>
                  <a:cubicBezTo>
                    <a:pt x="3051" y="10610"/>
                    <a:pt x="3032" y="10616"/>
                    <a:pt x="3013" y="10616"/>
                  </a:cubicBezTo>
                  <a:cubicBezTo>
                    <a:pt x="3032" y="10616"/>
                    <a:pt x="3051" y="10610"/>
                    <a:pt x="3064" y="10603"/>
                  </a:cubicBezTo>
                  <a:close/>
                  <a:moveTo>
                    <a:pt x="2079" y="10559"/>
                  </a:moveTo>
                  <a:cubicBezTo>
                    <a:pt x="2028" y="10616"/>
                    <a:pt x="1977" y="10680"/>
                    <a:pt x="1920" y="10737"/>
                  </a:cubicBezTo>
                  <a:cubicBezTo>
                    <a:pt x="1971" y="10680"/>
                    <a:pt x="2022" y="10623"/>
                    <a:pt x="2073" y="10559"/>
                  </a:cubicBezTo>
                  <a:close/>
                  <a:moveTo>
                    <a:pt x="240" y="10680"/>
                  </a:moveTo>
                  <a:lnTo>
                    <a:pt x="240" y="10680"/>
                  </a:lnTo>
                  <a:cubicBezTo>
                    <a:pt x="292" y="10724"/>
                    <a:pt x="361" y="10750"/>
                    <a:pt x="433" y="10750"/>
                  </a:cubicBezTo>
                  <a:cubicBezTo>
                    <a:pt x="428" y="10750"/>
                    <a:pt x="422" y="10750"/>
                    <a:pt x="417" y="10750"/>
                  </a:cubicBezTo>
                  <a:cubicBezTo>
                    <a:pt x="348" y="10750"/>
                    <a:pt x="287" y="10724"/>
                    <a:pt x="240" y="10680"/>
                  </a:cubicBezTo>
                  <a:close/>
                  <a:moveTo>
                    <a:pt x="2048" y="10757"/>
                  </a:moveTo>
                  <a:cubicBezTo>
                    <a:pt x="2048" y="10759"/>
                    <a:pt x="2047" y="10761"/>
                    <a:pt x="2047" y="10762"/>
                  </a:cubicBezTo>
                  <a:lnTo>
                    <a:pt x="2047" y="10759"/>
                  </a:lnTo>
                  <a:lnTo>
                    <a:pt x="2048" y="10757"/>
                  </a:lnTo>
                  <a:close/>
                  <a:moveTo>
                    <a:pt x="2511" y="10680"/>
                  </a:moveTo>
                  <a:lnTo>
                    <a:pt x="2511" y="10686"/>
                  </a:lnTo>
                  <a:cubicBezTo>
                    <a:pt x="2492" y="10712"/>
                    <a:pt x="2479" y="10743"/>
                    <a:pt x="2454" y="10769"/>
                  </a:cubicBezTo>
                  <a:cubicBezTo>
                    <a:pt x="2473" y="10737"/>
                    <a:pt x="2492" y="10712"/>
                    <a:pt x="2511" y="10680"/>
                  </a:cubicBezTo>
                  <a:close/>
                  <a:moveTo>
                    <a:pt x="2042" y="10765"/>
                  </a:moveTo>
                  <a:cubicBezTo>
                    <a:pt x="2035" y="10774"/>
                    <a:pt x="2027" y="10783"/>
                    <a:pt x="2022" y="10788"/>
                  </a:cubicBezTo>
                  <a:lnTo>
                    <a:pt x="2042" y="10765"/>
                  </a:lnTo>
                  <a:close/>
                  <a:moveTo>
                    <a:pt x="3096" y="10718"/>
                  </a:moveTo>
                  <a:cubicBezTo>
                    <a:pt x="3038" y="10762"/>
                    <a:pt x="2981" y="10800"/>
                    <a:pt x="2924" y="10845"/>
                  </a:cubicBezTo>
                  <a:cubicBezTo>
                    <a:pt x="2981" y="10800"/>
                    <a:pt x="3038" y="10756"/>
                    <a:pt x="3096" y="10718"/>
                  </a:cubicBezTo>
                  <a:close/>
                  <a:moveTo>
                    <a:pt x="2403" y="10839"/>
                  </a:moveTo>
                  <a:lnTo>
                    <a:pt x="2403" y="10845"/>
                  </a:lnTo>
                  <a:cubicBezTo>
                    <a:pt x="2390" y="10864"/>
                    <a:pt x="2371" y="10883"/>
                    <a:pt x="2358" y="10902"/>
                  </a:cubicBezTo>
                  <a:cubicBezTo>
                    <a:pt x="2371" y="10883"/>
                    <a:pt x="2384" y="10864"/>
                    <a:pt x="2403" y="10839"/>
                  </a:cubicBezTo>
                  <a:close/>
                  <a:moveTo>
                    <a:pt x="4863" y="10140"/>
                  </a:moveTo>
                  <a:lnTo>
                    <a:pt x="4863" y="10140"/>
                  </a:lnTo>
                  <a:cubicBezTo>
                    <a:pt x="4599" y="10415"/>
                    <a:pt x="4318" y="10671"/>
                    <a:pt x="4023" y="10909"/>
                  </a:cubicBezTo>
                  <a:lnTo>
                    <a:pt x="4023" y="10902"/>
                  </a:lnTo>
                  <a:cubicBezTo>
                    <a:pt x="4318" y="10671"/>
                    <a:pt x="4599" y="10415"/>
                    <a:pt x="4863" y="10140"/>
                  </a:cubicBezTo>
                  <a:close/>
                  <a:moveTo>
                    <a:pt x="2924" y="10845"/>
                  </a:moveTo>
                  <a:cubicBezTo>
                    <a:pt x="2873" y="10889"/>
                    <a:pt x="2816" y="10934"/>
                    <a:pt x="2765" y="10978"/>
                  </a:cubicBezTo>
                  <a:cubicBezTo>
                    <a:pt x="2816" y="10928"/>
                    <a:pt x="2873" y="10883"/>
                    <a:pt x="2924" y="10845"/>
                  </a:cubicBezTo>
                  <a:close/>
                  <a:moveTo>
                    <a:pt x="1869" y="10788"/>
                  </a:moveTo>
                  <a:lnTo>
                    <a:pt x="1869" y="10788"/>
                  </a:lnTo>
                  <a:cubicBezTo>
                    <a:pt x="1806" y="10858"/>
                    <a:pt x="1742" y="10921"/>
                    <a:pt x="1679" y="10991"/>
                  </a:cubicBezTo>
                  <a:cubicBezTo>
                    <a:pt x="1736" y="10928"/>
                    <a:pt x="1799" y="10864"/>
                    <a:pt x="1863" y="10794"/>
                  </a:cubicBezTo>
                  <a:lnTo>
                    <a:pt x="1869" y="10788"/>
                  </a:lnTo>
                  <a:close/>
                  <a:moveTo>
                    <a:pt x="4589" y="11074"/>
                  </a:moveTo>
                  <a:cubicBezTo>
                    <a:pt x="4551" y="11112"/>
                    <a:pt x="4506" y="11156"/>
                    <a:pt x="4468" y="11194"/>
                  </a:cubicBezTo>
                  <a:cubicBezTo>
                    <a:pt x="4506" y="11150"/>
                    <a:pt x="4545" y="11112"/>
                    <a:pt x="4583" y="11074"/>
                  </a:cubicBezTo>
                  <a:close/>
                  <a:moveTo>
                    <a:pt x="439" y="11106"/>
                  </a:moveTo>
                  <a:cubicBezTo>
                    <a:pt x="490" y="11182"/>
                    <a:pt x="554" y="11258"/>
                    <a:pt x="617" y="11322"/>
                  </a:cubicBezTo>
                  <a:cubicBezTo>
                    <a:pt x="547" y="11258"/>
                    <a:pt x="490" y="11182"/>
                    <a:pt x="433" y="11106"/>
                  </a:cubicBezTo>
                  <a:close/>
                  <a:moveTo>
                    <a:pt x="4379" y="11264"/>
                  </a:moveTo>
                  <a:lnTo>
                    <a:pt x="4386" y="11271"/>
                  </a:lnTo>
                  <a:cubicBezTo>
                    <a:pt x="4348" y="11303"/>
                    <a:pt x="4303" y="11341"/>
                    <a:pt x="4265" y="11372"/>
                  </a:cubicBezTo>
                  <a:cubicBezTo>
                    <a:pt x="4303" y="11341"/>
                    <a:pt x="4341" y="11303"/>
                    <a:pt x="4379" y="11264"/>
                  </a:cubicBezTo>
                  <a:close/>
                  <a:moveTo>
                    <a:pt x="3420" y="11309"/>
                  </a:moveTo>
                  <a:cubicBezTo>
                    <a:pt x="3356" y="11347"/>
                    <a:pt x="3286" y="11379"/>
                    <a:pt x="3223" y="11411"/>
                  </a:cubicBezTo>
                  <a:cubicBezTo>
                    <a:pt x="3286" y="11379"/>
                    <a:pt x="3350" y="11341"/>
                    <a:pt x="3413" y="11309"/>
                  </a:cubicBezTo>
                  <a:close/>
                  <a:moveTo>
                    <a:pt x="2428" y="11449"/>
                  </a:moveTo>
                  <a:lnTo>
                    <a:pt x="2428" y="11449"/>
                  </a:lnTo>
                  <a:cubicBezTo>
                    <a:pt x="2422" y="11480"/>
                    <a:pt x="2422" y="11512"/>
                    <a:pt x="2435" y="11543"/>
                  </a:cubicBezTo>
                  <a:lnTo>
                    <a:pt x="2435" y="11543"/>
                  </a:lnTo>
                  <a:cubicBezTo>
                    <a:pt x="2422" y="11512"/>
                    <a:pt x="2422" y="11480"/>
                    <a:pt x="2422" y="11455"/>
                  </a:cubicBezTo>
                  <a:lnTo>
                    <a:pt x="2428" y="11449"/>
                  </a:lnTo>
                  <a:close/>
                  <a:moveTo>
                    <a:pt x="4176" y="11442"/>
                  </a:moveTo>
                  <a:lnTo>
                    <a:pt x="4182" y="11449"/>
                  </a:lnTo>
                  <a:cubicBezTo>
                    <a:pt x="4138" y="11480"/>
                    <a:pt x="4100" y="11519"/>
                    <a:pt x="4055" y="11550"/>
                  </a:cubicBezTo>
                  <a:cubicBezTo>
                    <a:pt x="4093" y="11519"/>
                    <a:pt x="4138" y="11480"/>
                    <a:pt x="4176" y="11442"/>
                  </a:cubicBezTo>
                  <a:close/>
                  <a:moveTo>
                    <a:pt x="2784" y="11716"/>
                  </a:moveTo>
                  <a:lnTo>
                    <a:pt x="2791" y="11722"/>
                  </a:lnTo>
                  <a:cubicBezTo>
                    <a:pt x="2721" y="11747"/>
                    <a:pt x="2644" y="11760"/>
                    <a:pt x="2568" y="11760"/>
                  </a:cubicBezTo>
                  <a:cubicBezTo>
                    <a:pt x="2638" y="11760"/>
                    <a:pt x="2714" y="11747"/>
                    <a:pt x="2784" y="11716"/>
                  </a:cubicBezTo>
                  <a:close/>
                  <a:moveTo>
                    <a:pt x="3759" y="11782"/>
                  </a:moveTo>
                  <a:cubicBezTo>
                    <a:pt x="3665" y="11851"/>
                    <a:pt x="3571" y="11920"/>
                    <a:pt x="3477" y="11989"/>
                  </a:cubicBezTo>
                  <a:lnTo>
                    <a:pt x="3477" y="11982"/>
                  </a:lnTo>
                  <a:cubicBezTo>
                    <a:pt x="3571" y="11920"/>
                    <a:pt x="3665" y="11851"/>
                    <a:pt x="3759" y="11782"/>
                  </a:cubicBezTo>
                  <a:close/>
                  <a:moveTo>
                    <a:pt x="2670" y="12319"/>
                  </a:moveTo>
                  <a:cubicBezTo>
                    <a:pt x="2683" y="12364"/>
                    <a:pt x="2702" y="12408"/>
                    <a:pt x="2746" y="12415"/>
                  </a:cubicBezTo>
                  <a:cubicBezTo>
                    <a:pt x="2695" y="12415"/>
                    <a:pt x="2676" y="12364"/>
                    <a:pt x="2670" y="12319"/>
                  </a:cubicBezTo>
                  <a:close/>
                  <a:moveTo>
                    <a:pt x="8359" y="1"/>
                  </a:moveTo>
                  <a:cubicBezTo>
                    <a:pt x="8347" y="1"/>
                    <a:pt x="8336" y="3"/>
                    <a:pt x="8326" y="10"/>
                  </a:cubicBezTo>
                  <a:cubicBezTo>
                    <a:pt x="8319" y="16"/>
                    <a:pt x="8313" y="23"/>
                    <a:pt x="8313" y="35"/>
                  </a:cubicBezTo>
                  <a:cubicBezTo>
                    <a:pt x="8319" y="48"/>
                    <a:pt x="8326" y="61"/>
                    <a:pt x="8332" y="67"/>
                  </a:cubicBezTo>
                  <a:cubicBezTo>
                    <a:pt x="8230" y="35"/>
                    <a:pt x="8122" y="10"/>
                    <a:pt x="8008" y="4"/>
                  </a:cubicBezTo>
                  <a:cubicBezTo>
                    <a:pt x="8006" y="3"/>
                    <a:pt x="8004" y="2"/>
                    <a:pt x="8003" y="2"/>
                  </a:cubicBezTo>
                  <a:cubicBezTo>
                    <a:pt x="7992" y="2"/>
                    <a:pt x="7984" y="18"/>
                    <a:pt x="7995" y="29"/>
                  </a:cubicBezTo>
                  <a:cubicBezTo>
                    <a:pt x="7951" y="23"/>
                    <a:pt x="7913" y="16"/>
                    <a:pt x="7874" y="16"/>
                  </a:cubicBezTo>
                  <a:cubicBezTo>
                    <a:pt x="7855" y="23"/>
                    <a:pt x="7843" y="42"/>
                    <a:pt x="7849" y="61"/>
                  </a:cubicBezTo>
                  <a:cubicBezTo>
                    <a:pt x="7747" y="42"/>
                    <a:pt x="7652" y="29"/>
                    <a:pt x="7550" y="23"/>
                  </a:cubicBezTo>
                  <a:lnTo>
                    <a:pt x="7360" y="23"/>
                  </a:lnTo>
                  <a:cubicBezTo>
                    <a:pt x="7345" y="21"/>
                    <a:pt x="7330" y="20"/>
                    <a:pt x="7316" y="20"/>
                  </a:cubicBezTo>
                  <a:cubicBezTo>
                    <a:pt x="7269" y="20"/>
                    <a:pt x="7225" y="29"/>
                    <a:pt x="7182" y="48"/>
                  </a:cubicBezTo>
                  <a:cubicBezTo>
                    <a:pt x="7163" y="54"/>
                    <a:pt x="7150" y="86"/>
                    <a:pt x="7175" y="99"/>
                  </a:cubicBezTo>
                  <a:cubicBezTo>
                    <a:pt x="7220" y="124"/>
                    <a:pt x="7271" y="131"/>
                    <a:pt x="7322" y="131"/>
                  </a:cubicBezTo>
                  <a:lnTo>
                    <a:pt x="7360" y="131"/>
                  </a:lnTo>
                  <a:cubicBezTo>
                    <a:pt x="7277" y="131"/>
                    <a:pt x="7194" y="131"/>
                    <a:pt x="7112" y="137"/>
                  </a:cubicBezTo>
                  <a:cubicBezTo>
                    <a:pt x="6978" y="150"/>
                    <a:pt x="6851" y="175"/>
                    <a:pt x="6724" y="207"/>
                  </a:cubicBezTo>
                  <a:cubicBezTo>
                    <a:pt x="6661" y="220"/>
                    <a:pt x="6597" y="239"/>
                    <a:pt x="6534" y="258"/>
                  </a:cubicBezTo>
                  <a:cubicBezTo>
                    <a:pt x="6470" y="277"/>
                    <a:pt x="6407" y="309"/>
                    <a:pt x="6356" y="347"/>
                  </a:cubicBezTo>
                  <a:cubicBezTo>
                    <a:pt x="6332" y="364"/>
                    <a:pt x="6347" y="398"/>
                    <a:pt x="6374" y="398"/>
                  </a:cubicBezTo>
                  <a:cubicBezTo>
                    <a:pt x="6376" y="398"/>
                    <a:pt x="6379" y="398"/>
                    <a:pt x="6381" y="398"/>
                  </a:cubicBezTo>
                  <a:cubicBezTo>
                    <a:pt x="6438" y="398"/>
                    <a:pt x="6502" y="379"/>
                    <a:pt x="6559" y="360"/>
                  </a:cubicBezTo>
                  <a:lnTo>
                    <a:pt x="6572" y="360"/>
                  </a:lnTo>
                  <a:cubicBezTo>
                    <a:pt x="6483" y="398"/>
                    <a:pt x="6400" y="442"/>
                    <a:pt x="6318" y="493"/>
                  </a:cubicBezTo>
                  <a:cubicBezTo>
                    <a:pt x="6254" y="525"/>
                    <a:pt x="6203" y="557"/>
                    <a:pt x="6146" y="601"/>
                  </a:cubicBezTo>
                  <a:cubicBezTo>
                    <a:pt x="5993" y="645"/>
                    <a:pt x="5847" y="715"/>
                    <a:pt x="5714" y="804"/>
                  </a:cubicBezTo>
                  <a:cubicBezTo>
                    <a:pt x="5517" y="931"/>
                    <a:pt x="5313" y="1109"/>
                    <a:pt x="5212" y="1319"/>
                  </a:cubicBezTo>
                  <a:cubicBezTo>
                    <a:pt x="5205" y="1332"/>
                    <a:pt x="5205" y="1345"/>
                    <a:pt x="5218" y="1351"/>
                  </a:cubicBezTo>
                  <a:cubicBezTo>
                    <a:pt x="5155" y="1402"/>
                    <a:pt x="5104" y="1465"/>
                    <a:pt x="5059" y="1535"/>
                  </a:cubicBezTo>
                  <a:cubicBezTo>
                    <a:pt x="5053" y="1548"/>
                    <a:pt x="5053" y="1561"/>
                    <a:pt x="5066" y="1567"/>
                  </a:cubicBezTo>
                  <a:cubicBezTo>
                    <a:pt x="5047" y="1586"/>
                    <a:pt x="5034" y="1611"/>
                    <a:pt x="5021" y="1630"/>
                  </a:cubicBezTo>
                  <a:cubicBezTo>
                    <a:pt x="5016" y="1647"/>
                    <a:pt x="5029" y="1664"/>
                    <a:pt x="5045" y="1664"/>
                  </a:cubicBezTo>
                  <a:cubicBezTo>
                    <a:pt x="5048" y="1664"/>
                    <a:pt x="5050" y="1663"/>
                    <a:pt x="5053" y="1662"/>
                  </a:cubicBezTo>
                  <a:cubicBezTo>
                    <a:pt x="5072" y="1656"/>
                    <a:pt x="5085" y="1650"/>
                    <a:pt x="5097" y="1643"/>
                  </a:cubicBezTo>
                  <a:lnTo>
                    <a:pt x="5097" y="1643"/>
                  </a:lnTo>
                  <a:cubicBezTo>
                    <a:pt x="5040" y="1681"/>
                    <a:pt x="4996" y="1732"/>
                    <a:pt x="4951" y="1789"/>
                  </a:cubicBezTo>
                  <a:lnTo>
                    <a:pt x="4907" y="1847"/>
                  </a:lnTo>
                  <a:cubicBezTo>
                    <a:pt x="4892" y="1861"/>
                    <a:pt x="4908" y="1884"/>
                    <a:pt x="4928" y="1884"/>
                  </a:cubicBezTo>
                  <a:cubicBezTo>
                    <a:pt x="4934" y="1884"/>
                    <a:pt x="4939" y="1882"/>
                    <a:pt x="4945" y="1878"/>
                  </a:cubicBezTo>
                  <a:cubicBezTo>
                    <a:pt x="4989" y="1840"/>
                    <a:pt x="5040" y="1802"/>
                    <a:pt x="5085" y="1770"/>
                  </a:cubicBezTo>
                  <a:lnTo>
                    <a:pt x="5085" y="1770"/>
                  </a:lnTo>
                  <a:cubicBezTo>
                    <a:pt x="5053" y="1808"/>
                    <a:pt x="5021" y="1853"/>
                    <a:pt x="4996" y="1897"/>
                  </a:cubicBezTo>
                  <a:cubicBezTo>
                    <a:pt x="4964" y="1955"/>
                    <a:pt x="4932" y="2018"/>
                    <a:pt x="4913" y="2082"/>
                  </a:cubicBezTo>
                  <a:cubicBezTo>
                    <a:pt x="4888" y="2139"/>
                    <a:pt x="4881" y="2202"/>
                    <a:pt x="4894" y="2266"/>
                  </a:cubicBezTo>
                  <a:cubicBezTo>
                    <a:pt x="4881" y="2304"/>
                    <a:pt x="4869" y="2336"/>
                    <a:pt x="4856" y="2374"/>
                  </a:cubicBezTo>
                  <a:cubicBezTo>
                    <a:pt x="4843" y="2425"/>
                    <a:pt x="4818" y="2514"/>
                    <a:pt x="4869" y="2552"/>
                  </a:cubicBezTo>
                  <a:cubicBezTo>
                    <a:pt x="4878" y="2556"/>
                    <a:pt x="4887" y="2561"/>
                    <a:pt x="4893" y="2561"/>
                  </a:cubicBezTo>
                  <a:cubicBezTo>
                    <a:pt x="4896" y="2561"/>
                    <a:pt x="4899" y="2560"/>
                    <a:pt x="4900" y="2558"/>
                  </a:cubicBezTo>
                  <a:lnTo>
                    <a:pt x="4900" y="2558"/>
                  </a:lnTo>
                  <a:cubicBezTo>
                    <a:pt x="4900" y="2571"/>
                    <a:pt x="4894" y="2584"/>
                    <a:pt x="4894" y="2596"/>
                  </a:cubicBezTo>
                  <a:cubicBezTo>
                    <a:pt x="4856" y="2615"/>
                    <a:pt x="4824" y="2641"/>
                    <a:pt x="4792" y="2666"/>
                  </a:cubicBezTo>
                  <a:cubicBezTo>
                    <a:pt x="4786" y="2673"/>
                    <a:pt x="4786" y="2673"/>
                    <a:pt x="4786" y="2679"/>
                  </a:cubicBezTo>
                  <a:cubicBezTo>
                    <a:pt x="4437" y="2895"/>
                    <a:pt x="4119" y="3162"/>
                    <a:pt x="3852" y="3473"/>
                  </a:cubicBezTo>
                  <a:cubicBezTo>
                    <a:pt x="3706" y="3639"/>
                    <a:pt x="3566" y="3817"/>
                    <a:pt x="3445" y="4007"/>
                  </a:cubicBezTo>
                  <a:cubicBezTo>
                    <a:pt x="3388" y="4103"/>
                    <a:pt x="3331" y="4204"/>
                    <a:pt x="3274" y="4300"/>
                  </a:cubicBezTo>
                  <a:cubicBezTo>
                    <a:pt x="3223" y="4401"/>
                    <a:pt x="3146" y="4509"/>
                    <a:pt x="3140" y="4617"/>
                  </a:cubicBezTo>
                  <a:lnTo>
                    <a:pt x="3140" y="4643"/>
                  </a:lnTo>
                  <a:cubicBezTo>
                    <a:pt x="2778" y="5196"/>
                    <a:pt x="2536" y="5812"/>
                    <a:pt x="2422" y="6460"/>
                  </a:cubicBezTo>
                  <a:cubicBezTo>
                    <a:pt x="2409" y="6549"/>
                    <a:pt x="2390" y="6644"/>
                    <a:pt x="2378" y="6740"/>
                  </a:cubicBezTo>
                  <a:cubicBezTo>
                    <a:pt x="2378" y="6784"/>
                    <a:pt x="2371" y="6835"/>
                    <a:pt x="2365" y="6880"/>
                  </a:cubicBezTo>
                  <a:cubicBezTo>
                    <a:pt x="2358" y="6911"/>
                    <a:pt x="2358" y="6943"/>
                    <a:pt x="2358" y="6975"/>
                  </a:cubicBezTo>
                  <a:cubicBezTo>
                    <a:pt x="2200" y="6924"/>
                    <a:pt x="2041" y="6873"/>
                    <a:pt x="1882" y="6829"/>
                  </a:cubicBezTo>
                  <a:cubicBezTo>
                    <a:pt x="1666" y="6752"/>
                    <a:pt x="1437" y="6702"/>
                    <a:pt x="1208" y="6676"/>
                  </a:cubicBezTo>
                  <a:cubicBezTo>
                    <a:pt x="1206" y="6676"/>
                    <a:pt x="1204" y="6675"/>
                    <a:pt x="1202" y="6675"/>
                  </a:cubicBezTo>
                  <a:cubicBezTo>
                    <a:pt x="1186" y="6675"/>
                    <a:pt x="1172" y="6697"/>
                    <a:pt x="1183" y="6714"/>
                  </a:cubicBezTo>
                  <a:cubicBezTo>
                    <a:pt x="1157" y="6714"/>
                    <a:pt x="1126" y="6721"/>
                    <a:pt x="1100" y="6721"/>
                  </a:cubicBezTo>
                  <a:lnTo>
                    <a:pt x="852" y="6740"/>
                  </a:lnTo>
                  <a:cubicBezTo>
                    <a:pt x="808" y="6746"/>
                    <a:pt x="795" y="6803"/>
                    <a:pt x="827" y="6835"/>
                  </a:cubicBezTo>
                  <a:cubicBezTo>
                    <a:pt x="859" y="6861"/>
                    <a:pt x="884" y="6886"/>
                    <a:pt x="910" y="6924"/>
                  </a:cubicBezTo>
                  <a:cubicBezTo>
                    <a:pt x="624" y="6880"/>
                    <a:pt x="344" y="6835"/>
                    <a:pt x="64" y="6784"/>
                  </a:cubicBezTo>
                  <a:cubicBezTo>
                    <a:pt x="20" y="6784"/>
                    <a:pt x="1" y="6835"/>
                    <a:pt x="33" y="6867"/>
                  </a:cubicBezTo>
                  <a:cubicBezTo>
                    <a:pt x="249" y="7026"/>
                    <a:pt x="465" y="7185"/>
                    <a:pt x="681" y="7343"/>
                  </a:cubicBezTo>
                  <a:lnTo>
                    <a:pt x="484" y="7382"/>
                  </a:lnTo>
                  <a:cubicBezTo>
                    <a:pt x="446" y="7388"/>
                    <a:pt x="433" y="7432"/>
                    <a:pt x="465" y="7452"/>
                  </a:cubicBezTo>
                  <a:cubicBezTo>
                    <a:pt x="526" y="7508"/>
                    <a:pt x="605" y="7540"/>
                    <a:pt x="686" y="7540"/>
                  </a:cubicBezTo>
                  <a:cubicBezTo>
                    <a:pt x="705" y="7540"/>
                    <a:pt x="725" y="7538"/>
                    <a:pt x="744" y="7534"/>
                  </a:cubicBezTo>
                  <a:cubicBezTo>
                    <a:pt x="751" y="7534"/>
                    <a:pt x="751" y="7528"/>
                    <a:pt x="751" y="7528"/>
                  </a:cubicBezTo>
                  <a:cubicBezTo>
                    <a:pt x="1157" y="7610"/>
                    <a:pt x="1558" y="7725"/>
                    <a:pt x="1945" y="7871"/>
                  </a:cubicBezTo>
                  <a:cubicBezTo>
                    <a:pt x="1609" y="8081"/>
                    <a:pt x="1291" y="8328"/>
                    <a:pt x="999" y="8602"/>
                  </a:cubicBezTo>
                  <a:cubicBezTo>
                    <a:pt x="827" y="8761"/>
                    <a:pt x="662" y="8919"/>
                    <a:pt x="509" y="9085"/>
                  </a:cubicBezTo>
                  <a:cubicBezTo>
                    <a:pt x="350" y="9244"/>
                    <a:pt x="230" y="9428"/>
                    <a:pt x="147" y="9631"/>
                  </a:cubicBezTo>
                  <a:cubicBezTo>
                    <a:pt x="83" y="9822"/>
                    <a:pt x="71" y="10095"/>
                    <a:pt x="230" y="10254"/>
                  </a:cubicBezTo>
                  <a:lnTo>
                    <a:pt x="192" y="10298"/>
                  </a:lnTo>
                  <a:cubicBezTo>
                    <a:pt x="134" y="10337"/>
                    <a:pt x="90" y="10400"/>
                    <a:pt x="71" y="10470"/>
                  </a:cubicBezTo>
                  <a:cubicBezTo>
                    <a:pt x="58" y="10540"/>
                    <a:pt x="71" y="10623"/>
                    <a:pt x="109" y="10686"/>
                  </a:cubicBezTo>
                  <a:cubicBezTo>
                    <a:pt x="160" y="10826"/>
                    <a:pt x="223" y="10953"/>
                    <a:pt x="306" y="11080"/>
                  </a:cubicBezTo>
                  <a:cubicBezTo>
                    <a:pt x="395" y="11226"/>
                    <a:pt x="503" y="11360"/>
                    <a:pt x="643" y="11468"/>
                  </a:cubicBezTo>
                  <a:cubicBezTo>
                    <a:pt x="734" y="11541"/>
                    <a:pt x="846" y="11581"/>
                    <a:pt x="961" y="11581"/>
                  </a:cubicBezTo>
                  <a:cubicBezTo>
                    <a:pt x="1005" y="11581"/>
                    <a:pt x="1050" y="11575"/>
                    <a:pt x="1094" y="11563"/>
                  </a:cubicBezTo>
                  <a:cubicBezTo>
                    <a:pt x="1202" y="11531"/>
                    <a:pt x="1304" y="11474"/>
                    <a:pt x="1393" y="11404"/>
                  </a:cubicBezTo>
                  <a:cubicBezTo>
                    <a:pt x="1399" y="11411"/>
                    <a:pt x="1405" y="11417"/>
                    <a:pt x="1412" y="11417"/>
                  </a:cubicBezTo>
                  <a:cubicBezTo>
                    <a:pt x="1460" y="11425"/>
                    <a:pt x="1507" y="11429"/>
                    <a:pt x="1553" y="11429"/>
                  </a:cubicBezTo>
                  <a:cubicBezTo>
                    <a:pt x="1963" y="11429"/>
                    <a:pt x="2315" y="11119"/>
                    <a:pt x="2543" y="10794"/>
                  </a:cubicBezTo>
                  <a:cubicBezTo>
                    <a:pt x="2638" y="10654"/>
                    <a:pt x="2727" y="10502"/>
                    <a:pt x="2810" y="10349"/>
                  </a:cubicBezTo>
                  <a:lnTo>
                    <a:pt x="2810" y="10349"/>
                  </a:lnTo>
                  <a:cubicBezTo>
                    <a:pt x="2765" y="10470"/>
                    <a:pt x="2746" y="10623"/>
                    <a:pt x="2861" y="10699"/>
                  </a:cubicBezTo>
                  <a:cubicBezTo>
                    <a:pt x="2886" y="10718"/>
                    <a:pt x="2911" y="10724"/>
                    <a:pt x="2937" y="10731"/>
                  </a:cubicBezTo>
                  <a:cubicBezTo>
                    <a:pt x="2854" y="10775"/>
                    <a:pt x="2772" y="10832"/>
                    <a:pt x="2702" y="10896"/>
                  </a:cubicBezTo>
                  <a:cubicBezTo>
                    <a:pt x="2568" y="11010"/>
                    <a:pt x="2460" y="11137"/>
                    <a:pt x="2371" y="11283"/>
                  </a:cubicBezTo>
                  <a:cubicBezTo>
                    <a:pt x="2295" y="11417"/>
                    <a:pt x="2276" y="11601"/>
                    <a:pt x="2409" y="11703"/>
                  </a:cubicBezTo>
                  <a:cubicBezTo>
                    <a:pt x="2435" y="11722"/>
                    <a:pt x="2460" y="11735"/>
                    <a:pt x="2492" y="11747"/>
                  </a:cubicBezTo>
                  <a:cubicBezTo>
                    <a:pt x="2479" y="11925"/>
                    <a:pt x="2498" y="12103"/>
                    <a:pt x="2549" y="12281"/>
                  </a:cubicBezTo>
                  <a:cubicBezTo>
                    <a:pt x="2555" y="12357"/>
                    <a:pt x="2594" y="12427"/>
                    <a:pt x="2651" y="12478"/>
                  </a:cubicBezTo>
                  <a:cubicBezTo>
                    <a:pt x="2683" y="12500"/>
                    <a:pt x="2721" y="12512"/>
                    <a:pt x="2760" y="12512"/>
                  </a:cubicBezTo>
                  <a:cubicBezTo>
                    <a:pt x="2799" y="12512"/>
                    <a:pt x="2838" y="12500"/>
                    <a:pt x="2873" y="12478"/>
                  </a:cubicBezTo>
                  <a:cubicBezTo>
                    <a:pt x="3026" y="12402"/>
                    <a:pt x="3178" y="12313"/>
                    <a:pt x="3318" y="12218"/>
                  </a:cubicBezTo>
                  <a:cubicBezTo>
                    <a:pt x="3464" y="12122"/>
                    <a:pt x="3610" y="12021"/>
                    <a:pt x="3750" y="11919"/>
                  </a:cubicBezTo>
                  <a:cubicBezTo>
                    <a:pt x="4316" y="11512"/>
                    <a:pt x="4831" y="11029"/>
                    <a:pt x="5282" y="10502"/>
                  </a:cubicBezTo>
                  <a:cubicBezTo>
                    <a:pt x="5523" y="10203"/>
                    <a:pt x="5752" y="9898"/>
                    <a:pt x="5955" y="9574"/>
                  </a:cubicBezTo>
                  <a:cubicBezTo>
                    <a:pt x="5987" y="9577"/>
                    <a:pt x="6017" y="9579"/>
                    <a:pt x="6047" y="9579"/>
                  </a:cubicBezTo>
                  <a:cubicBezTo>
                    <a:pt x="6078" y="9579"/>
                    <a:pt x="6108" y="9577"/>
                    <a:pt x="6140" y="9574"/>
                  </a:cubicBezTo>
                  <a:cubicBezTo>
                    <a:pt x="6165" y="9568"/>
                    <a:pt x="6190" y="9568"/>
                    <a:pt x="6216" y="9561"/>
                  </a:cubicBezTo>
                  <a:cubicBezTo>
                    <a:pt x="6362" y="9618"/>
                    <a:pt x="6508" y="9676"/>
                    <a:pt x="6661" y="9720"/>
                  </a:cubicBezTo>
                  <a:lnTo>
                    <a:pt x="7188" y="9885"/>
                  </a:lnTo>
                  <a:cubicBezTo>
                    <a:pt x="7538" y="10000"/>
                    <a:pt x="7887" y="10127"/>
                    <a:pt x="8237" y="10248"/>
                  </a:cubicBezTo>
                  <a:cubicBezTo>
                    <a:pt x="8427" y="10324"/>
                    <a:pt x="8624" y="10381"/>
                    <a:pt x="8828" y="10432"/>
                  </a:cubicBezTo>
                  <a:cubicBezTo>
                    <a:pt x="8853" y="10432"/>
                    <a:pt x="8872" y="10419"/>
                    <a:pt x="8879" y="10394"/>
                  </a:cubicBezTo>
                  <a:lnTo>
                    <a:pt x="8955" y="10413"/>
                  </a:lnTo>
                  <a:cubicBezTo>
                    <a:pt x="9006" y="10419"/>
                    <a:pt x="9056" y="10432"/>
                    <a:pt x="9107" y="10451"/>
                  </a:cubicBezTo>
                  <a:cubicBezTo>
                    <a:pt x="9152" y="10476"/>
                    <a:pt x="9152" y="10502"/>
                    <a:pt x="9171" y="10546"/>
                  </a:cubicBezTo>
                  <a:cubicBezTo>
                    <a:pt x="9194" y="10616"/>
                    <a:pt x="9251" y="10635"/>
                    <a:pt x="9313" y="10635"/>
                  </a:cubicBezTo>
                  <a:cubicBezTo>
                    <a:pt x="9335" y="10635"/>
                    <a:pt x="9358" y="10632"/>
                    <a:pt x="9381" y="10629"/>
                  </a:cubicBezTo>
                  <a:lnTo>
                    <a:pt x="9539" y="10603"/>
                  </a:lnTo>
                  <a:cubicBezTo>
                    <a:pt x="9546" y="10610"/>
                    <a:pt x="9552" y="10616"/>
                    <a:pt x="9565" y="10616"/>
                  </a:cubicBezTo>
                  <a:cubicBezTo>
                    <a:pt x="9838" y="10648"/>
                    <a:pt x="10118" y="10654"/>
                    <a:pt x="10397" y="10667"/>
                  </a:cubicBezTo>
                  <a:lnTo>
                    <a:pt x="10798" y="10686"/>
                  </a:lnTo>
                  <a:lnTo>
                    <a:pt x="11014" y="10692"/>
                  </a:lnTo>
                  <a:cubicBezTo>
                    <a:pt x="11038" y="10697"/>
                    <a:pt x="11063" y="10699"/>
                    <a:pt x="11089" y="10699"/>
                  </a:cubicBezTo>
                  <a:cubicBezTo>
                    <a:pt x="11130" y="10699"/>
                    <a:pt x="11171" y="10694"/>
                    <a:pt x="11211" y="10686"/>
                  </a:cubicBezTo>
                  <a:cubicBezTo>
                    <a:pt x="11217" y="10680"/>
                    <a:pt x="11223" y="10673"/>
                    <a:pt x="11230" y="10661"/>
                  </a:cubicBezTo>
                  <a:cubicBezTo>
                    <a:pt x="11243" y="10654"/>
                    <a:pt x="11262" y="10648"/>
                    <a:pt x="11268" y="10635"/>
                  </a:cubicBezTo>
                  <a:cubicBezTo>
                    <a:pt x="11313" y="10600"/>
                    <a:pt x="11279" y="10537"/>
                    <a:pt x="11238" y="10537"/>
                  </a:cubicBezTo>
                  <a:cubicBezTo>
                    <a:pt x="11227" y="10537"/>
                    <a:pt x="11215" y="10542"/>
                    <a:pt x="11204" y="10553"/>
                  </a:cubicBezTo>
                  <a:cubicBezTo>
                    <a:pt x="11198" y="10546"/>
                    <a:pt x="11192" y="10540"/>
                    <a:pt x="11192" y="10534"/>
                  </a:cubicBezTo>
                  <a:cubicBezTo>
                    <a:pt x="11192" y="10527"/>
                    <a:pt x="11198" y="10508"/>
                    <a:pt x="11204" y="10502"/>
                  </a:cubicBezTo>
                  <a:cubicBezTo>
                    <a:pt x="11230" y="10476"/>
                    <a:pt x="11268" y="10451"/>
                    <a:pt x="11306" y="10438"/>
                  </a:cubicBezTo>
                  <a:lnTo>
                    <a:pt x="11554" y="10292"/>
                  </a:lnTo>
                  <a:lnTo>
                    <a:pt x="12069" y="10000"/>
                  </a:lnTo>
                  <a:cubicBezTo>
                    <a:pt x="12113" y="9974"/>
                    <a:pt x="12113" y="9898"/>
                    <a:pt x="12050" y="9892"/>
                  </a:cubicBezTo>
                  <a:cubicBezTo>
                    <a:pt x="11706" y="9873"/>
                    <a:pt x="11357" y="9847"/>
                    <a:pt x="11014" y="9828"/>
                  </a:cubicBezTo>
                  <a:cubicBezTo>
                    <a:pt x="11001" y="9829"/>
                    <a:pt x="10988" y="9830"/>
                    <a:pt x="10975" y="9830"/>
                  </a:cubicBezTo>
                  <a:cubicBezTo>
                    <a:pt x="10918" y="9830"/>
                    <a:pt x="10861" y="9820"/>
                    <a:pt x="10804" y="9809"/>
                  </a:cubicBezTo>
                  <a:cubicBezTo>
                    <a:pt x="10728" y="9784"/>
                    <a:pt x="10747" y="9720"/>
                    <a:pt x="10734" y="9650"/>
                  </a:cubicBezTo>
                  <a:cubicBezTo>
                    <a:pt x="10728" y="9606"/>
                    <a:pt x="10696" y="9568"/>
                    <a:pt x="10645" y="9561"/>
                  </a:cubicBezTo>
                  <a:lnTo>
                    <a:pt x="10639" y="9561"/>
                  </a:lnTo>
                  <a:cubicBezTo>
                    <a:pt x="10639" y="9555"/>
                    <a:pt x="10632" y="9549"/>
                    <a:pt x="10626" y="9549"/>
                  </a:cubicBezTo>
                  <a:cubicBezTo>
                    <a:pt x="10543" y="9523"/>
                    <a:pt x="10461" y="9498"/>
                    <a:pt x="10378" y="9485"/>
                  </a:cubicBezTo>
                  <a:cubicBezTo>
                    <a:pt x="10289" y="9460"/>
                    <a:pt x="10194" y="9441"/>
                    <a:pt x="10105" y="9421"/>
                  </a:cubicBezTo>
                  <a:cubicBezTo>
                    <a:pt x="9927" y="9383"/>
                    <a:pt x="9749" y="9352"/>
                    <a:pt x="9578" y="9307"/>
                  </a:cubicBezTo>
                  <a:cubicBezTo>
                    <a:pt x="9222" y="9231"/>
                    <a:pt x="8859" y="9136"/>
                    <a:pt x="8510" y="9034"/>
                  </a:cubicBezTo>
                  <a:cubicBezTo>
                    <a:pt x="8313" y="8977"/>
                    <a:pt x="8122" y="8926"/>
                    <a:pt x="7919" y="8875"/>
                  </a:cubicBezTo>
                  <a:lnTo>
                    <a:pt x="7906" y="8869"/>
                  </a:lnTo>
                  <a:cubicBezTo>
                    <a:pt x="7906" y="8862"/>
                    <a:pt x="7900" y="8862"/>
                    <a:pt x="7900" y="8856"/>
                  </a:cubicBezTo>
                  <a:lnTo>
                    <a:pt x="7894" y="8856"/>
                  </a:lnTo>
                  <a:lnTo>
                    <a:pt x="7887" y="8850"/>
                  </a:lnTo>
                  <a:lnTo>
                    <a:pt x="7932" y="8837"/>
                  </a:lnTo>
                  <a:cubicBezTo>
                    <a:pt x="8046" y="8792"/>
                    <a:pt x="8154" y="8735"/>
                    <a:pt x="8249" y="8672"/>
                  </a:cubicBezTo>
                  <a:cubicBezTo>
                    <a:pt x="8332" y="8614"/>
                    <a:pt x="8408" y="8557"/>
                    <a:pt x="8478" y="8487"/>
                  </a:cubicBezTo>
                  <a:cubicBezTo>
                    <a:pt x="8483" y="8492"/>
                    <a:pt x="8490" y="8496"/>
                    <a:pt x="8499" y="8496"/>
                  </a:cubicBezTo>
                  <a:cubicBezTo>
                    <a:pt x="8502" y="8496"/>
                    <a:pt x="8506" y="8496"/>
                    <a:pt x="8510" y="8494"/>
                  </a:cubicBezTo>
                  <a:cubicBezTo>
                    <a:pt x="8682" y="8411"/>
                    <a:pt x="8828" y="8290"/>
                    <a:pt x="8948" y="8144"/>
                  </a:cubicBezTo>
                  <a:lnTo>
                    <a:pt x="8961" y="8144"/>
                  </a:lnTo>
                  <a:cubicBezTo>
                    <a:pt x="9126" y="8068"/>
                    <a:pt x="9273" y="7960"/>
                    <a:pt x="9393" y="7826"/>
                  </a:cubicBezTo>
                  <a:cubicBezTo>
                    <a:pt x="9438" y="7776"/>
                    <a:pt x="9482" y="7725"/>
                    <a:pt x="9520" y="7674"/>
                  </a:cubicBezTo>
                  <a:cubicBezTo>
                    <a:pt x="9524" y="7677"/>
                    <a:pt x="9527" y="7679"/>
                    <a:pt x="9531" y="7679"/>
                  </a:cubicBezTo>
                  <a:cubicBezTo>
                    <a:pt x="9535" y="7679"/>
                    <a:pt x="9539" y="7677"/>
                    <a:pt x="9546" y="7674"/>
                  </a:cubicBezTo>
                  <a:cubicBezTo>
                    <a:pt x="9698" y="7566"/>
                    <a:pt x="9813" y="7413"/>
                    <a:pt x="9876" y="7235"/>
                  </a:cubicBezTo>
                  <a:cubicBezTo>
                    <a:pt x="9878" y="7237"/>
                    <a:pt x="9880" y="7238"/>
                    <a:pt x="9883" y="7238"/>
                  </a:cubicBezTo>
                  <a:cubicBezTo>
                    <a:pt x="9889" y="7238"/>
                    <a:pt x="9897" y="7234"/>
                    <a:pt x="9902" y="7229"/>
                  </a:cubicBezTo>
                  <a:cubicBezTo>
                    <a:pt x="9972" y="7134"/>
                    <a:pt x="10022" y="7019"/>
                    <a:pt x="10041" y="6905"/>
                  </a:cubicBezTo>
                  <a:cubicBezTo>
                    <a:pt x="10061" y="6822"/>
                    <a:pt x="10073" y="6733"/>
                    <a:pt x="10073" y="6651"/>
                  </a:cubicBezTo>
                  <a:cubicBezTo>
                    <a:pt x="10077" y="6667"/>
                    <a:pt x="10093" y="6677"/>
                    <a:pt x="10106" y="6677"/>
                  </a:cubicBezTo>
                  <a:cubicBezTo>
                    <a:pt x="10115" y="6677"/>
                    <a:pt x="10122" y="6673"/>
                    <a:pt x="10124" y="6664"/>
                  </a:cubicBezTo>
                  <a:cubicBezTo>
                    <a:pt x="10251" y="6289"/>
                    <a:pt x="10270" y="5882"/>
                    <a:pt x="10181" y="5494"/>
                  </a:cubicBezTo>
                  <a:cubicBezTo>
                    <a:pt x="10181" y="5494"/>
                    <a:pt x="10181" y="5488"/>
                    <a:pt x="10181" y="5488"/>
                  </a:cubicBezTo>
                  <a:cubicBezTo>
                    <a:pt x="10207" y="5215"/>
                    <a:pt x="10175" y="4941"/>
                    <a:pt x="10099" y="4687"/>
                  </a:cubicBezTo>
                  <a:cubicBezTo>
                    <a:pt x="10080" y="4630"/>
                    <a:pt x="10061" y="4573"/>
                    <a:pt x="10041" y="4516"/>
                  </a:cubicBezTo>
                  <a:cubicBezTo>
                    <a:pt x="10099" y="4503"/>
                    <a:pt x="10080" y="4427"/>
                    <a:pt x="10073" y="4388"/>
                  </a:cubicBezTo>
                  <a:cubicBezTo>
                    <a:pt x="10067" y="4350"/>
                    <a:pt x="10054" y="4293"/>
                    <a:pt x="10041" y="4242"/>
                  </a:cubicBezTo>
                  <a:cubicBezTo>
                    <a:pt x="10029" y="4211"/>
                    <a:pt x="10022" y="4179"/>
                    <a:pt x="10016" y="4153"/>
                  </a:cubicBezTo>
                  <a:cubicBezTo>
                    <a:pt x="10010" y="4090"/>
                    <a:pt x="10003" y="4026"/>
                    <a:pt x="9991" y="3969"/>
                  </a:cubicBezTo>
                  <a:lnTo>
                    <a:pt x="9991" y="3963"/>
                  </a:lnTo>
                  <a:cubicBezTo>
                    <a:pt x="10029" y="3867"/>
                    <a:pt x="10029" y="3759"/>
                    <a:pt x="10010" y="3658"/>
                  </a:cubicBezTo>
                  <a:cubicBezTo>
                    <a:pt x="10003" y="3645"/>
                    <a:pt x="10003" y="3632"/>
                    <a:pt x="10003" y="3620"/>
                  </a:cubicBezTo>
                  <a:cubicBezTo>
                    <a:pt x="10022" y="3581"/>
                    <a:pt x="10035" y="3543"/>
                    <a:pt x="10041" y="3505"/>
                  </a:cubicBezTo>
                  <a:cubicBezTo>
                    <a:pt x="10048" y="3467"/>
                    <a:pt x="10054" y="3429"/>
                    <a:pt x="10054" y="3391"/>
                  </a:cubicBezTo>
                  <a:cubicBezTo>
                    <a:pt x="10057" y="3394"/>
                    <a:pt x="10061" y="3396"/>
                    <a:pt x="10064" y="3396"/>
                  </a:cubicBezTo>
                  <a:cubicBezTo>
                    <a:pt x="10067" y="3396"/>
                    <a:pt x="10070" y="3394"/>
                    <a:pt x="10073" y="3391"/>
                  </a:cubicBezTo>
                  <a:cubicBezTo>
                    <a:pt x="10118" y="3359"/>
                    <a:pt x="10149" y="3308"/>
                    <a:pt x="10149" y="3251"/>
                  </a:cubicBezTo>
                  <a:cubicBezTo>
                    <a:pt x="10156" y="3251"/>
                    <a:pt x="10169" y="3251"/>
                    <a:pt x="10175" y="3245"/>
                  </a:cubicBezTo>
                  <a:cubicBezTo>
                    <a:pt x="10251" y="3181"/>
                    <a:pt x="10251" y="3029"/>
                    <a:pt x="10238" y="2927"/>
                  </a:cubicBezTo>
                  <a:cubicBezTo>
                    <a:pt x="10232" y="2819"/>
                    <a:pt x="10200" y="2704"/>
                    <a:pt x="10149" y="2609"/>
                  </a:cubicBezTo>
                  <a:cubicBezTo>
                    <a:pt x="10105" y="2520"/>
                    <a:pt x="10048" y="2438"/>
                    <a:pt x="9972" y="2374"/>
                  </a:cubicBezTo>
                  <a:cubicBezTo>
                    <a:pt x="9952" y="2355"/>
                    <a:pt x="9933" y="2342"/>
                    <a:pt x="9914" y="2323"/>
                  </a:cubicBezTo>
                  <a:cubicBezTo>
                    <a:pt x="10181" y="2310"/>
                    <a:pt x="10455" y="2272"/>
                    <a:pt x="10721" y="2247"/>
                  </a:cubicBezTo>
                  <a:lnTo>
                    <a:pt x="11141" y="2190"/>
                  </a:lnTo>
                  <a:lnTo>
                    <a:pt x="11357" y="2171"/>
                  </a:lnTo>
                  <a:cubicBezTo>
                    <a:pt x="11427" y="2164"/>
                    <a:pt x="11497" y="2158"/>
                    <a:pt x="11560" y="2139"/>
                  </a:cubicBezTo>
                  <a:cubicBezTo>
                    <a:pt x="11567" y="2133"/>
                    <a:pt x="11573" y="2133"/>
                    <a:pt x="11579" y="2126"/>
                  </a:cubicBezTo>
                  <a:lnTo>
                    <a:pt x="12361" y="2126"/>
                  </a:lnTo>
                  <a:cubicBezTo>
                    <a:pt x="12501" y="2126"/>
                    <a:pt x="12641" y="2133"/>
                    <a:pt x="12774" y="2139"/>
                  </a:cubicBezTo>
                  <a:cubicBezTo>
                    <a:pt x="12887" y="2144"/>
                    <a:pt x="13000" y="2153"/>
                    <a:pt x="13113" y="2153"/>
                  </a:cubicBezTo>
                  <a:cubicBezTo>
                    <a:pt x="13140" y="2153"/>
                    <a:pt x="13167" y="2153"/>
                    <a:pt x="13193" y="2152"/>
                  </a:cubicBezTo>
                  <a:cubicBezTo>
                    <a:pt x="13219" y="2152"/>
                    <a:pt x="13238" y="2133"/>
                    <a:pt x="13232" y="2113"/>
                  </a:cubicBezTo>
                  <a:cubicBezTo>
                    <a:pt x="13251" y="2075"/>
                    <a:pt x="13225" y="2037"/>
                    <a:pt x="13193" y="2031"/>
                  </a:cubicBezTo>
                  <a:cubicBezTo>
                    <a:pt x="12653" y="1923"/>
                    <a:pt x="12107" y="1840"/>
                    <a:pt x="11560" y="1802"/>
                  </a:cubicBezTo>
                  <a:cubicBezTo>
                    <a:pt x="11281" y="1777"/>
                    <a:pt x="11001" y="1764"/>
                    <a:pt x="10721" y="1764"/>
                  </a:cubicBezTo>
                  <a:lnTo>
                    <a:pt x="10397" y="1764"/>
                  </a:lnTo>
                  <a:lnTo>
                    <a:pt x="10397" y="1758"/>
                  </a:lnTo>
                  <a:cubicBezTo>
                    <a:pt x="10364" y="1729"/>
                    <a:pt x="10306" y="1725"/>
                    <a:pt x="10254" y="1725"/>
                  </a:cubicBezTo>
                  <a:cubicBezTo>
                    <a:pt x="10237" y="1725"/>
                    <a:pt x="10221" y="1726"/>
                    <a:pt x="10207" y="1726"/>
                  </a:cubicBezTo>
                  <a:lnTo>
                    <a:pt x="10003" y="1732"/>
                  </a:lnTo>
                  <a:cubicBezTo>
                    <a:pt x="9933" y="1732"/>
                    <a:pt x="9870" y="1739"/>
                    <a:pt x="9800" y="1745"/>
                  </a:cubicBezTo>
                  <a:cubicBezTo>
                    <a:pt x="9755" y="1745"/>
                    <a:pt x="9705" y="1732"/>
                    <a:pt x="9667" y="1707"/>
                  </a:cubicBezTo>
                  <a:cubicBezTo>
                    <a:pt x="9667" y="1700"/>
                    <a:pt x="9660" y="1694"/>
                    <a:pt x="9654" y="1681"/>
                  </a:cubicBezTo>
                  <a:cubicBezTo>
                    <a:pt x="9628" y="1624"/>
                    <a:pt x="9597" y="1561"/>
                    <a:pt x="9578" y="1503"/>
                  </a:cubicBezTo>
                  <a:cubicBezTo>
                    <a:pt x="9527" y="1376"/>
                    <a:pt x="9501" y="1249"/>
                    <a:pt x="9457" y="1128"/>
                  </a:cubicBezTo>
                  <a:cubicBezTo>
                    <a:pt x="9457" y="1116"/>
                    <a:pt x="9450" y="1116"/>
                    <a:pt x="9444" y="1116"/>
                  </a:cubicBezTo>
                  <a:cubicBezTo>
                    <a:pt x="9438" y="1065"/>
                    <a:pt x="9425" y="1020"/>
                    <a:pt x="9419" y="970"/>
                  </a:cubicBezTo>
                  <a:cubicBezTo>
                    <a:pt x="9374" y="792"/>
                    <a:pt x="9298" y="620"/>
                    <a:pt x="9196" y="468"/>
                  </a:cubicBezTo>
                  <a:cubicBezTo>
                    <a:pt x="9193" y="460"/>
                    <a:pt x="9186" y="457"/>
                    <a:pt x="9180" y="457"/>
                  </a:cubicBezTo>
                  <a:cubicBezTo>
                    <a:pt x="9163" y="457"/>
                    <a:pt x="9143" y="477"/>
                    <a:pt x="9152" y="499"/>
                  </a:cubicBezTo>
                  <a:cubicBezTo>
                    <a:pt x="9158" y="512"/>
                    <a:pt x="9164" y="531"/>
                    <a:pt x="9171" y="544"/>
                  </a:cubicBezTo>
                  <a:cubicBezTo>
                    <a:pt x="9145" y="499"/>
                    <a:pt x="9120" y="455"/>
                    <a:pt x="9088" y="417"/>
                  </a:cubicBezTo>
                  <a:cubicBezTo>
                    <a:pt x="9085" y="411"/>
                    <a:pt x="9079" y="409"/>
                    <a:pt x="9072" y="409"/>
                  </a:cubicBezTo>
                  <a:cubicBezTo>
                    <a:pt x="9058" y="409"/>
                    <a:pt x="9041" y="422"/>
                    <a:pt x="9050" y="436"/>
                  </a:cubicBezTo>
                  <a:lnTo>
                    <a:pt x="9063" y="455"/>
                  </a:lnTo>
                  <a:cubicBezTo>
                    <a:pt x="8993" y="360"/>
                    <a:pt x="8917" y="277"/>
                    <a:pt x="8828" y="207"/>
                  </a:cubicBezTo>
                  <a:cubicBezTo>
                    <a:pt x="8825" y="205"/>
                    <a:pt x="8822" y="204"/>
                    <a:pt x="8820" y="204"/>
                  </a:cubicBezTo>
                  <a:cubicBezTo>
                    <a:pt x="8807" y="204"/>
                    <a:pt x="8792" y="223"/>
                    <a:pt x="8802" y="239"/>
                  </a:cubicBezTo>
                  <a:cubicBezTo>
                    <a:pt x="8853" y="296"/>
                    <a:pt x="8898" y="353"/>
                    <a:pt x="8948" y="417"/>
                  </a:cubicBezTo>
                  <a:cubicBezTo>
                    <a:pt x="8910" y="379"/>
                    <a:pt x="8879" y="347"/>
                    <a:pt x="8840" y="309"/>
                  </a:cubicBezTo>
                  <a:cubicBezTo>
                    <a:pt x="8764" y="239"/>
                    <a:pt x="8682" y="175"/>
                    <a:pt x="8593" y="118"/>
                  </a:cubicBezTo>
                  <a:cubicBezTo>
                    <a:pt x="8548" y="86"/>
                    <a:pt x="8504" y="61"/>
                    <a:pt x="8459" y="35"/>
                  </a:cubicBezTo>
                  <a:cubicBezTo>
                    <a:pt x="8431" y="21"/>
                    <a:pt x="8393" y="1"/>
                    <a:pt x="835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2" name="Google Shape;1762;p96"/>
            <p:cNvGrpSpPr/>
            <p:nvPr/>
          </p:nvGrpSpPr>
          <p:grpSpPr>
            <a:xfrm>
              <a:off x="5698699" y="760576"/>
              <a:ext cx="2544735" cy="2404663"/>
              <a:chOff x="5698699" y="760576"/>
              <a:chExt cx="2544735" cy="2404663"/>
            </a:xfrm>
          </p:grpSpPr>
          <p:sp>
            <p:nvSpPr>
              <p:cNvPr id="1763" name="Google Shape;1763;p96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96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96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96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96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96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96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96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96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96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96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96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96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96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96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96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96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96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96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96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96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96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96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96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96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96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96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96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96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96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96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96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96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96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96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96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96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96"/>
              <p:cNvSpPr/>
              <p:nvPr/>
            </p:nvSpPr>
            <p:spPr>
              <a:xfrm>
                <a:off x="7162619" y="1082603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96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96"/>
              <p:cNvSpPr/>
              <p:nvPr/>
            </p:nvSpPr>
            <p:spPr>
              <a:xfrm>
                <a:off x="6244379" y="1653260"/>
                <a:ext cx="265157" cy="491885"/>
              </a:xfrm>
              <a:custGeom>
                <a:rect b="b" l="l" r="r" t="t"/>
                <a:pathLst>
                  <a:path extrusionOk="0" h="2560" w="1380">
                    <a:moveTo>
                      <a:pt x="655" y="0"/>
                    </a:moveTo>
                    <a:cubicBezTo>
                      <a:pt x="605" y="51"/>
                      <a:pt x="554" y="95"/>
                      <a:pt x="490" y="133"/>
                    </a:cubicBezTo>
                    <a:cubicBezTo>
                      <a:pt x="473" y="141"/>
                      <a:pt x="455" y="145"/>
                      <a:pt x="437" y="145"/>
                    </a:cubicBezTo>
                    <a:cubicBezTo>
                      <a:pt x="397" y="145"/>
                      <a:pt x="358" y="126"/>
                      <a:pt x="331" y="95"/>
                    </a:cubicBezTo>
                    <a:cubicBezTo>
                      <a:pt x="211" y="413"/>
                      <a:pt x="122" y="737"/>
                      <a:pt x="64" y="1068"/>
                    </a:cubicBezTo>
                    <a:cubicBezTo>
                      <a:pt x="20" y="1360"/>
                      <a:pt x="1" y="1665"/>
                      <a:pt x="14" y="1964"/>
                    </a:cubicBezTo>
                    <a:cubicBezTo>
                      <a:pt x="7" y="2110"/>
                      <a:pt x="26" y="2256"/>
                      <a:pt x="58" y="2402"/>
                    </a:cubicBezTo>
                    <a:cubicBezTo>
                      <a:pt x="71" y="2466"/>
                      <a:pt x="115" y="2523"/>
                      <a:pt x="172" y="2555"/>
                    </a:cubicBezTo>
                    <a:cubicBezTo>
                      <a:pt x="189" y="2558"/>
                      <a:pt x="206" y="2559"/>
                      <a:pt x="223" y="2559"/>
                    </a:cubicBezTo>
                    <a:cubicBezTo>
                      <a:pt x="275" y="2559"/>
                      <a:pt x="325" y="2544"/>
                      <a:pt x="363" y="2510"/>
                    </a:cubicBezTo>
                    <a:cubicBezTo>
                      <a:pt x="598" y="2364"/>
                      <a:pt x="808" y="2192"/>
                      <a:pt x="992" y="1989"/>
                    </a:cubicBezTo>
                    <a:cubicBezTo>
                      <a:pt x="1081" y="1894"/>
                      <a:pt x="1170" y="1786"/>
                      <a:pt x="1246" y="1678"/>
                    </a:cubicBezTo>
                    <a:cubicBezTo>
                      <a:pt x="1285" y="1621"/>
                      <a:pt x="1329" y="1563"/>
                      <a:pt x="1361" y="1506"/>
                    </a:cubicBezTo>
                    <a:cubicBezTo>
                      <a:pt x="1367" y="1493"/>
                      <a:pt x="1374" y="1487"/>
                      <a:pt x="1380" y="1474"/>
                    </a:cubicBezTo>
                    <a:lnTo>
                      <a:pt x="1380" y="1474"/>
                    </a:lnTo>
                    <a:cubicBezTo>
                      <a:pt x="1325" y="1520"/>
                      <a:pt x="1258" y="1542"/>
                      <a:pt x="1187" y="1542"/>
                    </a:cubicBezTo>
                    <a:cubicBezTo>
                      <a:pt x="1158" y="1542"/>
                      <a:pt x="1129" y="1539"/>
                      <a:pt x="1100" y="1532"/>
                    </a:cubicBezTo>
                    <a:cubicBezTo>
                      <a:pt x="1030" y="1506"/>
                      <a:pt x="980" y="1430"/>
                      <a:pt x="973" y="1354"/>
                    </a:cubicBezTo>
                    <a:cubicBezTo>
                      <a:pt x="973" y="1296"/>
                      <a:pt x="986" y="1239"/>
                      <a:pt x="1011" y="1188"/>
                    </a:cubicBezTo>
                    <a:lnTo>
                      <a:pt x="1011" y="1188"/>
                    </a:lnTo>
                    <a:cubicBezTo>
                      <a:pt x="986" y="1195"/>
                      <a:pt x="967" y="1195"/>
                      <a:pt x="941" y="1195"/>
                    </a:cubicBezTo>
                    <a:cubicBezTo>
                      <a:pt x="878" y="1195"/>
                      <a:pt x="827" y="1157"/>
                      <a:pt x="802" y="1099"/>
                    </a:cubicBezTo>
                    <a:cubicBezTo>
                      <a:pt x="783" y="1036"/>
                      <a:pt x="783" y="966"/>
                      <a:pt x="802" y="902"/>
                    </a:cubicBezTo>
                    <a:cubicBezTo>
                      <a:pt x="814" y="864"/>
                      <a:pt x="821" y="833"/>
                      <a:pt x="833" y="794"/>
                    </a:cubicBezTo>
                    <a:lnTo>
                      <a:pt x="833" y="794"/>
                    </a:lnTo>
                    <a:cubicBezTo>
                      <a:pt x="776" y="852"/>
                      <a:pt x="693" y="878"/>
                      <a:pt x="612" y="878"/>
                    </a:cubicBezTo>
                    <a:cubicBezTo>
                      <a:pt x="603" y="878"/>
                      <a:pt x="594" y="878"/>
                      <a:pt x="586" y="877"/>
                    </a:cubicBezTo>
                    <a:cubicBezTo>
                      <a:pt x="503" y="845"/>
                      <a:pt x="452" y="756"/>
                      <a:pt x="471" y="667"/>
                    </a:cubicBezTo>
                    <a:cubicBezTo>
                      <a:pt x="477" y="559"/>
                      <a:pt x="503" y="451"/>
                      <a:pt x="535" y="343"/>
                    </a:cubicBezTo>
                    <a:cubicBezTo>
                      <a:pt x="566" y="235"/>
                      <a:pt x="605" y="127"/>
                      <a:pt x="649" y="19"/>
                    </a:cubicBezTo>
                    <a:lnTo>
                      <a:pt x="6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96"/>
              <p:cNvSpPr/>
              <p:nvPr/>
            </p:nvSpPr>
            <p:spPr>
              <a:xfrm>
                <a:off x="6315278" y="2060982"/>
                <a:ext cx="127198" cy="151600"/>
              </a:xfrm>
              <a:custGeom>
                <a:rect b="b" l="l" r="r" t="t"/>
                <a:pathLst>
                  <a:path extrusionOk="0" h="789" w="662">
                    <a:moveTo>
                      <a:pt x="661" y="1"/>
                    </a:moveTo>
                    <a:lnTo>
                      <a:pt x="617" y="45"/>
                    </a:lnTo>
                    <a:cubicBezTo>
                      <a:pt x="509" y="153"/>
                      <a:pt x="394" y="248"/>
                      <a:pt x="280" y="337"/>
                    </a:cubicBezTo>
                    <a:cubicBezTo>
                      <a:pt x="217" y="382"/>
                      <a:pt x="159" y="420"/>
                      <a:pt x="96" y="458"/>
                    </a:cubicBezTo>
                    <a:cubicBezTo>
                      <a:pt x="64" y="484"/>
                      <a:pt x="32" y="503"/>
                      <a:pt x="0" y="515"/>
                    </a:cubicBezTo>
                    <a:cubicBezTo>
                      <a:pt x="134" y="572"/>
                      <a:pt x="267" y="623"/>
                      <a:pt x="394" y="681"/>
                    </a:cubicBezTo>
                    <a:cubicBezTo>
                      <a:pt x="471" y="719"/>
                      <a:pt x="547" y="750"/>
                      <a:pt x="617" y="789"/>
                    </a:cubicBezTo>
                    <a:cubicBezTo>
                      <a:pt x="611" y="750"/>
                      <a:pt x="604" y="712"/>
                      <a:pt x="598" y="674"/>
                    </a:cubicBezTo>
                    <a:cubicBezTo>
                      <a:pt x="572" y="445"/>
                      <a:pt x="598" y="217"/>
                      <a:pt x="6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96"/>
              <p:cNvSpPr/>
              <p:nvPr/>
            </p:nvSpPr>
            <p:spPr>
              <a:xfrm>
                <a:off x="6167522" y="1692265"/>
                <a:ext cx="122395" cy="439814"/>
              </a:xfrm>
              <a:custGeom>
                <a:rect b="b" l="l" r="r" t="t"/>
                <a:pathLst>
                  <a:path extrusionOk="0" h="2289" w="637">
                    <a:moveTo>
                      <a:pt x="636" y="0"/>
                    </a:moveTo>
                    <a:lnTo>
                      <a:pt x="636" y="0"/>
                    </a:lnTo>
                    <a:cubicBezTo>
                      <a:pt x="592" y="89"/>
                      <a:pt x="547" y="178"/>
                      <a:pt x="503" y="274"/>
                    </a:cubicBezTo>
                    <a:cubicBezTo>
                      <a:pt x="363" y="572"/>
                      <a:pt x="248" y="884"/>
                      <a:pt x="159" y="1208"/>
                    </a:cubicBezTo>
                    <a:cubicBezTo>
                      <a:pt x="121" y="1367"/>
                      <a:pt x="83" y="1532"/>
                      <a:pt x="58" y="1691"/>
                    </a:cubicBezTo>
                    <a:cubicBezTo>
                      <a:pt x="45" y="1773"/>
                      <a:pt x="32" y="1862"/>
                      <a:pt x="20" y="1945"/>
                    </a:cubicBezTo>
                    <a:cubicBezTo>
                      <a:pt x="20" y="2015"/>
                      <a:pt x="13" y="2085"/>
                      <a:pt x="1" y="2155"/>
                    </a:cubicBezTo>
                    <a:cubicBezTo>
                      <a:pt x="121" y="2193"/>
                      <a:pt x="248" y="2237"/>
                      <a:pt x="375" y="2288"/>
                    </a:cubicBezTo>
                    <a:cubicBezTo>
                      <a:pt x="363" y="2269"/>
                      <a:pt x="363" y="2256"/>
                      <a:pt x="356" y="2237"/>
                    </a:cubicBezTo>
                    <a:cubicBezTo>
                      <a:pt x="318" y="2085"/>
                      <a:pt x="306" y="1926"/>
                      <a:pt x="306" y="1773"/>
                    </a:cubicBezTo>
                    <a:cubicBezTo>
                      <a:pt x="287" y="1163"/>
                      <a:pt x="401" y="560"/>
                      <a:pt x="6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96"/>
              <p:cNvSpPr/>
              <p:nvPr/>
            </p:nvSpPr>
            <p:spPr>
              <a:xfrm>
                <a:off x="5737704" y="2279638"/>
                <a:ext cx="422714" cy="432321"/>
              </a:xfrm>
              <a:custGeom>
                <a:rect b="b" l="l" r="r" t="t"/>
                <a:pathLst>
                  <a:path extrusionOk="0" h="2250" w="2200">
                    <a:moveTo>
                      <a:pt x="1837" y="0"/>
                    </a:moveTo>
                    <a:cubicBezTo>
                      <a:pt x="1672" y="121"/>
                      <a:pt x="1507" y="235"/>
                      <a:pt x="1348" y="362"/>
                    </a:cubicBezTo>
                    <a:cubicBezTo>
                      <a:pt x="1106" y="547"/>
                      <a:pt x="878" y="750"/>
                      <a:pt x="662" y="960"/>
                    </a:cubicBezTo>
                    <a:cubicBezTo>
                      <a:pt x="566" y="1049"/>
                      <a:pt x="477" y="1144"/>
                      <a:pt x="388" y="1239"/>
                    </a:cubicBezTo>
                    <a:cubicBezTo>
                      <a:pt x="242" y="1385"/>
                      <a:pt x="121" y="1557"/>
                      <a:pt x="45" y="1748"/>
                    </a:cubicBezTo>
                    <a:cubicBezTo>
                      <a:pt x="13" y="1837"/>
                      <a:pt x="1" y="1938"/>
                      <a:pt x="13" y="2034"/>
                    </a:cubicBezTo>
                    <a:cubicBezTo>
                      <a:pt x="20" y="2110"/>
                      <a:pt x="51" y="2186"/>
                      <a:pt x="90" y="2250"/>
                    </a:cubicBezTo>
                    <a:cubicBezTo>
                      <a:pt x="191" y="2116"/>
                      <a:pt x="293" y="1983"/>
                      <a:pt x="407" y="1856"/>
                    </a:cubicBezTo>
                    <a:cubicBezTo>
                      <a:pt x="541" y="1697"/>
                      <a:pt x="681" y="1551"/>
                      <a:pt x="827" y="1398"/>
                    </a:cubicBezTo>
                    <a:cubicBezTo>
                      <a:pt x="1253" y="953"/>
                      <a:pt x="1710" y="540"/>
                      <a:pt x="2199" y="159"/>
                    </a:cubicBezTo>
                    <a:cubicBezTo>
                      <a:pt x="2079" y="102"/>
                      <a:pt x="1958" y="51"/>
                      <a:pt x="1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96"/>
              <p:cNvSpPr/>
              <p:nvPr/>
            </p:nvSpPr>
            <p:spPr>
              <a:xfrm>
                <a:off x="5723101" y="2319795"/>
                <a:ext cx="550873" cy="505527"/>
              </a:xfrm>
              <a:custGeom>
                <a:rect b="b" l="l" r="r" t="t"/>
                <a:pathLst>
                  <a:path extrusionOk="0" h="2631" w="2867">
                    <a:moveTo>
                      <a:pt x="2383" y="1"/>
                    </a:moveTo>
                    <a:cubicBezTo>
                      <a:pt x="2383" y="7"/>
                      <a:pt x="2377" y="13"/>
                      <a:pt x="2371" y="13"/>
                    </a:cubicBezTo>
                    <a:cubicBezTo>
                      <a:pt x="2186" y="160"/>
                      <a:pt x="2002" y="312"/>
                      <a:pt x="1824" y="465"/>
                    </a:cubicBezTo>
                    <a:cubicBezTo>
                      <a:pt x="1481" y="757"/>
                      <a:pt x="1163" y="1068"/>
                      <a:pt x="846" y="1392"/>
                    </a:cubicBezTo>
                    <a:cubicBezTo>
                      <a:pt x="617" y="1628"/>
                      <a:pt x="394" y="1869"/>
                      <a:pt x="178" y="2117"/>
                    </a:cubicBezTo>
                    <a:cubicBezTo>
                      <a:pt x="178" y="2136"/>
                      <a:pt x="166" y="2149"/>
                      <a:pt x="147" y="2155"/>
                    </a:cubicBezTo>
                    <a:cubicBezTo>
                      <a:pt x="149" y="2155"/>
                      <a:pt x="150" y="2155"/>
                      <a:pt x="152" y="2155"/>
                    </a:cubicBezTo>
                    <a:cubicBezTo>
                      <a:pt x="185" y="2155"/>
                      <a:pt x="189" y="2206"/>
                      <a:pt x="153" y="2212"/>
                    </a:cubicBezTo>
                    <a:cubicBezTo>
                      <a:pt x="45" y="2244"/>
                      <a:pt x="0" y="2397"/>
                      <a:pt x="45" y="2492"/>
                    </a:cubicBezTo>
                    <a:cubicBezTo>
                      <a:pt x="92" y="2591"/>
                      <a:pt x="208" y="2630"/>
                      <a:pt x="315" y="2630"/>
                    </a:cubicBezTo>
                    <a:cubicBezTo>
                      <a:pt x="338" y="2630"/>
                      <a:pt x="360" y="2629"/>
                      <a:pt x="382" y="2625"/>
                    </a:cubicBezTo>
                    <a:cubicBezTo>
                      <a:pt x="521" y="2594"/>
                      <a:pt x="655" y="2524"/>
                      <a:pt x="763" y="2428"/>
                    </a:cubicBezTo>
                    <a:cubicBezTo>
                      <a:pt x="884" y="2339"/>
                      <a:pt x="998" y="2244"/>
                      <a:pt x="1119" y="2149"/>
                    </a:cubicBezTo>
                    <a:lnTo>
                      <a:pt x="1132" y="2136"/>
                    </a:lnTo>
                    <a:cubicBezTo>
                      <a:pt x="1354" y="1945"/>
                      <a:pt x="1564" y="1742"/>
                      <a:pt x="1767" y="1532"/>
                    </a:cubicBezTo>
                    <a:cubicBezTo>
                      <a:pt x="1970" y="1316"/>
                      <a:pt x="2174" y="1081"/>
                      <a:pt x="2352" y="865"/>
                    </a:cubicBezTo>
                    <a:cubicBezTo>
                      <a:pt x="2530" y="649"/>
                      <a:pt x="2695" y="420"/>
                      <a:pt x="2866" y="198"/>
                    </a:cubicBezTo>
                    <a:lnTo>
                      <a:pt x="2746" y="147"/>
                    </a:lnTo>
                    <a:cubicBezTo>
                      <a:pt x="2742" y="159"/>
                      <a:pt x="2730" y="166"/>
                      <a:pt x="2716" y="166"/>
                    </a:cubicBezTo>
                    <a:cubicBezTo>
                      <a:pt x="2709" y="166"/>
                      <a:pt x="2702" y="164"/>
                      <a:pt x="2695" y="160"/>
                    </a:cubicBezTo>
                    <a:cubicBezTo>
                      <a:pt x="2593" y="102"/>
                      <a:pt x="2485" y="52"/>
                      <a:pt x="23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96"/>
              <p:cNvSpPr/>
              <p:nvPr/>
            </p:nvSpPr>
            <p:spPr>
              <a:xfrm>
                <a:off x="5746350" y="2366293"/>
                <a:ext cx="611782" cy="599485"/>
              </a:xfrm>
              <a:custGeom>
                <a:rect b="b" l="l" r="r" t="t"/>
                <a:pathLst>
                  <a:path extrusionOk="0" h="3120" w="3184">
                    <a:moveTo>
                      <a:pt x="2853" y="0"/>
                    </a:moveTo>
                    <a:cubicBezTo>
                      <a:pt x="2644" y="299"/>
                      <a:pt x="2409" y="591"/>
                      <a:pt x="2167" y="877"/>
                    </a:cubicBezTo>
                    <a:cubicBezTo>
                      <a:pt x="1837" y="1271"/>
                      <a:pt x="1481" y="1640"/>
                      <a:pt x="1087" y="1977"/>
                    </a:cubicBezTo>
                    <a:cubicBezTo>
                      <a:pt x="972" y="2078"/>
                      <a:pt x="858" y="2167"/>
                      <a:pt x="737" y="2263"/>
                    </a:cubicBezTo>
                    <a:cubicBezTo>
                      <a:pt x="579" y="2378"/>
                      <a:pt x="381" y="2504"/>
                      <a:pt x="186" y="2504"/>
                    </a:cubicBezTo>
                    <a:cubicBezTo>
                      <a:pt x="123" y="2504"/>
                      <a:pt x="61" y="2491"/>
                      <a:pt x="0" y="2460"/>
                    </a:cubicBezTo>
                    <a:lnTo>
                      <a:pt x="0" y="2460"/>
                    </a:lnTo>
                    <a:cubicBezTo>
                      <a:pt x="51" y="2561"/>
                      <a:pt x="108" y="2650"/>
                      <a:pt x="178" y="2746"/>
                    </a:cubicBezTo>
                    <a:cubicBezTo>
                      <a:pt x="280" y="2885"/>
                      <a:pt x="400" y="3038"/>
                      <a:pt x="572" y="3101"/>
                    </a:cubicBezTo>
                    <a:cubicBezTo>
                      <a:pt x="611" y="3114"/>
                      <a:pt x="649" y="3119"/>
                      <a:pt x="688" y="3119"/>
                    </a:cubicBezTo>
                    <a:cubicBezTo>
                      <a:pt x="806" y="3119"/>
                      <a:pt x="921" y="3065"/>
                      <a:pt x="1017" y="2993"/>
                    </a:cubicBezTo>
                    <a:cubicBezTo>
                      <a:pt x="1150" y="2892"/>
                      <a:pt x="1277" y="2784"/>
                      <a:pt x="1392" y="2663"/>
                    </a:cubicBezTo>
                    <a:cubicBezTo>
                      <a:pt x="1468" y="2580"/>
                      <a:pt x="1551" y="2498"/>
                      <a:pt x="1627" y="2415"/>
                    </a:cubicBezTo>
                    <a:cubicBezTo>
                      <a:pt x="1779" y="2243"/>
                      <a:pt x="1926" y="2072"/>
                      <a:pt x="2065" y="1894"/>
                    </a:cubicBezTo>
                    <a:cubicBezTo>
                      <a:pt x="2485" y="1347"/>
                      <a:pt x="2853" y="769"/>
                      <a:pt x="3165" y="153"/>
                    </a:cubicBezTo>
                    <a:cubicBezTo>
                      <a:pt x="3171" y="146"/>
                      <a:pt x="3178" y="140"/>
                      <a:pt x="3184" y="134"/>
                    </a:cubicBezTo>
                    <a:lnTo>
                      <a:pt x="28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96"/>
              <p:cNvSpPr/>
              <p:nvPr/>
            </p:nvSpPr>
            <p:spPr>
              <a:xfrm>
                <a:off x="5974613" y="2399149"/>
                <a:ext cx="426364" cy="545108"/>
              </a:xfrm>
              <a:custGeom>
                <a:rect b="b" l="l" r="r" t="t"/>
                <a:pathLst>
                  <a:path extrusionOk="0" h="2837" w="2219">
                    <a:moveTo>
                      <a:pt x="2091" y="1"/>
                    </a:moveTo>
                    <a:cubicBezTo>
                      <a:pt x="2091" y="7"/>
                      <a:pt x="2085" y="20"/>
                      <a:pt x="2085" y="26"/>
                    </a:cubicBezTo>
                    <a:cubicBezTo>
                      <a:pt x="1894" y="395"/>
                      <a:pt x="1691" y="751"/>
                      <a:pt x="1468" y="1094"/>
                    </a:cubicBezTo>
                    <a:cubicBezTo>
                      <a:pt x="1208" y="1494"/>
                      <a:pt x="916" y="1875"/>
                      <a:pt x="604" y="2231"/>
                    </a:cubicBezTo>
                    <a:cubicBezTo>
                      <a:pt x="433" y="2416"/>
                      <a:pt x="261" y="2594"/>
                      <a:pt x="77" y="2765"/>
                    </a:cubicBezTo>
                    <a:cubicBezTo>
                      <a:pt x="51" y="2791"/>
                      <a:pt x="26" y="2810"/>
                      <a:pt x="0" y="2835"/>
                    </a:cubicBezTo>
                    <a:cubicBezTo>
                      <a:pt x="17" y="2836"/>
                      <a:pt x="33" y="2836"/>
                      <a:pt x="49" y="2836"/>
                    </a:cubicBezTo>
                    <a:cubicBezTo>
                      <a:pt x="274" y="2836"/>
                      <a:pt x="496" y="2755"/>
                      <a:pt x="674" y="2606"/>
                    </a:cubicBezTo>
                    <a:cubicBezTo>
                      <a:pt x="846" y="2466"/>
                      <a:pt x="985" y="2301"/>
                      <a:pt x="1094" y="2111"/>
                    </a:cubicBezTo>
                    <a:lnTo>
                      <a:pt x="1113" y="2085"/>
                    </a:lnTo>
                    <a:cubicBezTo>
                      <a:pt x="1240" y="1869"/>
                      <a:pt x="1354" y="1647"/>
                      <a:pt x="1475" y="1424"/>
                    </a:cubicBezTo>
                    <a:cubicBezTo>
                      <a:pt x="1538" y="1304"/>
                      <a:pt x="1608" y="1183"/>
                      <a:pt x="1672" y="1062"/>
                    </a:cubicBezTo>
                    <a:lnTo>
                      <a:pt x="1678" y="1024"/>
                    </a:lnTo>
                    <a:cubicBezTo>
                      <a:pt x="1716" y="871"/>
                      <a:pt x="1786" y="732"/>
                      <a:pt x="1888" y="617"/>
                    </a:cubicBezTo>
                    <a:cubicBezTo>
                      <a:pt x="1901" y="598"/>
                      <a:pt x="1926" y="573"/>
                      <a:pt x="1945" y="554"/>
                    </a:cubicBezTo>
                    <a:cubicBezTo>
                      <a:pt x="2034" y="388"/>
                      <a:pt x="2123" y="217"/>
                      <a:pt x="2218" y="52"/>
                    </a:cubicBezTo>
                    <a:lnTo>
                      <a:pt x="209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96"/>
              <p:cNvSpPr/>
              <p:nvPr/>
            </p:nvSpPr>
            <p:spPr>
              <a:xfrm>
                <a:off x="6392135" y="2417595"/>
                <a:ext cx="72246" cy="53800"/>
              </a:xfrm>
              <a:custGeom>
                <a:rect b="b" l="l" r="r" t="t"/>
                <a:pathLst>
                  <a:path extrusionOk="0" h="280" w="376">
                    <a:moveTo>
                      <a:pt x="153" y="0"/>
                    </a:moveTo>
                    <a:lnTo>
                      <a:pt x="1" y="280"/>
                    </a:lnTo>
                    <a:cubicBezTo>
                      <a:pt x="26" y="261"/>
                      <a:pt x="58" y="242"/>
                      <a:pt x="90" y="223"/>
                    </a:cubicBezTo>
                    <a:cubicBezTo>
                      <a:pt x="160" y="184"/>
                      <a:pt x="236" y="146"/>
                      <a:pt x="312" y="115"/>
                    </a:cubicBezTo>
                    <a:lnTo>
                      <a:pt x="376" y="89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96"/>
              <p:cNvSpPr/>
              <p:nvPr/>
            </p:nvSpPr>
            <p:spPr>
              <a:xfrm>
                <a:off x="6314126" y="2441997"/>
                <a:ext cx="278414" cy="215007"/>
              </a:xfrm>
              <a:custGeom>
                <a:rect b="b" l="l" r="r" t="t"/>
                <a:pathLst>
                  <a:path extrusionOk="0" h="1119" w="1449">
                    <a:moveTo>
                      <a:pt x="883" y="0"/>
                    </a:moveTo>
                    <a:cubicBezTo>
                      <a:pt x="845" y="19"/>
                      <a:pt x="814" y="38"/>
                      <a:pt x="769" y="57"/>
                    </a:cubicBezTo>
                    <a:cubicBezTo>
                      <a:pt x="725" y="83"/>
                      <a:pt x="680" y="102"/>
                      <a:pt x="636" y="127"/>
                    </a:cubicBezTo>
                    <a:lnTo>
                      <a:pt x="578" y="153"/>
                    </a:lnTo>
                    <a:cubicBezTo>
                      <a:pt x="470" y="216"/>
                      <a:pt x="375" y="286"/>
                      <a:pt x="286" y="362"/>
                    </a:cubicBezTo>
                    <a:cubicBezTo>
                      <a:pt x="229" y="464"/>
                      <a:pt x="172" y="566"/>
                      <a:pt x="114" y="667"/>
                    </a:cubicBezTo>
                    <a:lnTo>
                      <a:pt x="6" y="864"/>
                    </a:lnTo>
                    <a:cubicBezTo>
                      <a:pt x="0" y="903"/>
                      <a:pt x="0" y="947"/>
                      <a:pt x="0" y="992"/>
                    </a:cubicBezTo>
                    <a:cubicBezTo>
                      <a:pt x="0" y="1036"/>
                      <a:pt x="6" y="1074"/>
                      <a:pt x="13" y="1119"/>
                    </a:cubicBezTo>
                    <a:lnTo>
                      <a:pt x="19" y="1112"/>
                    </a:lnTo>
                    <a:cubicBezTo>
                      <a:pt x="178" y="985"/>
                      <a:pt x="343" y="864"/>
                      <a:pt x="515" y="756"/>
                    </a:cubicBezTo>
                    <a:cubicBezTo>
                      <a:pt x="521" y="744"/>
                      <a:pt x="534" y="737"/>
                      <a:pt x="547" y="731"/>
                    </a:cubicBezTo>
                    <a:cubicBezTo>
                      <a:pt x="705" y="623"/>
                      <a:pt x="871" y="528"/>
                      <a:pt x="1036" y="432"/>
                    </a:cubicBezTo>
                    <a:cubicBezTo>
                      <a:pt x="1169" y="356"/>
                      <a:pt x="1303" y="280"/>
                      <a:pt x="1449" y="216"/>
                    </a:cubicBez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96"/>
              <p:cNvSpPr/>
              <p:nvPr/>
            </p:nvSpPr>
            <p:spPr>
              <a:xfrm>
                <a:off x="6255523" y="2645858"/>
                <a:ext cx="46498" cy="69748"/>
              </a:xfrm>
              <a:custGeom>
                <a:rect b="b" l="l" r="r" t="t"/>
                <a:pathLst>
                  <a:path extrusionOk="0" h="363" w="242">
                    <a:moveTo>
                      <a:pt x="203" y="0"/>
                    </a:moveTo>
                    <a:lnTo>
                      <a:pt x="13" y="344"/>
                    </a:lnTo>
                    <a:lnTo>
                      <a:pt x="0" y="363"/>
                    </a:lnTo>
                    <a:cubicBezTo>
                      <a:pt x="70" y="274"/>
                      <a:pt x="153" y="191"/>
                      <a:pt x="242" y="121"/>
                    </a:cubicBezTo>
                    <a:cubicBezTo>
                      <a:pt x="223" y="83"/>
                      <a:pt x="210" y="45"/>
                      <a:pt x="2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96"/>
              <p:cNvSpPr/>
              <p:nvPr/>
            </p:nvSpPr>
            <p:spPr>
              <a:xfrm>
                <a:off x="6251872" y="2491953"/>
                <a:ext cx="442120" cy="308581"/>
              </a:xfrm>
              <a:custGeom>
                <a:rect b="b" l="l" r="r" t="t"/>
                <a:pathLst>
                  <a:path extrusionOk="0" h="1606" w="2301">
                    <a:moveTo>
                      <a:pt x="1875" y="1"/>
                    </a:moveTo>
                    <a:cubicBezTo>
                      <a:pt x="1716" y="90"/>
                      <a:pt x="1557" y="172"/>
                      <a:pt x="1398" y="261"/>
                    </a:cubicBezTo>
                    <a:cubicBezTo>
                      <a:pt x="1214" y="369"/>
                      <a:pt x="1029" y="484"/>
                      <a:pt x="852" y="611"/>
                    </a:cubicBezTo>
                    <a:cubicBezTo>
                      <a:pt x="845" y="617"/>
                      <a:pt x="839" y="617"/>
                      <a:pt x="832" y="624"/>
                    </a:cubicBezTo>
                    <a:cubicBezTo>
                      <a:pt x="686" y="725"/>
                      <a:pt x="547" y="833"/>
                      <a:pt x="407" y="948"/>
                    </a:cubicBezTo>
                    <a:cubicBezTo>
                      <a:pt x="267" y="1049"/>
                      <a:pt x="153" y="1170"/>
                      <a:pt x="57" y="1316"/>
                    </a:cubicBezTo>
                    <a:cubicBezTo>
                      <a:pt x="19" y="1380"/>
                      <a:pt x="0" y="1456"/>
                      <a:pt x="6" y="1539"/>
                    </a:cubicBezTo>
                    <a:cubicBezTo>
                      <a:pt x="14" y="1590"/>
                      <a:pt x="49" y="1606"/>
                      <a:pt x="90" y="1606"/>
                    </a:cubicBezTo>
                    <a:cubicBezTo>
                      <a:pt x="119" y="1606"/>
                      <a:pt x="151" y="1598"/>
                      <a:pt x="178" y="1589"/>
                    </a:cubicBezTo>
                    <a:cubicBezTo>
                      <a:pt x="343" y="1539"/>
                      <a:pt x="502" y="1475"/>
                      <a:pt x="661" y="1405"/>
                    </a:cubicBezTo>
                    <a:cubicBezTo>
                      <a:pt x="769" y="1354"/>
                      <a:pt x="871" y="1297"/>
                      <a:pt x="972" y="1246"/>
                    </a:cubicBezTo>
                    <a:cubicBezTo>
                      <a:pt x="1169" y="1132"/>
                      <a:pt x="1360" y="1011"/>
                      <a:pt x="1538" y="878"/>
                    </a:cubicBezTo>
                    <a:cubicBezTo>
                      <a:pt x="1811" y="662"/>
                      <a:pt x="2059" y="427"/>
                      <a:pt x="2288" y="172"/>
                    </a:cubicBezTo>
                    <a:lnTo>
                      <a:pt x="2300" y="160"/>
                    </a:lnTo>
                    <a:lnTo>
                      <a:pt x="2205" y="128"/>
                    </a:lnTo>
                    <a:lnTo>
                      <a:pt x="1919" y="13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96"/>
              <p:cNvSpPr/>
              <p:nvPr/>
            </p:nvSpPr>
            <p:spPr>
              <a:xfrm>
                <a:off x="6159068" y="2528652"/>
                <a:ext cx="601982" cy="468636"/>
              </a:xfrm>
              <a:custGeom>
                <a:rect b="b" l="l" r="r" t="t"/>
                <a:pathLst>
                  <a:path extrusionOk="0" h="2439" w="3133">
                    <a:moveTo>
                      <a:pt x="2860" y="0"/>
                    </a:moveTo>
                    <a:cubicBezTo>
                      <a:pt x="2866" y="19"/>
                      <a:pt x="2860" y="32"/>
                      <a:pt x="2847" y="45"/>
                    </a:cubicBezTo>
                    <a:cubicBezTo>
                      <a:pt x="2586" y="369"/>
                      <a:pt x="2275" y="655"/>
                      <a:pt x="1932" y="890"/>
                    </a:cubicBezTo>
                    <a:cubicBezTo>
                      <a:pt x="1709" y="1043"/>
                      <a:pt x="1474" y="1182"/>
                      <a:pt x="1233" y="1297"/>
                    </a:cubicBezTo>
                    <a:cubicBezTo>
                      <a:pt x="1138" y="1341"/>
                      <a:pt x="1036" y="1386"/>
                      <a:pt x="953" y="1418"/>
                    </a:cubicBezTo>
                    <a:cubicBezTo>
                      <a:pt x="864" y="1456"/>
                      <a:pt x="782" y="1487"/>
                      <a:pt x="693" y="1513"/>
                    </a:cubicBezTo>
                    <a:cubicBezTo>
                      <a:pt x="629" y="1551"/>
                      <a:pt x="572" y="1595"/>
                      <a:pt x="521" y="1640"/>
                    </a:cubicBezTo>
                    <a:cubicBezTo>
                      <a:pt x="445" y="1691"/>
                      <a:pt x="381" y="1748"/>
                      <a:pt x="318" y="1812"/>
                    </a:cubicBezTo>
                    <a:cubicBezTo>
                      <a:pt x="254" y="1869"/>
                      <a:pt x="197" y="1939"/>
                      <a:pt x="146" y="2009"/>
                    </a:cubicBezTo>
                    <a:cubicBezTo>
                      <a:pt x="83" y="2072"/>
                      <a:pt x="38" y="2155"/>
                      <a:pt x="19" y="2244"/>
                    </a:cubicBezTo>
                    <a:cubicBezTo>
                      <a:pt x="0" y="2314"/>
                      <a:pt x="32" y="2390"/>
                      <a:pt x="95" y="2428"/>
                    </a:cubicBezTo>
                    <a:cubicBezTo>
                      <a:pt x="122" y="2435"/>
                      <a:pt x="149" y="2439"/>
                      <a:pt x="176" y="2439"/>
                    </a:cubicBezTo>
                    <a:cubicBezTo>
                      <a:pt x="222" y="2439"/>
                      <a:pt x="268" y="2429"/>
                      <a:pt x="311" y="2409"/>
                    </a:cubicBezTo>
                    <a:cubicBezTo>
                      <a:pt x="470" y="2358"/>
                      <a:pt x="623" y="2295"/>
                      <a:pt x="775" y="2225"/>
                    </a:cubicBezTo>
                    <a:cubicBezTo>
                      <a:pt x="947" y="2142"/>
                      <a:pt x="1112" y="2047"/>
                      <a:pt x="1271" y="1945"/>
                    </a:cubicBezTo>
                    <a:cubicBezTo>
                      <a:pt x="1392" y="1869"/>
                      <a:pt x="1506" y="1786"/>
                      <a:pt x="1621" y="1704"/>
                    </a:cubicBezTo>
                    <a:cubicBezTo>
                      <a:pt x="2180" y="1271"/>
                      <a:pt x="2656" y="750"/>
                      <a:pt x="3120" y="229"/>
                    </a:cubicBezTo>
                    <a:cubicBezTo>
                      <a:pt x="3120" y="223"/>
                      <a:pt x="3127" y="216"/>
                      <a:pt x="3133" y="210"/>
                    </a:cubicBezTo>
                    <a:cubicBezTo>
                      <a:pt x="3095" y="204"/>
                      <a:pt x="3057" y="191"/>
                      <a:pt x="3025" y="166"/>
                    </a:cubicBezTo>
                    <a:cubicBezTo>
                      <a:pt x="3000" y="140"/>
                      <a:pt x="2974" y="115"/>
                      <a:pt x="2961" y="83"/>
                    </a:cubicBezTo>
                    <a:cubicBezTo>
                      <a:pt x="2955" y="64"/>
                      <a:pt x="2949" y="45"/>
                      <a:pt x="2949" y="26"/>
                    </a:cubicBezTo>
                    <a:cubicBezTo>
                      <a:pt x="2917" y="19"/>
                      <a:pt x="2891" y="13"/>
                      <a:pt x="28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96"/>
              <p:cNvSpPr/>
              <p:nvPr/>
            </p:nvSpPr>
            <p:spPr>
              <a:xfrm>
                <a:off x="6189426" y="2570154"/>
                <a:ext cx="627922" cy="575275"/>
              </a:xfrm>
              <a:custGeom>
                <a:rect b="b" l="l" r="r" t="t"/>
                <a:pathLst>
                  <a:path extrusionOk="0" h="2994" w="3268">
                    <a:moveTo>
                      <a:pt x="3045" y="0"/>
                    </a:moveTo>
                    <a:cubicBezTo>
                      <a:pt x="3077" y="13"/>
                      <a:pt x="3089" y="58"/>
                      <a:pt x="3064" y="83"/>
                    </a:cubicBezTo>
                    <a:cubicBezTo>
                      <a:pt x="2772" y="414"/>
                      <a:pt x="2479" y="738"/>
                      <a:pt x="2162" y="1036"/>
                    </a:cubicBezTo>
                    <a:cubicBezTo>
                      <a:pt x="1837" y="1354"/>
                      <a:pt x="1482" y="1634"/>
                      <a:pt x="1100" y="1875"/>
                    </a:cubicBezTo>
                    <a:cubicBezTo>
                      <a:pt x="852" y="2028"/>
                      <a:pt x="592" y="2161"/>
                      <a:pt x="319" y="2263"/>
                    </a:cubicBezTo>
                    <a:cubicBezTo>
                      <a:pt x="217" y="2307"/>
                      <a:pt x="109" y="2333"/>
                      <a:pt x="1" y="2339"/>
                    </a:cubicBezTo>
                    <a:cubicBezTo>
                      <a:pt x="14" y="2422"/>
                      <a:pt x="14" y="2511"/>
                      <a:pt x="26" y="2587"/>
                    </a:cubicBezTo>
                    <a:cubicBezTo>
                      <a:pt x="45" y="2695"/>
                      <a:pt x="64" y="2797"/>
                      <a:pt x="96" y="2898"/>
                    </a:cubicBezTo>
                    <a:cubicBezTo>
                      <a:pt x="109" y="2936"/>
                      <a:pt x="128" y="2994"/>
                      <a:pt x="179" y="2994"/>
                    </a:cubicBezTo>
                    <a:cubicBezTo>
                      <a:pt x="223" y="2987"/>
                      <a:pt x="268" y="2975"/>
                      <a:pt x="300" y="2949"/>
                    </a:cubicBezTo>
                    <a:cubicBezTo>
                      <a:pt x="382" y="2905"/>
                      <a:pt x="458" y="2854"/>
                      <a:pt x="541" y="2809"/>
                    </a:cubicBezTo>
                    <a:cubicBezTo>
                      <a:pt x="776" y="2657"/>
                      <a:pt x="999" y="2504"/>
                      <a:pt x="1221" y="2339"/>
                    </a:cubicBezTo>
                    <a:cubicBezTo>
                      <a:pt x="1526" y="2110"/>
                      <a:pt x="1818" y="1856"/>
                      <a:pt x="2092" y="1589"/>
                    </a:cubicBezTo>
                    <a:cubicBezTo>
                      <a:pt x="2536" y="1144"/>
                      <a:pt x="2930" y="655"/>
                      <a:pt x="3267" y="128"/>
                    </a:cubicBezTo>
                    <a:cubicBezTo>
                      <a:pt x="3236" y="115"/>
                      <a:pt x="3197" y="96"/>
                      <a:pt x="3166" y="83"/>
                    </a:cubicBezTo>
                    <a:cubicBezTo>
                      <a:pt x="3127" y="58"/>
                      <a:pt x="3096" y="32"/>
                      <a:pt x="30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96"/>
              <p:cNvSpPr/>
              <p:nvPr/>
            </p:nvSpPr>
            <p:spPr>
              <a:xfrm>
                <a:off x="5745005" y="2063480"/>
                <a:ext cx="2230967" cy="732831"/>
              </a:xfrm>
              <a:custGeom>
                <a:rect b="b" l="l" r="r" t="t"/>
                <a:pathLst>
                  <a:path extrusionOk="0" h="3814" w="11611">
                    <a:moveTo>
                      <a:pt x="1100" y="0"/>
                    </a:moveTo>
                    <a:cubicBezTo>
                      <a:pt x="1100" y="7"/>
                      <a:pt x="1094" y="7"/>
                      <a:pt x="1094" y="13"/>
                    </a:cubicBezTo>
                    <a:cubicBezTo>
                      <a:pt x="1081" y="19"/>
                      <a:pt x="1068" y="26"/>
                      <a:pt x="1056" y="26"/>
                    </a:cubicBezTo>
                    <a:lnTo>
                      <a:pt x="1100" y="45"/>
                    </a:lnTo>
                    <a:cubicBezTo>
                      <a:pt x="1183" y="70"/>
                      <a:pt x="1259" y="108"/>
                      <a:pt x="1342" y="146"/>
                    </a:cubicBezTo>
                    <a:cubicBezTo>
                      <a:pt x="1418" y="185"/>
                      <a:pt x="1494" y="216"/>
                      <a:pt x="1577" y="248"/>
                    </a:cubicBezTo>
                    <a:cubicBezTo>
                      <a:pt x="1659" y="274"/>
                      <a:pt x="1742" y="293"/>
                      <a:pt x="1831" y="305"/>
                    </a:cubicBezTo>
                    <a:cubicBezTo>
                      <a:pt x="1850" y="305"/>
                      <a:pt x="1850" y="331"/>
                      <a:pt x="1831" y="337"/>
                    </a:cubicBezTo>
                    <a:cubicBezTo>
                      <a:pt x="1804" y="342"/>
                      <a:pt x="1778" y="344"/>
                      <a:pt x="1751" y="344"/>
                    </a:cubicBezTo>
                    <a:cubicBezTo>
                      <a:pt x="1611" y="344"/>
                      <a:pt x="1471" y="281"/>
                      <a:pt x="1348" y="223"/>
                    </a:cubicBezTo>
                    <a:cubicBezTo>
                      <a:pt x="1265" y="185"/>
                      <a:pt x="1183" y="146"/>
                      <a:pt x="1100" y="115"/>
                    </a:cubicBezTo>
                    <a:cubicBezTo>
                      <a:pt x="1030" y="83"/>
                      <a:pt x="960" y="70"/>
                      <a:pt x="890" y="45"/>
                    </a:cubicBezTo>
                    <a:lnTo>
                      <a:pt x="871" y="45"/>
                    </a:lnTo>
                    <a:lnTo>
                      <a:pt x="738" y="57"/>
                    </a:lnTo>
                    <a:cubicBezTo>
                      <a:pt x="763" y="96"/>
                      <a:pt x="789" y="140"/>
                      <a:pt x="808" y="185"/>
                    </a:cubicBezTo>
                    <a:cubicBezTo>
                      <a:pt x="820" y="220"/>
                      <a:pt x="799" y="255"/>
                      <a:pt x="765" y="255"/>
                    </a:cubicBezTo>
                    <a:cubicBezTo>
                      <a:pt x="763" y="255"/>
                      <a:pt x="760" y="255"/>
                      <a:pt x="757" y="254"/>
                    </a:cubicBezTo>
                    <a:cubicBezTo>
                      <a:pt x="503" y="216"/>
                      <a:pt x="249" y="172"/>
                      <a:pt x="1" y="127"/>
                    </a:cubicBezTo>
                    <a:lnTo>
                      <a:pt x="1" y="127"/>
                    </a:lnTo>
                    <a:lnTo>
                      <a:pt x="573" y="553"/>
                    </a:lnTo>
                    <a:cubicBezTo>
                      <a:pt x="604" y="579"/>
                      <a:pt x="592" y="629"/>
                      <a:pt x="554" y="636"/>
                    </a:cubicBezTo>
                    <a:lnTo>
                      <a:pt x="369" y="668"/>
                    </a:lnTo>
                    <a:lnTo>
                      <a:pt x="465" y="699"/>
                    </a:lnTo>
                    <a:cubicBezTo>
                      <a:pt x="922" y="756"/>
                      <a:pt x="1380" y="871"/>
                      <a:pt x="1812" y="1036"/>
                    </a:cubicBezTo>
                    <a:cubicBezTo>
                      <a:pt x="1831" y="1023"/>
                      <a:pt x="1856" y="1011"/>
                      <a:pt x="1875" y="998"/>
                    </a:cubicBezTo>
                    <a:cubicBezTo>
                      <a:pt x="1880" y="996"/>
                      <a:pt x="1885" y="994"/>
                      <a:pt x="1890" y="994"/>
                    </a:cubicBezTo>
                    <a:cubicBezTo>
                      <a:pt x="1921" y="994"/>
                      <a:pt x="1941" y="1046"/>
                      <a:pt x="1914" y="1068"/>
                    </a:cubicBezTo>
                    <a:lnTo>
                      <a:pt x="1907" y="1074"/>
                    </a:lnTo>
                    <a:cubicBezTo>
                      <a:pt x="2155" y="1170"/>
                      <a:pt x="2397" y="1284"/>
                      <a:pt x="2638" y="1405"/>
                    </a:cubicBezTo>
                    <a:cubicBezTo>
                      <a:pt x="2644" y="1411"/>
                      <a:pt x="2657" y="1424"/>
                      <a:pt x="2657" y="1436"/>
                    </a:cubicBezTo>
                    <a:lnTo>
                      <a:pt x="2816" y="1487"/>
                    </a:lnTo>
                    <a:cubicBezTo>
                      <a:pt x="2824" y="1481"/>
                      <a:pt x="2834" y="1478"/>
                      <a:pt x="2843" y="1478"/>
                    </a:cubicBezTo>
                    <a:cubicBezTo>
                      <a:pt x="2863" y="1478"/>
                      <a:pt x="2884" y="1491"/>
                      <a:pt x="2892" y="1513"/>
                    </a:cubicBezTo>
                    <a:cubicBezTo>
                      <a:pt x="2968" y="1538"/>
                      <a:pt x="3045" y="1570"/>
                      <a:pt x="3115" y="1595"/>
                    </a:cubicBezTo>
                    <a:cubicBezTo>
                      <a:pt x="3464" y="1716"/>
                      <a:pt x="3807" y="1843"/>
                      <a:pt x="4150" y="1970"/>
                    </a:cubicBezTo>
                    <a:lnTo>
                      <a:pt x="4589" y="2142"/>
                    </a:lnTo>
                    <a:lnTo>
                      <a:pt x="4595" y="2142"/>
                    </a:lnTo>
                    <a:lnTo>
                      <a:pt x="4672" y="2167"/>
                    </a:lnTo>
                    <a:lnTo>
                      <a:pt x="4926" y="2263"/>
                    </a:lnTo>
                    <a:lnTo>
                      <a:pt x="5066" y="2320"/>
                    </a:lnTo>
                    <a:cubicBezTo>
                      <a:pt x="5104" y="2332"/>
                      <a:pt x="5142" y="2345"/>
                      <a:pt x="5174" y="2371"/>
                    </a:cubicBezTo>
                    <a:cubicBezTo>
                      <a:pt x="5180" y="2383"/>
                      <a:pt x="5186" y="2402"/>
                      <a:pt x="5186" y="2415"/>
                    </a:cubicBezTo>
                    <a:cubicBezTo>
                      <a:pt x="5205" y="2402"/>
                      <a:pt x="5224" y="2390"/>
                      <a:pt x="5243" y="2377"/>
                    </a:cubicBezTo>
                    <a:cubicBezTo>
                      <a:pt x="5263" y="2371"/>
                      <a:pt x="5275" y="2358"/>
                      <a:pt x="5294" y="2345"/>
                    </a:cubicBezTo>
                    <a:cubicBezTo>
                      <a:pt x="5307" y="2339"/>
                      <a:pt x="5326" y="2326"/>
                      <a:pt x="5339" y="2313"/>
                    </a:cubicBezTo>
                    <a:cubicBezTo>
                      <a:pt x="5352" y="2301"/>
                      <a:pt x="5364" y="2288"/>
                      <a:pt x="5383" y="2275"/>
                    </a:cubicBezTo>
                    <a:cubicBezTo>
                      <a:pt x="5396" y="2269"/>
                      <a:pt x="5409" y="2263"/>
                      <a:pt x="5421" y="2263"/>
                    </a:cubicBezTo>
                    <a:cubicBezTo>
                      <a:pt x="5434" y="2263"/>
                      <a:pt x="5440" y="2275"/>
                      <a:pt x="5447" y="2288"/>
                    </a:cubicBezTo>
                    <a:cubicBezTo>
                      <a:pt x="5440" y="2307"/>
                      <a:pt x="5434" y="2332"/>
                      <a:pt x="5415" y="2345"/>
                    </a:cubicBezTo>
                    <a:cubicBezTo>
                      <a:pt x="5390" y="2377"/>
                      <a:pt x="5352" y="2402"/>
                      <a:pt x="5320" y="2428"/>
                    </a:cubicBezTo>
                    <a:cubicBezTo>
                      <a:pt x="5282" y="2447"/>
                      <a:pt x="5243" y="2460"/>
                      <a:pt x="5205" y="2466"/>
                    </a:cubicBezTo>
                    <a:lnTo>
                      <a:pt x="5199" y="2466"/>
                    </a:lnTo>
                    <a:cubicBezTo>
                      <a:pt x="5205" y="2479"/>
                      <a:pt x="5212" y="2485"/>
                      <a:pt x="5218" y="2491"/>
                    </a:cubicBezTo>
                    <a:cubicBezTo>
                      <a:pt x="5237" y="2517"/>
                      <a:pt x="5256" y="2529"/>
                      <a:pt x="5282" y="2542"/>
                    </a:cubicBezTo>
                    <a:cubicBezTo>
                      <a:pt x="5294" y="2549"/>
                      <a:pt x="5307" y="2549"/>
                      <a:pt x="5320" y="2555"/>
                    </a:cubicBezTo>
                    <a:lnTo>
                      <a:pt x="5358" y="2555"/>
                    </a:lnTo>
                    <a:lnTo>
                      <a:pt x="5377" y="2549"/>
                    </a:lnTo>
                    <a:lnTo>
                      <a:pt x="5390" y="2549"/>
                    </a:lnTo>
                    <a:cubicBezTo>
                      <a:pt x="5402" y="2542"/>
                      <a:pt x="5415" y="2536"/>
                      <a:pt x="5428" y="2529"/>
                    </a:cubicBezTo>
                    <a:cubicBezTo>
                      <a:pt x="5433" y="2526"/>
                      <a:pt x="5439" y="2524"/>
                      <a:pt x="5445" y="2524"/>
                    </a:cubicBezTo>
                    <a:cubicBezTo>
                      <a:pt x="5460" y="2524"/>
                      <a:pt x="5476" y="2535"/>
                      <a:pt x="5485" y="2549"/>
                    </a:cubicBezTo>
                    <a:cubicBezTo>
                      <a:pt x="5491" y="2568"/>
                      <a:pt x="5485" y="2593"/>
                      <a:pt x="5466" y="2606"/>
                    </a:cubicBezTo>
                    <a:lnTo>
                      <a:pt x="5453" y="2618"/>
                    </a:lnTo>
                    <a:cubicBezTo>
                      <a:pt x="5485" y="2637"/>
                      <a:pt x="5523" y="2650"/>
                      <a:pt x="5561" y="2669"/>
                    </a:cubicBezTo>
                    <a:cubicBezTo>
                      <a:pt x="5587" y="2676"/>
                      <a:pt x="5612" y="2688"/>
                      <a:pt x="5637" y="2695"/>
                    </a:cubicBezTo>
                    <a:cubicBezTo>
                      <a:pt x="5648" y="2681"/>
                      <a:pt x="5665" y="2674"/>
                      <a:pt x="5682" y="2674"/>
                    </a:cubicBezTo>
                    <a:cubicBezTo>
                      <a:pt x="5704" y="2674"/>
                      <a:pt x="5726" y="2686"/>
                      <a:pt x="5733" y="2707"/>
                    </a:cubicBezTo>
                    <a:cubicBezTo>
                      <a:pt x="5747" y="2708"/>
                      <a:pt x="5761" y="2709"/>
                      <a:pt x="5775" y="2709"/>
                    </a:cubicBezTo>
                    <a:cubicBezTo>
                      <a:pt x="5842" y="2709"/>
                      <a:pt x="5906" y="2697"/>
                      <a:pt x="5974" y="2676"/>
                    </a:cubicBezTo>
                    <a:cubicBezTo>
                      <a:pt x="5981" y="2672"/>
                      <a:pt x="5989" y="2671"/>
                      <a:pt x="5997" y="2671"/>
                    </a:cubicBezTo>
                    <a:cubicBezTo>
                      <a:pt x="6016" y="2671"/>
                      <a:pt x="6035" y="2681"/>
                      <a:pt x="6044" y="2695"/>
                    </a:cubicBezTo>
                    <a:cubicBezTo>
                      <a:pt x="6051" y="2714"/>
                      <a:pt x="6051" y="2726"/>
                      <a:pt x="6044" y="2739"/>
                    </a:cubicBezTo>
                    <a:cubicBezTo>
                      <a:pt x="6197" y="2771"/>
                      <a:pt x="6356" y="2828"/>
                      <a:pt x="6502" y="2873"/>
                    </a:cubicBezTo>
                    <a:cubicBezTo>
                      <a:pt x="6858" y="2981"/>
                      <a:pt x="7207" y="3089"/>
                      <a:pt x="7563" y="3203"/>
                    </a:cubicBezTo>
                    <a:lnTo>
                      <a:pt x="8084" y="3375"/>
                    </a:lnTo>
                    <a:cubicBezTo>
                      <a:pt x="8198" y="3406"/>
                      <a:pt x="8319" y="3445"/>
                      <a:pt x="8427" y="3489"/>
                    </a:cubicBezTo>
                    <a:cubicBezTo>
                      <a:pt x="8472" y="3489"/>
                      <a:pt x="8510" y="3495"/>
                      <a:pt x="8554" y="3502"/>
                    </a:cubicBezTo>
                    <a:lnTo>
                      <a:pt x="8732" y="3540"/>
                    </a:lnTo>
                    <a:cubicBezTo>
                      <a:pt x="8815" y="3540"/>
                      <a:pt x="8897" y="3572"/>
                      <a:pt x="8967" y="3622"/>
                    </a:cubicBezTo>
                    <a:cubicBezTo>
                      <a:pt x="8980" y="3635"/>
                      <a:pt x="8993" y="3654"/>
                      <a:pt x="9006" y="3673"/>
                    </a:cubicBezTo>
                    <a:cubicBezTo>
                      <a:pt x="9012" y="3692"/>
                      <a:pt x="9012" y="3718"/>
                      <a:pt x="9025" y="3737"/>
                    </a:cubicBezTo>
                    <a:cubicBezTo>
                      <a:pt x="9029" y="3749"/>
                      <a:pt x="9043" y="3753"/>
                      <a:pt x="9059" y="3753"/>
                    </a:cubicBezTo>
                    <a:cubicBezTo>
                      <a:pt x="9087" y="3753"/>
                      <a:pt x="9125" y="3741"/>
                      <a:pt x="9145" y="3737"/>
                    </a:cubicBezTo>
                    <a:lnTo>
                      <a:pt x="9317" y="3711"/>
                    </a:lnTo>
                    <a:cubicBezTo>
                      <a:pt x="9339" y="3702"/>
                      <a:pt x="9365" y="3697"/>
                      <a:pt x="9391" y="3697"/>
                    </a:cubicBezTo>
                    <a:cubicBezTo>
                      <a:pt x="9417" y="3697"/>
                      <a:pt x="9444" y="3702"/>
                      <a:pt x="9469" y="3711"/>
                    </a:cubicBezTo>
                    <a:cubicBezTo>
                      <a:pt x="9495" y="3724"/>
                      <a:pt x="9501" y="3756"/>
                      <a:pt x="9476" y="3775"/>
                    </a:cubicBezTo>
                    <a:cubicBezTo>
                      <a:pt x="9698" y="3775"/>
                      <a:pt x="9914" y="3781"/>
                      <a:pt x="10137" y="3788"/>
                    </a:cubicBezTo>
                    <a:cubicBezTo>
                      <a:pt x="10276" y="3794"/>
                      <a:pt x="10416" y="3800"/>
                      <a:pt x="10556" y="3807"/>
                    </a:cubicBezTo>
                    <a:lnTo>
                      <a:pt x="10759" y="3813"/>
                    </a:lnTo>
                    <a:lnTo>
                      <a:pt x="10842" y="3813"/>
                    </a:lnTo>
                    <a:cubicBezTo>
                      <a:pt x="10836" y="3800"/>
                      <a:pt x="10829" y="3788"/>
                      <a:pt x="10829" y="3769"/>
                    </a:cubicBezTo>
                    <a:cubicBezTo>
                      <a:pt x="10823" y="3718"/>
                      <a:pt x="10848" y="3667"/>
                      <a:pt x="10893" y="3635"/>
                    </a:cubicBezTo>
                    <a:cubicBezTo>
                      <a:pt x="10791" y="3622"/>
                      <a:pt x="10696" y="3603"/>
                      <a:pt x="10601" y="3591"/>
                    </a:cubicBezTo>
                    <a:cubicBezTo>
                      <a:pt x="10473" y="3572"/>
                      <a:pt x="10353" y="3546"/>
                      <a:pt x="10226" y="3527"/>
                    </a:cubicBezTo>
                    <a:cubicBezTo>
                      <a:pt x="9971" y="3483"/>
                      <a:pt x="9717" y="3425"/>
                      <a:pt x="9469" y="3368"/>
                    </a:cubicBezTo>
                    <a:cubicBezTo>
                      <a:pt x="9440" y="3362"/>
                      <a:pt x="9443" y="3323"/>
                      <a:pt x="9470" y="3323"/>
                    </a:cubicBezTo>
                    <a:cubicBezTo>
                      <a:pt x="9472" y="3323"/>
                      <a:pt x="9474" y="3323"/>
                      <a:pt x="9476" y="3324"/>
                    </a:cubicBezTo>
                    <a:cubicBezTo>
                      <a:pt x="9730" y="3375"/>
                      <a:pt x="9984" y="3419"/>
                      <a:pt x="10238" y="3457"/>
                    </a:cubicBezTo>
                    <a:cubicBezTo>
                      <a:pt x="10365" y="3483"/>
                      <a:pt x="10493" y="3502"/>
                      <a:pt x="10620" y="3521"/>
                    </a:cubicBezTo>
                    <a:cubicBezTo>
                      <a:pt x="10740" y="3540"/>
                      <a:pt x="10867" y="3546"/>
                      <a:pt x="10988" y="3572"/>
                    </a:cubicBezTo>
                    <a:lnTo>
                      <a:pt x="11020" y="3553"/>
                    </a:lnTo>
                    <a:lnTo>
                      <a:pt x="11064" y="3527"/>
                    </a:lnTo>
                    <a:lnTo>
                      <a:pt x="10982" y="3508"/>
                    </a:lnTo>
                    <a:cubicBezTo>
                      <a:pt x="10918" y="3489"/>
                      <a:pt x="10861" y="3476"/>
                      <a:pt x="10798" y="3464"/>
                    </a:cubicBezTo>
                    <a:cubicBezTo>
                      <a:pt x="10664" y="3432"/>
                      <a:pt x="10531" y="3406"/>
                      <a:pt x="10397" y="3387"/>
                    </a:cubicBezTo>
                    <a:cubicBezTo>
                      <a:pt x="10367" y="3381"/>
                      <a:pt x="10371" y="3336"/>
                      <a:pt x="10398" y="3336"/>
                    </a:cubicBezTo>
                    <a:cubicBezTo>
                      <a:pt x="10400" y="3336"/>
                      <a:pt x="10402" y="3336"/>
                      <a:pt x="10404" y="3337"/>
                    </a:cubicBezTo>
                    <a:cubicBezTo>
                      <a:pt x="10537" y="3349"/>
                      <a:pt x="10670" y="3375"/>
                      <a:pt x="10804" y="3394"/>
                    </a:cubicBezTo>
                    <a:cubicBezTo>
                      <a:pt x="10874" y="3406"/>
                      <a:pt x="10937" y="3425"/>
                      <a:pt x="11001" y="3438"/>
                    </a:cubicBezTo>
                    <a:cubicBezTo>
                      <a:pt x="11039" y="3445"/>
                      <a:pt x="11071" y="3451"/>
                      <a:pt x="11103" y="3464"/>
                    </a:cubicBezTo>
                    <a:lnTo>
                      <a:pt x="11147" y="3470"/>
                    </a:lnTo>
                    <a:lnTo>
                      <a:pt x="11611" y="3209"/>
                    </a:lnTo>
                    <a:cubicBezTo>
                      <a:pt x="11357" y="3190"/>
                      <a:pt x="11103" y="3178"/>
                      <a:pt x="10867" y="3165"/>
                    </a:cubicBezTo>
                    <a:cubicBezTo>
                      <a:pt x="10791" y="3159"/>
                      <a:pt x="10715" y="3152"/>
                      <a:pt x="10639" y="3146"/>
                    </a:cubicBezTo>
                    <a:cubicBezTo>
                      <a:pt x="10588" y="3146"/>
                      <a:pt x="10537" y="3133"/>
                      <a:pt x="10493" y="3108"/>
                    </a:cubicBezTo>
                    <a:cubicBezTo>
                      <a:pt x="10448" y="3082"/>
                      <a:pt x="10423" y="3038"/>
                      <a:pt x="10416" y="2993"/>
                    </a:cubicBezTo>
                    <a:cubicBezTo>
                      <a:pt x="10410" y="2962"/>
                      <a:pt x="10416" y="2930"/>
                      <a:pt x="10416" y="2904"/>
                    </a:cubicBezTo>
                    <a:cubicBezTo>
                      <a:pt x="10416" y="2892"/>
                      <a:pt x="10410" y="2879"/>
                      <a:pt x="10404" y="2866"/>
                    </a:cubicBezTo>
                    <a:cubicBezTo>
                      <a:pt x="10404" y="2866"/>
                      <a:pt x="10387" y="2858"/>
                      <a:pt x="10381" y="2858"/>
                    </a:cubicBezTo>
                    <a:cubicBezTo>
                      <a:pt x="10379" y="2858"/>
                      <a:pt x="10378" y="2859"/>
                      <a:pt x="10378" y="2860"/>
                    </a:cubicBezTo>
                    <a:cubicBezTo>
                      <a:pt x="10373" y="2870"/>
                      <a:pt x="10365" y="2874"/>
                      <a:pt x="10356" y="2874"/>
                    </a:cubicBezTo>
                    <a:cubicBezTo>
                      <a:pt x="10343" y="2874"/>
                      <a:pt x="10330" y="2863"/>
                      <a:pt x="10334" y="2847"/>
                    </a:cubicBezTo>
                    <a:lnTo>
                      <a:pt x="10334" y="2834"/>
                    </a:lnTo>
                    <a:cubicBezTo>
                      <a:pt x="10143" y="2815"/>
                      <a:pt x="9959" y="2790"/>
                      <a:pt x="9781" y="2746"/>
                    </a:cubicBezTo>
                    <a:cubicBezTo>
                      <a:pt x="9425" y="2676"/>
                      <a:pt x="9069" y="2587"/>
                      <a:pt x="8713" y="2491"/>
                    </a:cubicBezTo>
                    <a:cubicBezTo>
                      <a:pt x="8408" y="2415"/>
                      <a:pt x="8103" y="2313"/>
                      <a:pt x="7804" y="2205"/>
                    </a:cubicBezTo>
                    <a:cubicBezTo>
                      <a:pt x="7804" y="2212"/>
                      <a:pt x="7798" y="2218"/>
                      <a:pt x="7792" y="2218"/>
                    </a:cubicBezTo>
                    <a:cubicBezTo>
                      <a:pt x="7779" y="2224"/>
                      <a:pt x="7766" y="2224"/>
                      <a:pt x="7760" y="2224"/>
                    </a:cubicBezTo>
                    <a:lnTo>
                      <a:pt x="7722" y="2224"/>
                    </a:lnTo>
                    <a:cubicBezTo>
                      <a:pt x="7696" y="2224"/>
                      <a:pt x="7677" y="2218"/>
                      <a:pt x="7658" y="2212"/>
                    </a:cubicBezTo>
                    <a:cubicBezTo>
                      <a:pt x="7639" y="2205"/>
                      <a:pt x="7620" y="2193"/>
                      <a:pt x="7607" y="2186"/>
                    </a:cubicBezTo>
                    <a:lnTo>
                      <a:pt x="7607" y="2186"/>
                    </a:lnTo>
                    <a:cubicBezTo>
                      <a:pt x="7614" y="2294"/>
                      <a:pt x="7588" y="2409"/>
                      <a:pt x="7538" y="2504"/>
                    </a:cubicBezTo>
                    <a:cubicBezTo>
                      <a:pt x="7487" y="2618"/>
                      <a:pt x="7372" y="2688"/>
                      <a:pt x="7252" y="2695"/>
                    </a:cubicBezTo>
                    <a:cubicBezTo>
                      <a:pt x="7194" y="2752"/>
                      <a:pt x="7125" y="2803"/>
                      <a:pt x="7048" y="2834"/>
                    </a:cubicBezTo>
                    <a:cubicBezTo>
                      <a:pt x="7010" y="2854"/>
                      <a:pt x="6966" y="2866"/>
                      <a:pt x="6928" y="2873"/>
                    </a:cubicBezTo>
                    <a:cubicBezTo>
                      <a:pt x="6923" y="2873"/>
                      <a:pt x="6918" y="2874"/>
                      <a:pt x="6914" y="2874"/>
                    </a:cubicBezTo>
                    <a:cubicBezTo>
                      <a:pt x="6874" y="2874"/>
                      <a:pt x="6839" y="2849"/>
                      <a:pt x="6839" y="2809"/>
                    </a:cubicBezTo>
                    <a:cubicBezTo>
                      <a:pt x="6845" y="2765"/>
                      <a:pt x="6864" y="2720"/>
                      <a:pt x="6889" y="2682"/>
                    </a:cubicBezTo>
                    <a:lnTo>
                      <a:pt x="6889" y="2682"/>
                    </a:lnTo>
                    <a:cubicBezTo>
                      <a:pt x="6844" y="2705"/>
                      <a:pt x="6791" y="2716"/>
                      <a:pt x="6738" y="2716"/>
                    </a:cubicBezTo>
                    <a:cubicBezTo>
                      <a:pt x="6703" y="2716"/>
                      <a:pt x="6668" y="2711"/>
                      <a:pt x="6635" y="2701"/>
                    </a:cubicBezTo>
                    <a:cubicBezTo>
                      <a:pt x="6603" y="2682"/>
                      <a:pt x="6597" y="2644"/>
                      <a:pt x="6622" y="2618"/>
                    </a:cubicBezTo>
                    <a:cubicBezTo>
                      <a:pt x="6699" y="2574"/>
                      <a:pt x="6762" y="2510"/>
                      <a:pt x="6819" y="2447"/>
                    </a:cubicBezTo>
                    <a:cubicBezTo>
                      <a:pt x="6845" y="2409"/>
                      <a:pt x="6864" y="2371"/>
                      <a:pt x="6889" y="2332"/>
                    </a:cubicBezTo>
                    <a:cubicBezTo>
                      <a:pt x="6896" y="2313"/>
                      <a:pt x="6908" y="2294"/>
                      <a:pt x="6921" y="2275"/>
                    </a:cubicBezTo>
                    <a:lnTo>
                      <a:pt x="6928" y="2256"/>
                    </a:lnTo>
                    <a:lnTo>
                      <a:pt x="6928" y="2256"/>
                    </a:lnTo>
                    <a:cubicBezTo>
                      <a:pt x="6895" y="2265"/>
                      <a:pt x="6863" y="2270"/>
                      <a:pt x="6830" y="2270"/>
                    </a:cubicBezTo>
                    <a:cubicBezTo>
                      <a:pt x="6793" y="2270"/>
                      <a:pt x="6755" y="2263"/>
                      <a:pt x="6718" y="2250"/>
                    </a:cubicBezTo>
                    <a:cubicBezTo>
                      <a:pt x="6686" y="2250"/>
                      <a:pt x="6661" y="2243"/>
                      <a:pt x="6635" y="2237"/>
                    </a:cubicBezTo>
                    <a:cubicBezTo>
                      <a:pt x="6616" y="2231"/>
                      <a:pt x="6603" y="2224"/>
                      <a:pt x="6584" y="2218"/>
                    </a:cubicBezTo>
                    <a:cubicBezTo>
                      <a:pt x="6527" y="2234"/>
                      <a:pt x="6466" y="2243"/>
                      <a:pt x="6405" y="2243"/>
                    </a:cubicBezTo>
                    <a:cubicBezTo>
                      <a:pt x="6324" y="2243"/>
                      <a:pt x="6241" y="2228"/>
                      <a:pt x="6165" y="2199"/>
                    </a:cubicBezTo>
                    <a:cubicBezTo>
                      <a:pt x="6159" y="2199"/>
                      <a:pt x="6152" y="2193"/>
                      <a:pt x="6152" y="2186"/>
                    </a:cubicBezTo>
                    <a:cubicBezTo>
                      <a:pt x="6097" y="2201"/>
                      <a:pt x="6038" y="2216"/>
                      <a:pt x="5982" y="2216"/>
                    </a:cubicBezTo>
                    <a:cubicBezTo>
                      <a:pt x="5941" y="2216"/>
                      <a:pt x="5901" y="2208"/>
                      <a:pt x="5866" y="2186"/>
                    </a:cubicBezTo>
                    <a:cubicBezTo>
                      <a:pt x="5777" y="2135"/>
                      <a:pt x="5739" y="2002"/>
                      <a:pt x="5707" y="1926"/>
                    </a:cubicBezTo>
                    <a:cubicBezTo>
                      <a:pt x="5676" y="1850"/>
                      <a:pt x="5644" y="1773"/>
                      <a:pt x="5612" y="1697"/>
                    </a:cubicBezTo>
                    <a:cubicBezTo>
                      <a:pt x="5587" y="1703"/>
                      <a:pt x="5561" y="1710"/>
                      <a:pt x="5542" y="1710"/>
                    </a:cubicBezTo>
                    <a:cubicBezTo>
                      <a:pt x="5517" y="1716"/>
                      <a:pt x="5485" y="1722"/>
                      <a:pt x="5460" y="1722"/>
                    </a:cubicBezTo>
                    <a:cubicBezTo>
                      <a:pt x="5445" y="1723"/>
                      <a:pt x="5431" y="1724"/>
                      <a:pt x="5416" y="1724"/>
                    </a:cubicBezTo>
                    <a:cubicBezTo>
                      <a:pt x="5315" y="1724"/>
                      <a:pt x="5211" y="1704"/>
                      <a:pt x="5116" y="1665"/>
                    </a:cubicBezTo>
                    <a:cubicBezTo>
                      <a:pt x="5066" y="1640"/>
                      <a:pt x="5015" y="1614"/>
                      <a:pt x="4964" y="1576"/>
                    </a:cubicBezTo>
                    <a:cubicBezTo>
                      <a:pt x="4938" y="1557"/>
                      <a:pt x="4913" y="1532"/>
                      <a:pt x="4894" y="1506"/>
                    </a:cubicBezTo>
                    <a:cubicBezTo>
                      <a:pt x="4843" y="1500"/>
                      <a:pt x="4792" y="1494"/>
                      <a:pt x="4741" y="1481"/>
                    </a:cubicBezTo>
                    <a:cubicBezTo>
                      <a:pt x="4665" y="1456"/>
                      <a:pt x="4595" y="1424"/>
                      <a:pt x="4525" y="1379"/>
                    </a:cubicBezTo>
                    <a:cubicBezTo>
                      <a:pt x="4494" y="1360"/>
                      <a:pt x="4462" y="1335"/>
                      <a:pt x="4436" y="1309"/>
                    </a:cubicBezTo>
                    <a:lnTo>
                      <a:pt x="4411" y="1290"/>
                    </a:lnTo>
                    <a:cubicBezTo>
                      <a:pt x="4335" y="1265"/>
                      <a:pt x="4252" y="1239"/>
                      <a:pt x="4176" y="1208"/>
                    </a:cubicBezTo>
                    <a:cubicBezTo>
                      <a:pt x="4068" y="1163"/>
                      <a:pt x="3960" y="1106"/>
                      <a:pt x="3864" y="1036"/>
                    </a:cubicBezTo>
                    <a:cubicBezTo>
                      <a:pt x="3833" y="1011"/>
                      <a:pt x="3801" y="985"/>
                      <a:pt x="3769" y="960"/>
                    </a:cubicBezTo>
                    <a:cubicBezTo>
                      <a:pt x="3706" y="934"/>
                      <a:pt x="3642" y="903"/>
                      <a:pt x="3579" y="877"/>
                    </a:cubicBezTo>
                    <a:lnTo>
                      <a:pt x="3502" y="845"/>
                    </a:lnTo>
                    <a:lnTo>
                      <a:pt x="3267" y="750"/>
                    </a:lnTo>
                    <a:cubicBezTo>
                      <a:pt x="2886" y="598"/>
                      <a:pt x="2505" y="451"/>
                      <a:pt x="2117" y="318"/>
                    </a:cubicBezTo>
                    <a:cubicBezTo>
                      <a:pt x="1926" y="254"/>
                      <a:pt x="1723" y="191"/>
                      <a:pt x="1526" y="134"/>
                    </a:cubicBezTo>
                    <a:cubicBezTo>
                      <a:pt x="1386" y="96"/>
                      <a:pt x="1240" y="51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96"/>
              <p:cNvSpPr/>
              <p:nvPr/>
            </p:nvSpPr>
            <p:spPr>
              <a:xfrm>
                <a:off x="7146863" y="2466398"/>
                <a:ext cx="45346" cy="100298"/>
              </a:xfrm>
              <a:custGeom>
                <a:rect b="b" l="l" r="r" t="t"/>
                <a:pathLst>
                  <a:path extrusionOk="0" h="522" w="236">
                    <a:moveTo>
                      <a:pt x="223" y="0"/>
                    </a:moveTo>
                    <a:lnTo>
                      <a:pt x="178" y="13"/>
                    </a:lnTo>
                    <a:lnTo>
                      <a:pt x="127" y="32"/>
                    </a:lnTo>
                    <a:cubicBezTo>
                      <a:pt x="140" y="77"/>
                      <a:pt x="140" y="121"/>
                      <a:pt x="140" y="166"/>
                    </a:cubicBezTo>
                    <a:cubicBezTo>
                      <a:pt x="134" y="223"/>
                      <a:pt x="121" y="274"/>
                      <a:pt x="102" y="324"/>
                    </a:cubicBezTo>
                    <a:cubicBezTo>
                      <a:pt x="76" y="394"/>
                      <a:pt x="45" y="464"/>
                      <a:pt x="0" y="521"/>
                    </a:cubicBezTo>
                    <a:cubicBezTo>
                      <a:pt x="76" y="490"/>
                      <a:pt x="140" y="432"/>
                      <a:pt x="172" y="356"/>
                    </a:cubicBezTo>
                    <a:cubicBezTo>
                      <a:pt x="216" y="242"/>
                      <a:pt x="235" y="121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96"/>
              <p:cNvSpPr/>
              <p:nvPr/>
            </p:nvSpPr>
            <p:spPr>
              <a:xfrm>
                <a:off x="7072313" y="2478503"/>
                <a:ext cx="86848" cy="118744"/>
              </a:xfrm>
              <a:custGeom>
                <a:rect b="b" l="l" r="r" t="t"/>
                <a:pathLst>
                  <a:path extrusionOk="0" h="618" w="452">
                    <a:moveTo>
                      <a:pt x="452" y="1"/>
                    </a:moveTo>
                    <a:cubicBezTo>
                      <a:pt x="394" y="20"/>
                      <a:pt x="337" y="39"/>
                      <a:pt x="280" y="52"/>
                    </a:cubicBezTo>
                    <a:cubicBezTo>
                      <a:pt x="274" y="77"/>
                      <a:pt x="261" y="103"/>
                      <a:pt x="255" y="128"/>
                    </a:cubicBezTo>
                    <a:cubicBezTo>
                      <a:pt x="242" y="166"/>
                      <a:pt x="229" y="204"/>
                      <a:pt x="217" y="236"/>
                    </a:cubicBezTo>
                    <a:cubicBezTo>
                      <a:pt x="185" y="306"/>
                      <a:pt x="147" y="369"/>
                      <a:pt x="96" y="427"/>
                    </a:cubicBezTo>
                    <a:lnTo>
                      <a:pt x="83" y="439"/>
                    </a:lnTo>
                    <a:cubicBezTo>
                      <a:pt x="64" y="477"/>
                      <a:pt x="51" y="509"/>
                      <a:pt x="32" y="541"/>
                    </a:cubicBezTo>
                    <a:cubicBezTo>
                      <a:pt x="26" y="554"/>
                      <a:pt x="20" y="566"/>
                      <a:pt x="20" y="579"/>
                    </a:cubicBezTo>
                    <a:cubicBezTo>
                      <a:pt x="13" y="592"/>
                      <a:pt x="7" y="605"/>
                      <a:pt x="0" y="617"/>
                    </a:cubicBezTo>
                    <a:cubicBezTo>
                      <a:pt x="7" y="617"/>
                      <a:pt x="13" y="611"/>
                      <a:pt x="26" y="611"/>
                    </a:cubicBezTo>
                    <a:cubicBezTo>
                      <a:pt x="108" y="579"/>
                      <a:pt x="185" y="535"/>
                      <a:pt x="255" y="477"/>
                    </a:cubicBezTo>
                    <a:cubicBezTo>
                      <a:pt x="325" y="408"/>
                      <a:pt x="382" y="325"/>
                      <a:pt x="414" y="236"/>
                    </a:cubicBezTo>
                    <a:cubicBezTo>
                      <a:pt x="426" y="192"/>
                      <a:pt x="439" y="147"/>
                      <a:pt x="445" y="103"/>
                    </a:cubicBezTo>
                    <a:cubicBezTo>
                      <a:pt x="452" y="77"/>
                      <a:pt x="452" y="52"/>
                      <a:pt x="452" y="26"/>
                    </a:cubicBez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96"/>
              <p:cNvSpPr/>
              <p:nvPr/>
            </p:nvSpPr>
            <p:spPr>
              <a:xfrm>
                <a:off x="7042915" y="2490800"/>
                <a:ext cx="67442" cy="74743"/>
              </a:xfrm>
              <a:custGeom>
                <a:rect b="b" l="l" r="r" t="t"/>
                <a:pathLst>
                  <a:path extrusionOk="0" h="389" w="351">
                    <a:moveTo>
                      <a:pt x="350" y="0"/>
                    </a:moveTo>
                    <a:lnTo>
                      <a:pt x="350" y="0"/>
                    </a:lnTo>
                    <a:cubicBezTo>
                      <a:pt x="306" y="7"/>
                      <a:pt x="261" y="13"/>
                      <a:pt x="223" y="13"/>
                    </a:cubicBezTo>
                    <a:cubicBezTo>
                      <a:pt x="223" y="58"/>
                      <a:pt x="211" y="96"/>
                      <a:pt x="192" y="134"/>
                    </a:cubicBezTo>
                    <a:cubicBezTo>
                      <a:pt x="147" y="229"/>
                      <a:pt x="84" y="318"/>
                      <a:pt x="1" y="388"/>
                    </a:cubicBezTo>
                    <a:cubicBezTo>
                      <a:pt x="77" y="375"/>
                      <a:pt x="147" y="337"/>
                      <a:pt x="198" y="280"/>
                    </a:cubicBezTo>
                    <a:cubicBezTo>
                      <a:pt x="242" y="236"/>
                      <a:pt x="274" y="185"/>
                      <a:pt x="306" y="121"/>
                    </a:cubicBezTo>
                    <a:cubicBezTo>
                      <a:pt x="319" y="96"/>
                      <a:pt x="331" y="64"/>
                      <a:pt x="344" y="32"/>
                    </a:cubicBez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96"/>
              <p:cNvSpPr/>
              <p:nvPr/>
            </p:nvSpPr>
            <p:spPr>
              <a:xfrm>
                <a:off x="6318929" y="794777"/>
                <a:ext cx="1329818" cy="1681631"/>
              </a:xfrm>
              <a:custGeom>
                <a:rect b="b" l="l" r="r" t="t"/>
                <a:pathLst>
                  <a:path extrusionOk="0" h="8752" w="6921">
                    <a:moveTo>
                      <a:pt x="2057" y="1329"/>
                    </a:moveTo>
                    <a:lnTo>
                      <a:pt x="2057" y="1329"/>
                    </a:lnTo>
                    <a:cubicBezTo>
                      <a:pt x="2053" y="1330"/>
                      <a:pt x="2050" y="1332"/>
                      <a:pt x="2047" y="1335"/>
                    </a:cubicBezTo>
                    <a:lnTo>
                      <a:pt x="2057" y="1329"/>
                    </a:lnTo>
                    <a:close/>
                    <a:moveTo>
                      <a:pt x="6875" y="2687"/>
                    </a:moveTo>
                    <a:cubicBezTo>
                      <a:pt x="6876" y="2692"/>
                      <a:pt x="6876" y="2697"/>
                      <a:pt x="6876" y="2701"/>
                    </a:cubicBezTo>
                    <a:cubicBezTo>
                      <a:pt x="6876" y="2696"/>
                      <a:pt x="6876" y="2691"/>
                      <a:pt x="6875" y="2687"/>
                    </a:cubicBezTo>
                    <a:close/>
                    <a:moveTo>
                      <a:pt x="4589" y="1"/>
                    </a:moveTo>
                    <a:cubicBezTo>
                      <a:pt x="4589" y="7"/>
                      <a:pt x="4589" y="13"/>
                      <a:pt x="4589" y="20"/>
                    </a:cubicBezTo>
                    <a:lnTo>
                      <a:pt x="4646" y="39"/>
                    </a:lnTo>
                    <a:cubicBezTo>
                      <a:pt x="4678" y="45"/>
                      <a:pt x="4665" y="83"/>
                      <a:pt x="4633" y="83"/>
                    </a:cubicBezTo>
                    <a:cubicBezTo>
                      <a:pt x="4491" y="69"/>
                      <a:pt x="4346" y="59"/>
                      <a:pt x="4200" y="59"/>
                    </a:cubicBezTo>
                    <a:cubicBezTo>
                      <a:pt x="4143" y="59"/>
                      <a:pt x="4086" y="61"/>
                      <a:pt x="4029" y="64"/>
                    </a:cubicBezTo>
                    <a:cubicBezTo>
                      <a:pt x="3826" y="102"/>
                      <a:pt x="3623" y="166"/>
                      <a:pt x="3432" y="242"/>
                    </a:cubicBezTo>
                    <a:cubicBezTo>
                      <a:pt x="3337" y="287"/>
                      <a:pt x="3241" y="331"/>
                      <a:pt x="3153" y="382"/>
                    </a:cubicBezTo>
                    <a:cubicBezTo>
                      <a:pt x="3172" y="395"/>
                      <a:pt x="3178" y="420"/>
                      <a:pt x="3153" y="426"/>
                    </a:cubicBezTo>
                    <a:cubicBezTo>
                      <a:pt x="3108" y="439"/>
                      <a:pt x="3064" y="452"/>
                      <a:pt x="3019" y="464"/>
                    </a:cubicBezTo>
                    <a:cubicBezTo>
                      <a:pt x="2962" y="515"/>
                      <a:pt x="2892" y="553"/>
                      <a:pt x="2822" y="579"/>
                    </a:cubicBezTo>
                    <a:cubicBezTo>
                      <a:pt x="2819" y="580"/>
                      <a:pt x="2816" y="581"/>
                      <a:pt x="2813" y="581"/>
                    </a:cubicBezTo>
                    <a:cubicBezTo>
                      <a:pt x="2799" y="581"/>
                      <a:pt x="2790" y="569"/>
                      <a:pt x="2790" y="553"/>
                    </a:cubicBezTo>
                    <a:cubicBezTo>
                      <a:pt x="2695" y="598"/>
                      <a:pt x="2606" y="642"/>
                      <a:pt x="2517" y="700"/>
                    </a:cubicBezTo>
                    <a:cubicBezTo>
                      <a:pt x="2422" y="763"/>
                      <a:pt x="2333" y="833"/>
                      <a:pt x="2250" y="909"/>
                    </a:cubicBezTo>
                    <a:cubicBezTo>
                      <a:pt x="2206" y="954"/>
                      <a:pt x="2168" y="998"/>
                      <a:pt x="2123" y="1049"/>
                    </a:cubicBezTo>
                    <a:lnTo>
                      <a:pt x="2155" y="1024"/>
                    </a:lnTo>
                    <a:cubicBezTo>
                      <a:pt x="2225" y="973"/>
                      <a:pt x="2295" y="928"/>
                      <a:pt x="2365" y="890"/>
                    </a:cubicBezTo>
                    <a:cubicBezTo>
                      <a:pt x="2396" y="871"/>
                      <a:pt x="2434" y="852"/>
                      <a:pt x="2466" y="839"/>
                    </a:cubicBezTo>
                    <a:cubicBezTo>
                      <a:pt x="2504" y="814"/>
                      <a:pt x="2542" y="808"/>
                      <a:pt x="2581" y="808"/>
                    </a:cubicBezTo>
                    <a:cubicBezTo>
                      <a:pt x="2600" y="814"/>
                      <a:pt x="2612" y="839"/>
                      <a:pt x="2600" y="852"/>
                    </a:cubicBezTo>
                    <a:cubicBezTo>
                      <a:pt x="2574" y="884"/>
                      <a:pt x="2542" y="909"/>
                      <a:pt x="2504" y="922"/>
                    </a:cubicBezTo>
                    <a:lnTo>
                      <a:pt x="2409" y="979"/>
                    </a:lnTo>
                    <a:cubicBezTo>
                      <a:pt x="2339" y="1017"/>
                      <a:pt x="2269" y="1062"/>
                      <a:pt x="2212" y="1100"/>
                    </a:cubicBezTo>
                    <a:cubicBezTo>
                      <a:pt x="2155" y="1144"/>
                      <a:pt x="2098" y="1183"/>
                      <a:pt x="2047" y="1233"/>
                    </a:cubicBezTo>
                    <a:cubicBezTo>
                      <a:pt x="2091" y="1202"/>
                      <a:pt x="2142" y="1176"/>
                      <a:pt x="2193" y="1151"/>
                    </a:cubicBezTo>
                    <a:cubicBezTo>
                      <a:pt x="2244" y="1125"/>
                      <a:pt x="2301" y="1113"/>
                      <a:pt x="2358" y="1113"/>
                    </a:cubicBezTo>
                    <a:cubicBezTo>
                      <a:pt x="2377" y="1113"/>
                      <a:pt x="2384" y="1132"/>
                      <a:pt x="2377" y="1144"/>
                    </a:cubicBezTo>
                    <a:cubicBezTo>
                      <a:pt x="2333" y="1183"/>
                      <a:pt x="2288" y="1208"/>
                      <a:pt x="2237" y="1227"/>
                    </a:cubicBezTo>
                    <a:cubicBezTo>
                      <a:pt x="2187" y="1252"/>
                      <a:pt x="2136" y="1278"/>
                      <a:pt x="2091" y="1310"/>
                    </a:cubicBezTo>
                    <a:lnTo>
                      <a:pt x="2057" y="1329"/>
                    </a:lnTo>
                    <a:lnTo>
                      <a:pt x="2057" y="1329"/>
                    </a:lnTo>
                    <a:cubicBezTo>
                      <a:pt x="2060" y="1329"/>
                      <a:pt x="2063" y="1329"/>
                      <a:pt x="2066" y="1329"/>
                    </a:cubicBezTo>
                    <a:lnTo>
                      <a:pt x="2085" y="1322"/>
                    </a:lnTo>
                    <a:cubicBezTo>
                      <a:pt x="2161" y="1272"/>
                      <a:pt x="2250" y="1240"/>
                      <a:pt x="2339" y="1208"/>
                    </a:cubicBezTo>
                    <a:cubicBezTo>
                      <a:pt x="2384" y="1195"/>
                      <a:pt x="2428" y="1183"/>
                      <a:pt x="2473" y="1176"/>
                    </a:cubicBezTo>
                    <a:cubicBezTo>
                      <a:pt x="2490" y="1171"/>
                      <a:pt x="2508" y="1167"/>
                      <a:pt x="2527" y="1167"/>
                    </a:cubicBezTo>
                    <a:cubicBezTo>
                      <a:pt x="2549" y="1167"/>
                      <a:pt x="2572" y="1172"/>
                      <a:pt x="2593" y="1183"/>
                    </a:cubicBezTo>
                    <a:cubicBezTo>
                      <a:pt x="2606" y="1183"/>
                      <a:pt x="2612" y="1202"/>
                      <a:pt x="2606" y="1208"/>
                    </a:cubicBezTo>
                    <a:cubicBezTo>
                      <a:pt x="2574" y="1233"/>
                      <a:pt x="2536" y="1252"/>
                      <a:pt x="2498" y="1265"/>
                    </a:cubicBezTo>
                    <a:cubicBezTo>
                      <a:pt x="2453" y="1284"/>
                      <a:pt x="2415" y="1297"/>
                      <a:pt x="2377" y="1310"/>
                    </a:cubicBezTo>
                    <a:cubicBezTo>
                      <a:pt x="2295" y="1335"/>
                      <a:pt x="2212" y="1373"/>
                      <a:pt x="2136" y="1411"/>
                    </a:cubicBezTo>
                    <a:cubicBezTo>
                      <a:pt x="2117" y="1424"/>
                      <a:pt x="2091" y="1437"/>
                      <a:pt x="2072" y="1449"/>
                    </a:cubicBezTo>
                    <a:cubicBezTo>
                      <a:pt x="2072" y="1456"/>
                      <a:pt x="2072" y="1469"/>
                      <a:pt x="2072" y="1475"/>
                    </a:cubicBezTo>
                    <a:cubicBezTo>
                      <a:pt x="2028" y="1519"/>
                      <a:pt x="1983" y="1577"/>
                      <a:pt x="1945" y="1627"/>
                    </a:cubicBezTo>
                    <a:cubicBezTo>
                      <a:pt x="1907" y="1672"/>
                      <a:pt x="1869" y="1723"/>
                      <a:pt x="1843" y="1780"/>
                    </a:cubicBezTo>
                    <a:cubicBezTo>
                      <a:pt x="1831" y="1793"/>
                      <a:pt x="1824" y="1818"/>
                      <a:pt x="1812" y="1837"/>
                    </a:cubicBezTo>
                    <a:cubicBezTo>
                      <a:pt x="1843" y="1805"/>
                      <a:pt x="1875" y="1780"/>
                      <a:pt x="1907" y="1755"/>
                    </a:cubicBezTo>
                    <a:cubicBezTo>
                      <a:pt x="1912" y="1752"/>
                      <a:pt x="1917" y="1751"/>
                      <a:pt x="1921" y="1751"/>
                    </a:cubicBezTo>
                    <a:cubicBezTo>
                      <a:pt x="1942" y="1751"/>
                      <a:pt x="1961" y="1772"/>
                      <a:pt x="1945" y="1793"/>
                    </a:cubicBezTo>
                    <a:cubicBezTo>
                      <a:pt x="1875" y="1875"/>
                      <a:pt x="1812" y="1971"/>
                      <a:pt x="1774" y="2079"/>
                    </a:cubicBezTo>
                    <a:cubicBezTo>
                      <a:pt x="1748" y="2129"/>
                      <a:pt x="1729" y="2180"/>
                      <a:pt x="1723" y="2237"/>
                    </a:cubicBezTo>
                    <a:lnTo>
                      <a:pt x="1723" y="2257"/>
                    </a:lnTo>
                    <a:lnTo>
                      <a:pt x="1729" y="2244"/>
                    </a:lnTo>
                    <a:cubicBezTo>
                      <a:pt x="1761" y="2193"/>
                      <a:pt x="1805" y="2142"/>
                      <a:pt x="1856" y="2104"/>
                    </a:cubicBezTo>
                    <a:cubicBezTo>
                      <a:pt x="1862" y="2098"/>
                      <a:pt x="1870" y="2095"/>
                      <a:pt x="1878" y="2095"/>
                    </a:cubicBezTo>
                    <a:cubicBezTo>
                      <a:pt x="1886" y="2095"/>
                      <a:pt x="1894" y="2098"/>
                      <a:pt x="1901" y="2104"/>
                    </a:cubicBezTo>
                    <a:cubicBezTo>
                      <a:pt x="1907" y="2110"/>
                      <a:pt x="1907" y="2129"/>
                      <a:pt x="1901" y="2142"/>
                    </a:cubicBezTo>
                    <a:cubicBezTo>
                      <a:pt x="1856" y="2187"/>
                      <a:pt x="1824" y="2231"/>
                      <a:pt x="1799" y="2288"/>
                    </a:cubicBezTo>
                    <a:cubicBezTo>
                      <a:pt x="1793" y="2301"/>
                      <a:pt x="1786" y="2320"/>
                      <a:pt x="1780" y="2333"/>
                    </a:cubicBezTo>
                    <a:cubicBezTo>
                      <a:pt x="1805" y="2295"/>
                      <a:pt x="1831" y="2263"/>
                      <a:pt x="1869" y="2237"/>
                    </a:cubicBezTo>
                    <a:cubicBezTo>
                      <a:pt x="1872" y="2233"/>
                      <a:pt x="1876" y="2231"/>
                      <a:pt x="1881" y="2231"/>
                    </a:cubicBezTo>
                    <a:cubicBezTo>
                      <a:pt x="1901" y="2231"/>
                      <a:pt x="1927" y="2272"/>
                      <a:pt x="1901" y="2282"/>
                    </a:cubicBezTo>
                    <a:lnTo>
                      <a:pt x="1901" y="2288"/>
                    </a:lnTo>
                    <a:lnTo>
                      <a:pt x="1894" y="2295"/>
                    </a:lnTo>
                    <a:lnTo>
                      <a:pt x="1875" y="2314"/>
                    </a:lnTo>
                    <a:cubicBezTo>
                      <a:pt x="1869" y="2320"/>
                      <a:pt x="1862" y="2333"/>
                      <a:pt x="1856" y="2339"/>
                    </a:cubicBezTo>
                    <a:cubicBezTo>
                      <a:pt x="1856" y="2339"/>
                      <a:pt x="1862" y="2346"/>
                      <a:pt x="1869" y="2352"/>
                    </a:cubicBezTo>
                    <a:lnTo>
                      <a:pt x="1888" y="2339"/>
                    </a:lnTo>
                    <a:cubicBezTo>
                      <a:pt x="1920" y="2326"/>
                      <a:pt x="1951" y="2314"/>
                      <a:pt x="1983" y="2307"/>
                    </a:cubicBezTo>
                    <a:cubicBezTo>
                      <a:pt x="2015" y="2295"/>
                      <a:pt x="2053" y="2288"/>
                      <a:pt x="2085" y="2288"/>
                    </a:cubicBezTo>
                    <a:cubicBezTo>
                      <a:pt x="2098" y="2295"/>
                      <a:pt x="2104" y="2314"/>
                      <a:pt x="2091" y="2320"/>
                    </a:cubicBezTo>
                    <a:cubicBezTo>
                      <a:pt x="2066" y="2346"/>
                      <a:pt x="2034" y="2358"/>
                      <a:pt x="2002" y="2365"/>
                    </a:cubicBezTo>
                    <a:lnTo>
                      <a:pt x="1913" y="2403"/>
                    </a:lnTo>
                    <a:lnTo>
                      <a:pt x="1818" y="2434"/>
                    </a:lnTo>
                    <a:cubicBezTo>
                      <a:pt x="1793" y="2447"/>
                      <a:pt x="1761" y="2460"/>
                      <a:pt x="1729" y="2473"/>
                    </a:cubicBezTo>
                    <a:cubicBezTo>
                      <a:pt x="1723" y="2479"/>
                      <a:pt x="1710" y="2485"/>
                      <a:pt x="1697" y="2485"/>
                    </a:cubicBezTo>
                    <a:lnTo>
                      <a:pt x="1685" y="2485"/>
                    </a:lnTo>
                    <a:cubicBezTo>
                      <a:pt x="1500" y="2606"/>
                      <a:pt x="1322" y="2740"/>
                      <a:pt x="1151" y="2886"/>
                    </a:cubicBezTo>
                    <a:cubicBezTo>
                      <a:pt x="852" y="3146"/>
                      <a:pt x="585" y="3451"/>
                      <a:pt x="356" y="3782"/>
                    </a:cubicBezTo>
                    <a:cubicBezTo>
                      <a:pt x="248" y="3947"/>
                      <a:pt x="147" y="4119"/>
                      <a:pt x="58" y="4296"/>
                    </a:cubicBezTo>
                    <a:cubicBezTo>
                      <a:pt x="32" y="4347"/>
                      <a:pt x="13" y="4398"/>
                      <a:pt x="7" y="4449"/>
                    </a:cubicBezTo>
                    <a:cubicBezTo>
                      <a:pt x="7" y="4468"/>
                      <a:pt x="1" y="4493"/>
                      <a:pt x="26" y="4506"/>
                    </a:cubicBezTo>
                    <a:cubicBezTo>
                      <a:pt x="29" y="4507"/>
                      <a:pt x="32" y="4507"/>
                      <a:pt x="34" y="4507"/>
                    </a:cubicBezTo>
                    <a:cubicBezTo>
                      <a:pt x="58" y="4507"/>
                      <a:pt x="85" y="4486"/>
                      <a:pt x="96" y="4474"/>
                    </a:cubicBezTo>
                    <a:cubicBezTo>
                      <a:pt x="185" y="4398"/>
                      <a:pt x="274" y="4328"/>
                      <a:pt x="369" y="4258"/>
                    </a:cubicBezTo>
                    <a:cubicBezTo>
                      <a:pt x="439" y="4131"/>
                      <a:pt x="522" y="4010"/>
                      <a:pt x="611" y="3896"/>
                    </a:cubicBezTo>
                    <a:cubicBezTo>
                      <a:pt x="614" y="3891"/>
                      <a:pt x="618" y="3889"/>
                      <a:pt x="623" y="3889"/>
                    </a:cubicBezTo>
                    <a:cubicBezTo>
                      <a:pt x="639" y="3889"/>
                      <a:pt x="657" y="3909"/>
                      <a:pt x="642" y="3928"/>
                    </a:cubicBezTo>
                    <a:cubicBezTo>
                      <a:pt x="522" y="4119"/>
                      <a:pt x="420" y="4328"/>
                      <a:pt x="337" y="4544"/>
                    </a:cubicBezTo>
                    <a:cubicBezTo>
                      <a:pt x="267" y="4729"/>
                      <a:pt x="217" y="4926"/>
                      <a:pt x="198" y="5123"/>
                    </a:cubicBezTo>
                    <a:cubicBezTo>
                      <a:pt x="191" y="5161"/>
                      <a:pt x="191" y="5224"/>
                      <a:pt x="236" y="5231"/>
                    </a:cubicBezTo>
                    <a:cubicBezTo>
                      <a:pt x="239" y="5231"/>
                      <a:pt x="241" y="5231"/>
                      <a:pt x="245" y="5231"/>
                    </a:cubicBezTo>
                    <a:cubicBezTo>
                      <a:pt x="281" y="5231"/>
                      <a:pt x="327" y="5197"/>
                      <a:pt x="356" y="5180"/>
                    </a:cubicBezTo>
                    <a:cubicBezTo>
                      <a:pt x="433" y="5116"/>
                      <a:pt x="509" y="5059"/>
                      <a:pt x="585" y="4995"/>
                    </a:cubicBezTo>
                    <a:cubicBezTo>
                      <a:pt x="738" y="4862"/>
                      <a:pt x="884" y="4722"/>
                      <a:pt x="1024" y="4576"/>
                    </a:cubicBezTo>
                    <a:cubicBezTo>
                      <a:pt x="1157" y="4436"/>
                      <a:pt x="1265" y="4265"/>
                      <a:pt x="1411" y="4138"/>
                    </a:cubicBezTo>
                    <a:cubicBezTo>
                      <a:pt x="1418" y="4132"/>
                      <a:pt x="1426" y="4129"/>
                      <a:pt x="1434" y="4129"/>
                    </a:cubicBezTo>
                    <a:cubicBezTo>
                      <a:pt x="1460" y="4129"/>
                      <a:pt x="1485" y="4159"/>
                      <a:pt x="1475" y="4188"/>
                    </a:cubicBezTo>
                    <a:cubicBezTo>
                      <a:pt x="1424" y="4303"/>
                      <a:pt x="1354" y="4411"/>
                      <a:pt x="1265" y="4506"/>
                    </a:cubicBezTo>
                    <a:cubicBezTo>
                      <a:pt x="1183" y="4601"/>
                      <a:pt x="1094" y="4697"/>
                      <a:pt x="1005" y="4792"/>
                    </a:cubicBezTo>
                    <a:cubicBezTo>
                      <a:pt x="865" y="4932"/>
                      <a:pt x="712" y="5065"/>
                      <a:pt x="547" y="5186"/>
                    </a:cubicBezTo>
                    <a:cubicBezTo>
                      <a:pt x="547" y="5212"/>
                      <a:pt x="534" y="5243"/>
                      <a:pt x="528" y="5269"/>
                    </a:cubicBezTo>
                    <a:cubicBezTo>
                      <a:pt x="515" y="5301"/>
                      <a:pt x="509" y="5339"/>
                      <a:pt x="503" y="5370"/>
                    </a:cubicBezTo>
                    <a:cubicBezTo>
                      <a:pt x="490" y="5428"/>
                      <a:pt x="490" y="5478"/>
                      <a:pt x="509" y="5529"/>
                    </a:cubicBezTo>
                    <a:cubicBezTo>
                      <a:pt x="520" y="5551"/>
                      <a:pt x="536" y="5559"/>
                      <a:pt x="555" y="5559"/>
                    </a:cubicBezTo>
                    <a:cubicBezTo>
                      <a:pt x="590" y="5559"/>
                      <a:pt x="634" y="5529"/>
                      <a:pt x="668" y="5504"/>
                    </a:cubicBezTo>
                    <a:cubicBezTo>
                      <a:pt x="719" y="5472"/>
                      <a:pt x="769" y="5434"/>
                      <a:pt x="820" y="5402"/>
                    </a:cubicBezTo>
                    <a:cubicBezTo>
                      <a:pt x="922" y="5320"/>
                      <a:pt x="1024" y="5243"/>
                      <a:pt x="1113" y="5154"/>
                    </a:cubicBezTo>
                    <a:cubicBezTo>
                      <a:pt x="1163" y="5110"/>
                      <a:pt x="1208" y="5065"/>
                      <a:pt x="1252" y="5021"/>
                    </a:cubicBezTo>
                    <a:cubicBezTo>
                      <a:pt x="1297" y="4976"/>
                      <a:pt x="1348" y="4932"/>
                      <a:pt x="1399" y="4894"/>
                    </a:cubicBezTo>
                    <a:cubicBezTo>
                      <a:pt x="1403" y="4891"/>
                      <a:pt x="1407" y="4890"/>
                      <a:pt x="1412" y="4890"/>
                    </a:cubicBezTo>
                    <a:cubicBezTo>
                      <a:pt x="1427" y="4890"/>
                      <a:pt x="1442" y="4906"/>
                      <a:pt x="1437" y="4926"/>
                    </a:cubicBezTo>
                    <a:cubicBezTo>
                      <a:pt x="1399" y="4995"/>
                      <a:pt x="1354" y="5065"/>
                      <a:pt x="1297" y="5123"/>
                    </a:cubicBezTo>
                    <a:cubicBezTo>
                      <a:pt x="1246" y="5180"/>
                      <a:pt x="1189" y="5237"/>
                      <a:pt x="1132" y="5288"/>
                    </a:cubicBezTo>
                    <a:cubicBezTo>
                      <a:pt x="1017" y="5389"/>
                      <a:pt x="890" y="5491"/>
                      <a:pt x="757" y="5574"/>
                    </a:cubicBezTo>
                    <a:lnTo>
                      <a:pt x="706" y="5606"/>
                    </a:lnTo>
                    <a:cubicBezTo>
                      <a:pt x="655" y="5682"/>
                      <a:pt x="649" y="5777"/>
                      <a:pt x="680" y="5853"/>
                    </a:cubicBezTo>
                    <a:cubicBezTo>
                      <a:pt x="706" y="5898"/>
                      <a:pt x="743" y="5915"/>
                      <a:pt x="783" y="5915"/>
                    </a:cubicBezTo>
                    <a:cubicBezTo>
                      <a:pt x="834" y="5915"/>
                      <a:pt x="889" y="5888"/>
                      <a:pt x="928" y="5860"/>
                    </a:cubicBezTo>
                    <a:cubicBezTo>
                      <a:pt x="1195" y="5675"/>
                      <a:pt x="1424" y="5447"/>
                      <a:pt x="1608" y="5180"/>
                    </a:cubicBezTo>
                    <a:cubicBezTo>
                      <a:pt x="1697" y="5053"/>
                      <a:pt x="1780" y="4913"/>
                      <a:pt x="1850" y="4773"/>
                    </a:cubicBezTo>
                    <a:cubicBezTo>
                      <a:pt x="1869" y="4741"/>
                      <a:pt x="1882" y="4710"/>
                      <a:pt x="1901" y="4671"/>
                    </a:cubicBezTo>
                    <a:lnTo>
                      <a:pt x="1901" y="4671"/>
                    </a:lnTo>
                    <a:cubicBezTo>
                      <a:pt x="1818" y="4767"/>
                      <a:pt x="1704" y="4824"/>
                      <a:pt x="1583" y="4830"/>
                    </a:cubicBezTo>
                    <a:cubicBezTo>
                      <a:pt x="1577" y="4831"/>
                      <a:pt x="1571" y="4831"/>
                      <a:pt x="1566" y="4831"/>
                    </a:cubicBezTo>
                    <a:cubicBezTo>
                      <a:pt x="1454" y="4831"/>
                      <a:pt x="1316" y="4773"/>
                      <a:pt x="1316" y="4646"/>
                    </a:cubicBezTo>
                    <a:cubicBezTo>
                      <a:pt x="1316" y="4622"/>
                      <a:pt x="1337" y="4599"/>
                      <a:pt x="1358" y="4599"/>
                    </a:cubicBezTo>
                    <a:cubicBezTo>
                      <a:pt x="1366" y="4599"/>
                      <a:pt x="1373" y="4601"/>
                      <a:pt x="1380" y="4608"/>
                    </a:cubicBezTo>
                    <a:cubicBezTo>
                      <a:pt x="1424" y="4652"/>
                      <a:pt x="1475" y="4684"/>
                      <a:pt x="1532" y="4703"/>
                    </a:cubicBezTo>
                    <a:cubicBezTo>
                      <a:pt x="1543" y="4704"/>
                      <a:pt x="1554" y="4705"/>
                      <a:pt x="1565" y="4705"/>
                    </a:cubicBezTo>
                    <a:cubicBezTo>
                      <a:pt x="1624" y="4705"/>
                      <a:pt x="1681" y="4690"/>
                      <a:pt x="1729" y="4652"/>
                    </a:cubicBezTo>
                    <a:cubicBezTo>
                      <a:pt x="1862" y="4551"/>
                      <a:pt x="1971" y="4430"/>
                      <a:pt x="2059" y="4290"/>
                    </a:cubicBezTo>
                    <a:cubicBezTo>
                      <a:pt x="2250" y="4010"/>
                      <a:pt x="2390" y="3699"/>
                      <a:pt x="2466" y="3369"/>
                    </a:cubicBezTo>
                    <a:cubicBezTo>
                      <a:pt x="2469" y="3351"/>
                      <a:pt x="2481" y="3343"/>
                      <a:pt x="2494" y="3343"/>
                    </a:cubicBezTo>
                    <a:cubicBezTo>
                      <a:pt x="2508" y="3343"/>
                      <a:pt x="2523" y="3354"/>
                      <a:pt x="2523" y="3375"/>
                    </a:cubicBezTo>
                    <a:cubicBezTo>
                      <a:pt x="2498" y="3547"/>
                      <a:pt x="2460" y="3712"/>
                      <a:pt x="2403" y="3877"/>
                    </a:cubicBezTo>
                    <a:cubicBezTo>
                      <a:pt x="2339" y="4030"/>
                      <a:pt x="2263" y="4182"/>
                      <a:pt x="2174" y="4322"/>
                    </a:cubicBezTo>
                    <a:lnTo>
                      <a:pt x="2244" y="4252"/>
                    </a:lnTo>
                    <a:cubicBezTo>
                      <a:pt x="2282" y="4214"/>
                      <a:pt x="2320" y="4169"/>
                      <a:pt x="2358" y="4125"/>
                    </a:cubicBezTo>
                    <a:cubicBezTo>
                      <a:pt x="2390" y="4080"/>
                      <a:pt x="2428" y="4030"/>
                      <a:pt x="2453" y="3979"/>
                    </a:cubicBezTo>
                    <a:cubicBezTo>
                      <a:pt x="2473" y="3953"/>
                      <a:pt x="2485" y="3928"/>
                      <a:pt x="2498" y="3902"/>
                    </a:cubicBezTo>
                    <a:cubicBezTo>
                      <a:pt x="2504" y="3883"/>
                      <a:pt x="2511" y="3871"/>
                      <a:pt x="2517" y="3858"/>
                    </a:cubicBezTo>
                    <a:cubicBezTo>
                      <a:pt x="2530" y="3852"/>
                      <a:pt x="2536" y="3845"/>
                      <a:pt x="2555" y="3839"/>
                    </a:cubicBezTo>
                    <a:cubicBezTo>
                      <a:pt x="2568" y="3839"/>
                      <a:pt x="2574" y="3845"/>
                      <a:pt x="2581" y="3858"/>
                    </a:cubicBezTo>
                    <a:cubicBezTo>
                      <a:pt x="2600" y="3890"/>
                      <a:pt x="2581" y="3915"/>
                      <a:pt x="2568" y="3947"/>
                    </a:cubicBezTo>
                    <a:cubicBezTo>
                      <a:pt x="2549" y="3972"/>
                      <a:pt x="2536" y="4004"/>
                      <a:pt x="2517" y="4030"/>
                    </a:cubicBezTo>
                    <a:cubicBezTo>
                      <a:pt x="2453" y="4131"/>
                      <a:pt x="2377" y="4227"/>
                      <a:pt x="2288" y="4309"/>
                    </a:cubicBezTo>
                    <a:cubicBezTo>
                      <a:pt x="2244" y="4354"/>
                      <a:pt x="2193" y="4385"/>
                      <a:pt x="2136" y="4411"/>
                    </a:cubicBezTo>
                    <a:cubicBezTo>
                      <a:pt x="2133" y="4414"/>
                      <a:pt x="2129" y="4416"/>
                      <a:pt x="2126" y="4416"/>
                    </a:cubicBezTo>
                    <a:cubicBezTo>
                      <a:pt x="2123" y="4416"/>
                      <a:pt x="2120" y="4414"/>
                      <a:pt x="2117" y="4411"/>
                    </a:cubicBezTo>
                    <a:cubicBezTo>
                      <a:pt x="2066" y="4601"/>
                      <a:pt x="1990" y="4773"/>
                      <a:pt x="1894" y="4938"/>
                    </a:cubicBezTo>
                    <a:cubicBezTo>
                      <a:pt x="1710" y="5269"/>
                      <a:pt x="1468" y="5555"/>
                      <a:pt x="1176" y="5790"/>
                    </a:cubicBezTo>
                    <a:lnTo>
                      <a:pt x="1170" y="5803"/>
                    </a:lnTo>
                    <a:cubicBezTo>
                      <a:pt x="1170" y="5809"/>
                      <a:pt x="1176" y="5822"/>
                      <a:pt x="1170" y="5828"/>
                    </a:cubicBezTo>
                    <a:cubicBezTo>
                      <a:pt x="1144" y="5911"/>
                      <a:pt x="1113" y="5987"/>
                      <a:pt x="1062" y="6050"/>
                    </a:cubicBezTo>
                    <a:cubicBezTo>
                      <a:pt x="1017" y="6120"/>
                      <a:pt x="973" y="6190"/>
                      <a:pt x="922" y="6260"/>
                    </a:cubicBezTo>
                    <a:cubicBezTo>
                      <a:pt x="865" y="6336"/>
                      <a:pt x="808" y="6406"/>
                      <a:pt x="744" y="6470"/>
                    </a:cubicBezTo>
                    <a:cubicBezTo>
                      <a:pt x="706" y="6616"/>
                      <a:pt x="680" y="6762"/>
                      <a:pt x="668" y="6908"/>
                    </a:cubicBezTo>
                    <a:cubicBezTo>
                      <a:pt x="655" y="7010"/>
                      <a:pt x="655" y="7118"/>
                      <a:pt x="668" y="7220"/>
                    </a:cubicBezTo>
                    <a:cubicBezTo>
                      <a:pt x="668" y="7258"/>
                      <a:pt x="674" y="7296"/>
                      <a:pt x="687" y="7334"/>
                    </a:cubicBezTo>
                    <a:cubicBezTo>
                      <a:pt x="687" y="7347"/>
                      <a:pt x="693" y="7353"/>
                      <a:pt x="693" y="7366"/>
                    </a:cubicBezTo>
                    <a:cubicBezTo>
                      <a:pt x="700" y="7366"/>
                      <a:pt x="706" y="7366"/>
                      <a:pt x="712" y="7372"/>
                    </a:cubicBezTo>
                    <a:cubicBezTo>
                      <a:pt x="738" y="7417"/>
                      <a:pt x="769" y="7448"/>
                      <a:pt x="808" y="7480"/>
                    </a:cubicBezTo>
                    <a:cubicBezTo>
                      <a:pt x="839" y="7499"/>
                      <a:pt x="877" y="7525"/>
                      <a:pt x="909" y="7550"/>
                    </a:cubicBezTo>
                    <a:cubicBezTo>
                      <a:pt x="909" y="7550"/>
                      <a:pt x="916" y="7556"/>
                      <a:pt x="916" y="7563"/>
                    </a:cubicBezTo>
                    <a:lnTo>
                      <a:pt x="941" y="7582"/>
                    </a:lnTo>
                    <a:cubicBezTo>
                      <a:pt x="1030" y="7639"/>
                      <a:pt x="1132" y="7684"/>
                      <a:pt x="1227" y="7728"/>
                    </a:cubicBezTo>
                    <a:cubicBezTo>
                      <a:pt x="1278" y="7747"/>
                      <a:pt x="1335" y="7766"/>
                      <a:pt x="1386" y="7779"/>
                    </a:cubicBezTo>
                    <a:cubicBezTo>
                      <a:pt x="1443" y="7798"/>
                      <a:pt x="1494" y="7811"/>
                      <a:pt x="1545" y="7817"/>
                    </a:cubicBezTo>
                    <a:cubicBezTo>
                      <a:pt x="1602" y="7830"/>
                      <a:pt x="1659" y="7836"/>
                      <a:pt x="1710" y="7842"/>
                    </a:cubicBezTo>
                    <a:cubicBezTo>
                      <a:pt x="1761" y="7849"/>
                      <a:pt x="1805" y="7855"/>
                      <a:pt x="1856" y="7868"/>
                    </a:cubicBezTo>
                    <a:cubicBezTo>
                      <a:pt x="1875" y="7874"/>
                      <a:pt x="1875" y="7906"/>
                      <a:pt x="1856" y="7912"/>
                    </a:cubicBezTo>
                    <a:cubicBezTo>
                      <a:pt x="1808" y="7926"/>
                      <a:pt x="1761" y="7932"/>
                      <a:pt x="1714" y="7932"/>
                    </a:cubicBezTo>
                    <a:cubicBezTo>
                      <a:pt x="1674" y="7932"/>
                      <a:pt x="1634" y="7928"/>
                      <a:pt x="1596" y="7919"/>
                    </a:cubicBezTo>
                    <a:lnTo>
                      <a:pt x="1596" y="7919"/>
                    </a:lnTo>
                    <a:cubicBezTo>
                      <a:pt x="1646" y="7950"/>
                      <a:pt x="1697" y="7970"/>
                      <a:pt x="1754" y="7989"/>
                    </a:cubicBezTo>
                    <a:cubicBezTo>
                      <a:pt x="1824" y="8008"/>
                      <a:pt x="1894" y="8014"/>
                      <a:pt x="1971" y="8014"/>
                    </a:cubicBezTo>
                    <a:cubicBezTo>
                      <a:pt x="2034" y="8014"/>
                      <a:pt x="2104" y="8008"/>
                      <a:pt x="2174" y="8008"/>
                    </a:cubicBezTo>
                    <a:cubicBezTo>
                      <a:pt x="2193" y="8008"/>
                      <a:pt x="2199" y="8033"/>
                      <a:pt x="2187" y="8052"/>
                    </a:cubicBezTo>
                    <a:cubicBezTo>
                      <a:pt x="2129" y="8084"/>
                      <a:pt x="2059" y="8103"/>
                      <a:pt x="1996" y="8103"/>
                    </a:cubicBezTo>
                    <a:cubicBezTo>
                      <a:pt x="2059" y="8141"/>
                      <a:pt x="2136" y="8173"/>
                      <a:pt x="2212" y="8186"/>
                    </a:cubicBezTo>
                    <a:cubicBezTo>
                      <a:pt x="2266" y="8201"/>
                      <a:pt x="2323" y="8209"/>
                      <a:pt x="2381" y="8209"/>
                    </a:cubicBezTo>
                    <a:cubicBezTo>
                      <a:pt x="2439" y="8209"/>
                      <a:pt x="2498" y="8201"/>
                      <a:pt x="2555" y="8186"/>
                    </a:cubicBezTo>
                    <a:cubicBezTo>
                      <a:pt x="2555" y="8186"/>
                      <a:pt x="2555" y="8179"/>
                      <a:pt x="2555" y="8179"/>
                    </a:cubicBezTo>
                    <a:cubicBezTo>
                      <a:pt x="2547" y="8159"/>
                      <a:pt x="2562" y="8144"/>
                      <a:pt x="2578" y="8144"/>
                    </a:cubicBezTo>
                    <a:cubicBezTo>
                      <a:pt x="2586" y="8144"/>
                      <a:pt x="2595" y="8149"/>
                      <a:pt x="2600" y="8160"/>
                    </a:cubicBezTo>
                    <a:cubicBezTo>
                      <a:pt x="2606" y="8167"/>
                      <a:pt x="2612" y="8179"/>
                      <a:pt x="2612" y="8186"/>
                    </a:cubicBezTo>
                    <a:cubicBezTo>
                      <a:pt x="2625" y="8192"/>
                      <a:pt x="2631" y="8198"/>
                      <a:pt x="2638" y="8205"/>
                    </a:cubicBezTo>
                    <a:cubicBezTo>
                      <a:pt x="2644" y="8217"/>
                      <a:pt x="2644" y="8230"/>
                      <a:pt x="2644" y="8243"/>
                    </a:cubicBezTo>
                    <a:cubicBezTo>
                      <a:pt x="2682" y="8313"/>
                      <a:pt x="2714" y="8376"/>
                      <a:pt x="2752" y="8446"/>
                    </a:cubicBezTo>
                    <a:lnTo>
                      <a:pt x="2822" y="8592"/>
                    </a:lnTo>
                    <a:cubicBezTo>
                      <a:pt x="2835" y="8630"/>
                      <a:pt x="2860" y="8662"/>
                      <a:pt x="2886" y="8688"/>
                    </a:cubicBezTo>
                    <a:cubicBezTo>
                      <a:pt x="2910" y="8698"/>
                      <a:pt x="2935" y="8703"/>
                      <a:pt x="2958" y="8703"/>
                    </a:cubicBezTo>
                    <a:cubicBezTo>
                      <a:pt x="2977" y="8703"/>
                      <a:pt x="2996" y="8700"/>
                      <a:pt x="3013" y="8694"/>
                    </a:cubicBezTo>
                    <a:cubicBezTo>
                      <a:pt x="3064" y="8688"/>
                      <a:pt x="3114" y="8675"/>
                      <a:pt x="3159" y="8662"/>
                    </a:cubicBezTo>
                    <a:cubicBezTo>
                      <a:pt x="3210" y="8649"/>
                      <a:pt x="3254" y="8630"/>
                      <a:pt x="3299" y="8618"/>
                    </a:cubicBezTo>
                    <a:cubicBezTo>
                      <a:pt x="3343" y="8599"/>
                      <a:pt x="3388" y="8586"/>
                      <a:pt x="3432" y="8580"/>
                    </a:cubicBezTo>
                    <a:cubicBezTo>
                      <a:pt x="3435" y="8579"/>
                      <a:pt x="3437" y="8579"/>
                      <a:pt x="3440" y="8579"/>
                    </a:cubicBezTo>
                    <a:cubicBezTo>
                      <a:pt x="3460" y="8579"/>
                      <a:pt x="3469" y="8601"/>
                      <a:pt x="3458" y="8618"/>
                    </a:cubicBezTo>
                    <a:cubicBezTo>
                      <a:pt x="3419" y="8662"/>
                      <a:pt x="3369" y="8700"/>
                      <a:pt x="3311" y="8719"/>
                    </a:cubicBezTo>
                    <a:cubicBezTo>
                      <a:pt x="3381" y="8719"/>
                      <a:pt x="3451" y="8719"/>
                      <a:pt x="3521" y="8707"/>
                    </a:cubicBezTo>
                    <a:cubicBezTo>
                      <a:pt x="3629" y="8688"/>
                      <a:pt x="3731" y="8643"/>
                      <a:pt x="3826" y="8586"/>
                    </a:cubicBezTo>
                    <a:cubicBezTo>
                      <a:pt x="3915" y="8535"/>
                      <a:pt x="3991" y="8465"/>
                      <a:pt x="4055" y="8383"/>
                    </a:cubicBezTo>
                    <a:cubicBezTo>
                      <a:pt x="4087" y="8338"/>
                      <a:pt x="4118" y="8294"/>
                      <a:pt x="4138" y="8262"/>
                    </a:cubicBezTo>
                    <a:cubicBezTo>
                      <a:pt x="4157" y="8224"/>
                      <a:pt x="4176" y="8179"/>
                      <a:pt x="4214" y="8160"/>
                    </a:cubicBezTo>
                    <a:cubicBezTo>
                      <a:pt x="4219" y="8158"/>
                      <a:pt x="4224" y="8158"/>
                      <a:pt x="4228" y="8158"/>
                    </a:cubicBezTo>
                    <a:cubicBezTo>
                      <a:pt x="4239" y="8158"/>
                      <a:pt x="4247" y="8164"/>
                      <a:pt x="4252" y="8173"/>
                    </a:cubicBezTo>
                    <a:cubicBezTo>
                      <a:pt x="4271" y="8217"/>
                      <a:pt x="4239" y="8287"/>
                      <a:pt x="4220" y="8325"/>
                    </a:cubicBezTo>
                    <a:cubicBezTo>
                      <a:pt x="4188" y="8376"/>
                      <a:pt x="4157" y="8421"/>
                      <a:pt x="4125" y="8465"/>
                    </a:cubicBezTo>
                    <a:cubicBezTo>
                      <a:pt x="4049" y="8554"/>
                      <a:pt x="3966" y="8624"/>
                      <a:pt x="3871" y="8681"/>
                    </a:cubicBezTo>
                    <a:cubicBezTo>
                      <a:pt x="3832" y="8707"/>
                      <a:pt x="3794" y="8726"/>
                      <a:pt x="3750" y="8745"/>
                    </a:cubicBezTo>
                    <a:lnTo>
                      <a:pt x="3756" y="8745"/>
                    </a:lnTo>
                    <a:lnTo>
                      <a:pt x="3794" y="8738"/>
                    </a:lnTo>
                    <a:cubicBezTo>
                      <a:pt x="3816" y="8734"/>
                      <a:pt x="3838" y="8727"/>
                      <a:pt x="3860" y="8727"/>
                    </a:cubicBezTo>
                    <a:cubicBezTo>
                      <a:pt x="3870" y="8727"/>
                      <a:pt x="3880" y="8728"/>
                      <a:pt x="3890" y="8732"/>
                    </a:cubicBezTo>
                    <a:cubicBezTo>
                      <a:pt x="3896" y="8738"/>
                      <a:pt x="3902" y="8745"/>
                      <a:pt x="3909" y="8751"/>
                    </a:cubicBezTo>
                    <a:lnTo>
                      <a:pt x="3928" y="8751"/>
                    </a:lnTo>
                    <a:cubicBezTo>
                      <a:pt x="3934" y="8751"/>
                      <a:pt x="3941" y="8751"/>
                      <a:pt x="3947" y="8745"/>
                    </a:cubicBezTo>
                    <a:cubicBezTo>
                      <a:pt x="4029" y="8719"/>
                      <a:pt x="4106" y="8675"/>
                      <a:pt x="4176" y="8624"/>
                    </a:cubicBezTo>
                    <a:cubicBezTo>
                      <a:pt x="4182" y="8620"/>
                      <a:pt x="4189" y="8618"/>
                      <a:pt x="4196" y="8618"/>
                    </a:cubicBezTo>
                    <a:cubicBezTo>
                      <a:pt x="4221" y="8618"/>
                      <a:pt x="4242" y="8643"/>
                      <a:pt x="4226" y="8669"/>
                    </a:cubicBezTo>
                    <a:cubicBezTo>
                      <a:pt x="4220" y="8681"/>
                      <a:pt x="4214" y="8688"/>
                      <a:pt x="4207" y="8694"/>
                    </a:cubicBezTo>
                    <a:cubicBezTo>
                      <a:pt x="4246" y="8681"/>
                      <a:pt x="4284" y="8669"/>
                      <a:pt x="4322" y="8656"/>
                    </a:cubicBezTo>
                    <a:cubicBezTo>
                      <a:pt x="4411" y="8618"/>
                      <a:pt x="4506" y="8567"/>
                      <a:pt x="4589" y="8516"/>
                    </a:cubicBezTo>
                    <a:cubicBezTo>
                      <a:pt x="4627" y="8484"/>
                      <a:pt x="4665" y="8459"/>
                      <a:pt x="4703" y="8427"/>
                    </a:cubicBezTo>
                    <a:cubicBezTo>
                      <a:pt x="4741" y="8395"/>
                      <a:pt x="4779" y="8376"/>
                      <a:pt x="4817" y="8364"/>
                    </a:cubicBezTo>
                    <a:cubicBezTo>
                      <a:pt x="4843" y="8364"/>
                      <a:pt x="4862" y="8383"/>
                      <a:pt x="4856" y="8402"/>
                    </a:cubicBezTo>
                    <a:cubicBezTo>
                      <a:pt x="4843" y="8453"/>
                      <a:pt x="4817" y="8491"/>
                      <a:pt x="4779" y="8522"/>
                    </a:cubicBezTo>
                    <a:cubicBezTo>
                      <a:pt x="4945" y="8440"/>
                      <a:pt x="5091" y="8325"/>
                      <a:pt x="5218" y="8192"/>
                    </a:cubicBezTo>
                    <a:cubicBezTo>
                      <a:pt x="5256" y="8154"/>
                      <a:pt x="5294" y="8109"/>
                      <a:pt x="5326" y="8065"/>
                    </a:cubicBezTo>
                    <a:cubicBezTo>
                      <a:pt x="5351" y="8020"/>
                      <a:pt x="5383" y="7982"/>
                      <a:pt x="5428" y="7944"/>
                    </a:cubicBezTo>
                    <a:cubicBezTo>
                      <a:pt x="5432" y="7941"/>
                      <a:pt x="5438" y="7939"/>
                      <a:pt x="5444" y="7939"/>
                    </a:cubicBezTo>
                    <a:cubicBezTo>
                      <a:pt x="5460" y="7939"/>
                      <a:pt x="5477" y="7952"/>
                      <a:pt x="5472" y="7976"/>
                    </a:cubicBezTo>
                    <a:cubicBezTo>
                      <a:pt x="5453" y="8046"/>
                      <a:pt x="5415" y="8116"/>
                      <a:pt x="5358" y="8167"/>
                    </a:cubicBezTo>
                    <a:cubicBezTo>
                      <a:pt x="5466" y="8084"/>
                      <a:pt x="5561" y="7989"/>
                      <a:pt x="5644" y="7881"/>
                    </a:cubicBezTo>
                    <a:cubicBezTo>
                      <a:pt x="5701" y="7804"/>
                      <a:pt x="5752" y="7722"/>
                      <a:pt x="5790" y="7639"/>
                    </a:cubicBezTo>
                    <a:cubicBezTo>
                      <a:pt x="5822" y="7550"/>
                      <a:pt x="5860" y="7474"/>
                      <a:pt x="5904" y="7391"/>
                    </a:cubicBezTo>
                    <a:cubicBezTo>
                      <a:pt x="5909" y="7387"/>
                      <a:pt x="5915" y="7385"/>
                      <a:pt x="5921" y="7385"/>
                    </a:cubicBezTo>
                    <a:cubicBezTo>
                      <a:pt x="5932" y="7385"/>
                      <a:pt x="5945" y="7392"/>
                      <a:pt x="5949" y="7404"/>
                    </a:cubicBezTo>
                    <a:cubicBezTo>
                      <a:pt x="5949" y="7506"/>
                      <a:pt x="5917" y="7601"/>
                      <a:pt x="5866" y="7684"/>
                    </a:cubicBezTo>
                    <a:cubicBezTo>
                      <a:pt x="5841" y="7741"/>
                      <a:pt x="5809" y="7792"/>
                      <a:pt x="5777" y="7842"/>
                    </a:cubicBezTo>
                    <a:cubicBezTo>
                      <a:pt x="5885" y="7766"/>
                      <a:pt x="5980" y="7684"/>
                      <a:pt x="6069" y="7582"/>
                    </a:cubicBezTo>
                    <a:cubicBezTo>
                      <a:pt x="6127" y="7518"/>
                      <a:pt x="6184" y="7448"/>
                      <a:pt x="6228" y="7379"/>
                    </a:cubicBezTo>
                    <a:cubicBezTo>
                      <a:pt x="6254" y="7340"/>
                      <a:pt x="6273" y="7309"/>
                      <a:pt x="6292" y="7271"/>
                    </a:cubicBezTo>
                    <a:cubicBezTo>
                      <a:pt x="6304" y="7232"/>
                      <a:pt x="6330" y="7194"/>
                      <a:pt x="6362" y="7169"/>
                    </a:cubicBezTo>
                    <a:cubicBezTo>
                      <a:pt x="6368" y="7165"/>
                      <a:pt x="6376" y="7162"/>
                      <a:pt x="6383" y="7162"/>
                    </a:cubicBezTo>
                    <a:cubicBezTo>
                      <a:pt x="6398" y="7162"/>
                      <a:pt x="6413" y="7171"/>
                      <a:pt x="6413" y="7188"/>
                    </a:cubicBezTo>
                    <a:cubicBezTo>
                      <a:pt x="6413" y="7232"/>
                      <a:pt x="6406" y="7277"/>
                      <a:pt x="6381" y="7315"/>
                    </a:cubicBezTo>
                    <a:cubicBezTo>
                      <a:pt x="6451" y="7220"/>
                      <a:pt x="6508" y="7112"/>
                      <a:pt x="6540" y="7004"/>
                    </a:cubicBezTo>
                    <a:cubicBezTo>
                      <a:pt x="6565" y="6915"/>
                      <a:pt x="6578" y="6826"/>
                      <a:pt x="6578" y="6737"/>
                    </a:cubicBezTo>
                    <a:cubicBezTo>
                      <a:pt x="6571" y="6654"/>
                      <a:pt x="6565" y="6571"/>
                      <a:pt x="6571" y="6489"/>
                    </a:cubicBezTo>
                    <a:cubicBezTo>
                      <a:pt x="6575" y="6473"/>
                      <a:pt x="6586" y="6465"/>
                      <a:pt x="6597" y="6465"/>
                    </a:cubicBezTo>
                    <a:cubicBezTo>
                      <a:pt x="6604" y="6465"/>
                      <a:pt x="6611" y="6469"/>
                      <a:pt x="6616" y="6476"/>
                    </a:cubicBezTo>
                    <a:cubicBezTo>
                      <a:pt x="6679" y="6546"/>
                      <a:pt x="6679" y="6660"/>
                      <a:pt x="6679" y="6749"/>
                    </a:cubicBezTo>
                    <a:lnTo>
                      <a:pt x="6679" y="6794"/>
                    </a:lnTo>
                    <a:cubicBezTo>
                      <a:pt x="6718" y="6641"/>
                      <a:pt x="6737" y="6489"/>
                      <a:pt x="6730" y="6336"/>
                    </a:cubicBezTo>
                    <a:cubicBezTo>
                      <a:pt x="6724" y="6209"/>
                      <a:pt x="6711" y="6082"/>
                      <a:pt x="6686" y="5955"/>
                    </a:cubicBezTo>
                    <a:cubicBezTo>
                      <a:pt x="6679" y="5892"/>
                      <a:pt x="6667" y="5834"/>
                      <a:pt x="6654" y="5771"/>
                    </a:cubicBezTo>
                    <a:cubicBezTo>
                      <a:pt x="6635" y="5714"/>
                      <a:pt x="6635" y="5656"/>
                      <a:pt x="6635" y="5599"/>
                    </a:cubicBezTo>
                    <a:cubicBezTo>
                      <a:pt x="6639" y="5582"/>
                      <a:pt x="6652" y="5574"/>
                      <a:pt x="6666" y="5574"/>
                    </a:cubicBezTo>
                    <a:cubicBezTo>
                      <a:pt x="6672" y="5574"/>
                      <a:pt x="6679" y="5576"/>
                      <a:pt x="6686" y="5580"/>
                    </a:cubicBezTo>
                    <a:cubicBezTo>
                      <a:pt x="6711" y="5637"/>
                      <a:pt x="6737" y="5695"/>
                      <a:pt x="6749" y="5758"/>
                    </a:cubicBezTo>
                    <a:cubicBezTo>
                      <a:pt x="6762" y="5822"/>
                      <a:pt x="6775" y="5892"/>
                      <a:pt x="6787" y="5961"/>
                    </a:cubicBezTo>
                    <a:cubicBezTo>
                      <a:pt x="6813" y="6095"/>
                      <a:pt x="6826" y="6228"/>
                      <a:pt x="6832" y="6362"/>
                    </a:cubicBezTo>
                    <a:lnTo>
                      <a:pt x="6832" y="6457"/>
                    </a:lnTo>
                    <a:cubicBezTo>
                      <a:pt x="6895" y="6203"/>
                      <a:pt x="6921" y="5936"/>
                      <a:pt x="6895" y="5675"/>
                    </a:cubicBezTo>
                    <a:cubicBezTo>
                      <a:pt x="6889" y="5548"/>
                      <a:pt x="6864" y="5421"/>
                      <a:pt x="6838" y="5294"/>
                    </a:cubicBezTo>
                    <a:cubicBezTo>
                      <a:pt x="6819" y="5231"/>
                      <a:pt x="6800" y="5161"/>
                      <a:pt x="6775" y="5097"/>
                    </a:cubicBezTo>
                    <a:cubicBezTo>
                      <a:pt x="6756" y="5046"/>
                      <a:pt x="6737" y="4989"/>
                      <a:pt x="6730" y="4932"/>
                    </a:cubicBezTo>
                    <a:cubicBezTo>
                      <a:pt x="6726" y="4912"/>
                      <a:pt x="6737" y="4899"/>
                      <a:pt x="6751" y="4899"/>
                    </a:cubicBezTo>
                    <a:cubicBezTo>
                      <a:pt x="6759" y="4899"/>
                      <a:pt x="6768" y="4904"/>
                      <a:pt x="6775" y="4913"/>
                    </a:cubicBezTo>
                    <a:cubicBezTo>
                      <a:pt x="6807" y="4945"/>
                      <a:pt x="6826" y="4983"/>
                      <a:pt x="6845" y="5021"/>
                    </a:cubicBezTo>
                    <a:cubicBezTo>
                      <a:pt x="6826" y="4856"/>
                      <a:pt x="6794" y="4690"/>
                      <a:pt x="6749" y="4532"/>
                    </a:cubicBezTo>
                    <a:cubicBezTo>
                      <a:pt x="6711" y="4404"/>
                      <a:pt x="6673" y="4277"/>
                      <a:pt x="6622" y="4157"/>
                    </a:cubicBezTo>
                    <a:cubicBezTo>
                      <a:pt x="6597" y="4093"/>
                      <a:pt x="6565" y="4036"/>
                      <a:pt x="6540" y="3972"/>
                    </a:cubicBezTo>
                    <a:cubicBezTo>
                      <a:pt x="6514" y="3922"/>
                      <a:pt x="6495" y="3864"/>
                      <a:pt x="6482" y="3807"/>
                    </a:cubicBezTo>
                    <a:cubicBezTo>
                      <a:pt x="6482" y="3793"/>
                      <a:pt x="6493" y="3786"/>
                      <a:pt x="6504" y="3786"/>
                    </a:cubicBezTo>
                    <a:cubicBezTo>
                      <a:pt x="6507" y="3786"/>
                      <a:pt x="6511" y="3786"/>
                      <a:pt x="6514" y="3788"/>
                    </a:cubicBezTo>
                    <a:cubicBezTo>
                      <a:pt x="6559" y="3833"/>
                      <a:pt x="6597" y="3883"/>
                      <a:pt x="6622" y="3941"/>
                    </a:cubicBezTo>
                    <a:cubicBezTo>
                      <a:pt x="6641" y="3972"/>
                      <a:pt x="6667" y="4010"/>
                      <a:pt x="6679" y="4049"/>
                    </a:cubicBezTo>
                    <a:cubicBezTo>
                      <a:pt x="6673" y="4010"/>
                      <a:pt x="6667" y="3972"/>
                      <a:pt x="6667" y="3934"/>
                    </a:cubicBezTo>
                    <a:cubicBezTo>
                      <a:pt x="6660" y="3883"/>
                      <a:pt x="6660" y="3833"/>
                      <a:pt x="6654" y="3782"/>
                    </a:cubicBezTo>
                    <a:lnTo>
                      <a:pt x="6654" y="3775"/>
                    </a:lnTo>
                    <a:cubicBezTo>
                      <a:pt x="6641" y="3737"/>
                      <a:pt x="6635" y="3693"/>
                      <a:pt x="6616" y="3655"/>
                    </a:cubicBezTo>
                    <a:cubicBezTo>
                      <a:pt x="6610" y="3610"/>
                      <a:pt x="6578" y="3559"/>
                      <a:pt x="6597" y="3521"/>
                    </a:cubicBezTo>
                    <a:cubicBezTo>
                      <a:pt x="6602" y="3507"/>
                      <a:pt x="6610" y="3500"/>
                      <a:pt x="6622" y="3500"/>
                    </a:cubicBezTo>
                    <a:cubicBezTo>
                      <a:pt x="6626" y="3500"/>
                      <a:pt x="6630" y="3501"/>
                      <a:pt x="6635" y="3502"/>
                    </a:cubicBezTo>
                    <a:cubicBezTo>
                      <a:pt x="6660" y="3515"/>
                      <a:pt x="6679" y="3540"/>
                      <a:pt x="6686" y="3566"/>
                    </a:cubicBezTo>
                    <a:cubicBezTo>
                      <a:pt x="6686" y="3540"/>
                      <a:pt x="6679" y="3515"/>
                      <a:pt x="6673" y="3489"/>
                    </a:cubicBezTo>
                    <a:cubicBezTo>
                      <a:pt x="6667" y="3445"/>
                      <a:pt x="6654" y="3394"/>
                      <a:pt x="6641" y="3356"/>
                    </a:cubicBezTo>
                    <a:cubicBezTo>
                      <a:pt x="6635" y="3311"/>
                      <a:pt x="6597" y="3254"/>
                      <a:pt x="6622" y="3210"/>
                    </a:cubicBezTo>
                    <a:cubicBezTo>
                      <a:pt x="6622" y="3200"/>
                      <a:pt x="6632" y="3195"/>
                      <a:pt x="6643" y="3195"/>
                    </a:cubicBezTo>
                    <a:cubicBezTo>
                      <a:pt x="6647" y="3195"/>
                      <a:pt x="6651" y="3195"/>
                      <a:pt x="6654" y="3197"/>
                    </a:cubicBezTo>
                    <a:cubicBezTo>
                      <a:pt x="6692" y="3210"/>
                      <a:pt x="6711" y="3254"/>
                      <a:pt x="6724" y="3292"/>
                    </a:cubicBezTo>
                    <a:cubicBezTo>
                      <a:pt x="6724" y="3254"/>
                      <a:pt x="6730" y="3216"/>
                      <a:pt x="6730" y="3178"/>
                    </a:cubicBezTo>
                    <a:cubicBezTo>
                      <a:pt x="6730" y="3127"/>
                      <a:pt x="6724" y="3083"/>
                      <a:pt x="6718" y="3038"/>
                    </a:cubicBezTo>
                    <a:cubicBezTo>
                      <a:pt x="6711" y="3000"/>
                      <a:pt x="6686" y="2943"/>
                      <a:pt x="6718" y="2911"/>
                    </a:cubicBezTo>
                    <a:cubicBezTo>
                      <a:pt x="6724" y="2898"/>
                      <a:pt x="6737" y="2898"/>
                      <a:pt x="6749" y="2898"/>
                    </a:cubicBezTo>
                    <a:cubicBezTo>
                      <a:pt x="6775" y="2911"/>
                      <a:pt x="6787" y="2937"/>
                      <a:pt x="6794" y="2968"/>
                    </a:cubicBezTo>
                    <a:lnTo>
                      <a:pt x="6794" y="2937"/>
                    </a:lnTo>
                    <a:cubicBezTo>
                      <a:pt x="6794" y="2854"/>
                      <a:pt x="6787" y="2771"/>
                      <a:pt x="6762" y="2695"/>
                    </a:cubicBezTo>
                    <a:cubicBezTo>
                      <a:pt x="6711" y="2543"/>
                      <a:pt x="6622" y="2415"/>
                      <a:pt x="6501" y="2314"/>
                    </a:cubicBezTo>
                    <a:cubicBezTo>
                      <a:pt x="6480" y="2298"/>
                      <a:pt x="6494" y="2265"/>
                      <a:pt x="6514" y="2265"/>
                    </a:cubicBezTo>
                    <a:cubicBezTo>
                      <a:pt x="6518" y="2265"/>
                      <a:pt x="6523" y="2266"/>
                      <a:pt x="6527" y="2269"/>
                    </a:cubicBezTo>
                    <a:cubicBezTo>
                      <a:pt x="6679" y="2352"/>
                      <a:pt x="6800" y="2492"/>
                      <a:pt x="6864" y="2657"/>
                    </a:cubicBezTo>
                    <a:cubicBezTo>
                      <a:pt x="6868" y="2666"/>
                      <a:pt x="6873" y="2675"/>
                      <a:pt x="6875" y="2687"/>
                    </a:cubicBezTo>
                    <a:lnTo>
                      <a:pt x="6875" y="2687"/>
                    </a:lnTo>
                    <a:cubicBezTo>
                      <a:pt x="6867" y="2609"/>
                      <a:pt x="6843" y="2532"/>
                      <a:pt x="6813" y="2460"/>
                    </a:cubicBezTo>
                    <a:cubicBezTo>
                      <a:pt x="6768" y="2377"/>
                      <a:pt x="6718" y="2307"/>
                      <a:pt x="6654" y="2244"/>
                    </a:cubicBezTo>
                    <a:cubicBezTo>
                      <a:pt x="6635" y="2231"/>
                      <a:pt x="6616" y="2212"/>
                      <a:pt x="6597" y="2193"/>
                    </a:cubicBezTo>
                    <a:cubicBezTo>
                      <a:pt x="6514" y="2174"/>
                      <a:pt x="6425" y="2155"/>
                      <a:pt x="6349" y="2136"/>
                    </a:cubicBezTo>
                    <a:cubicBezTo>
                      <a:pt x="6285" y="2117"/>
                      <a:pt x="6222" y="2098"/>
                      <a:pt x="6158" y="2085"/>
                    </a:cubicBezTo>
                    <a:cubicBezTo>
                      <a:pt x="6133" y="2072"/>
                      <a:pt x="6120" y="2040"/>
                      <a:pt x="6133" y="2015"/>
                    </a:cubicBezTo>
                    <a:cubicBezTo>
                      <a:pt x="6177" y="1882"/>
                      <a:pt x="6279" y="1774"/>
                      <a:pt x="6413" y="1723"/>
                    </a:cubicBezTo>
                    <a:cubicBezTo>
                      <a:pt x="6374" y="1666"/>
                      <a:pt x="6343" y="1608"/>
                      <a:pt x="6324" y="1551"/>
                    </a:cubicBezTo>
                    <a:cubicBezTo>
                      <a:pt x="6292" y="1488"/>
                      <a:pt x="6266" y="1424"/>
                      <a:pt x="6241" y="1354"/>
                    </a:cubicBezTo>
                    <a:cubicBezTo>
                      <a:pt x="6228" y="1322"/>
                      <a:pt x="6222" y="1291"/>
                      <a:pt x="6209" y="1259"/>
                    </a:cubicBezTo>
                    <a:cubicBezTo>
                      <a:pt x="6209" y="1284"/>
                      <a:pt x="6196" y="1316"/>
                      <a:pt x="6184" y="1341"/>
                    </a:cubicBezTo>
                    <a:cubicBezTo>
                      <a:pt x="6177" y="1354"/>
                      <a:pt x="6166" y="1361"/>
                      <a:pt x="6155" y="1361"/>
                    </a:cubicBezTo>
                    <a:cubicBezTo>
                      <a:pt x="6144" y="1361"/>
                      <a:pt x="6133" y="1354"/>
                      <a:pt x="6127" y="1341"/>
                    </a:cubicBezTo>
                    <a:cubicBezTo>
                      <a:pt x="6107" y="1259"/>
                      <a:pt x="6101" y="1170"/>
                      <a:pt x="6107" y="1087"/>
                    </a:cubicBezTo>
                    <a:cubicBezTo>
                      <a:pt x="6101" y="998"/>
                      <a:pt x="6088" y="916"/>
                      <a:pt x="6069" y="827"/>
                    </a:cubicBezTo>
                    <a:cubicBezTo>
                      <a:pt x="6069" y="814"/>
                      <a:pt x="6057" y="795"/>
                      <a:pt x="6057" y="776"/>
                    </a:cubicBezTo>
                    <a:cubicBezTo>
                      <a:pt x="6053" y="779"/>
                      <a:pt x="6050" y="781"/>
                      <a:pt x="6047" y="781"/>
                    </a:cubicBezTo>
                    <a:cubicBezTo>
                      <a:pt x="6044" y="781"/>
                      <a:pt x="6041" y="779"/>
                      <a:pt x="6038" y="776"/>
                    </a:cubicBezTo>
                    <a:cubicBezTo>
                      <a:pt x="6025" y="776"/>
                      <a:pt x="6019" y="770"/>
                      <a:pt x="6012" y="763"/>
                    </a:cubicBezTo>
                    <a:cubicBezTo>
                      <a:pt x="6012" y="776"/>
                      <a:pt x="6012" y="789"/>
                      <a:pt x="6006" y="801"/>
                    </a:cubicBezTo>
                    <a:cubicBezTo>
                      <a:pt x="6002" y="809"/>
                      <a:pt x="5996" y="815"/>
                      <a:pt x="5988" y="815"/>
                    </a:cubicBezTo>
                    <a:cubicBezTo>
                      <a:pt x="5984" y="815"/>
                      <a:pt x="5979" y="813"/>
                      <a:pt x="5974" y="808"/>
                    </a:cubicBezTo>
                    <a:cubicBezTo>
                      <a:pt x="5949" y="782"/>
                      <a:pt x="5936" y="750"/>
                      <a:pt x="5930" y="719"/>
                    </a:cubicBezTo>
                    <a:cubicBezTo>
                      <a:pt x="5917" y="693"/>
                      <a:pt x="5910" y="668"/>
                      <a:pt x="5898" y="636"/>
                    </a:cubicBezTo>
                    <a:cubicBezTo>
                      <a:pt x="5809" y="509"/>
                      <a:pt x="5707" y="395"/>
                      <a:pt x="5593" y="287"/>
                    </a:cubicBezTo>
                    <a:lnTo>
                      <a:pt x="5593" y="287"/>
                    </a:lnTo>
                    <a:cubicBezTo>
                      <a:pt x="5598" y="306"/>
                      <a:pt x="5583" y="322"/>
                      <a:pt x="5568" y="322"/>
                    </a:cubicBezTo>
                    <a:cubicBezTo>
                      <a:pt x="5563" y="322"/>
                      <a:pt x="5559" y="321"/>
                      <a:pt x="5555" y="318"/>
                    </a:cubicBezTo>
                    <a:cubicBezTo>
                      <a:pt x="5516" y="306"/>
                      <a:pt x="5485" y="280"/>
                      <a:pt x="5459" y="255"/>
                    </a:cubicBezTo>
                    <a:cubicBezTo>
                      <a:pt x="5434" y="223"/>
                      <a:pt x="5402" y="198"/>
                      <a:pt x="5377" y="172"/>
                    </a:cubicBezTo>
                    <a:cubicBezTo>
                      <a:pt x="5326" y="134"/>
                      <a:pt x="5275" y="96"/>
                      <a:pt x="5218" y="64"/>
                    </a:cubicBezTo>
                    <a:cubicBezTo>
                      <a:pt x="5218" y="64"/>
                      <a:pt x="5218" y="70"/>
                      <a:pt x="5218" y="70"/>
                    </a:cubicBezTo>
                    <a:cubicBezTo>
                      <a:pt x="5207" y="87"/>
                      <a:pt x="5185" y="93"/>
                      <a:pt x="5163" y="93"/>
                    </a:cubicBezTo>
                    <a:cubicBezTo>
                      <a:pt x="5134" y="93"/>
                      <a:pt x="5102" y="84"/>
                      <a:pt x="5084" y="77"/>
                    </a:cubicBezTo>
                    <a:lnTo>
                      <a:pt x="5059" y="70"/>
                    </a:lnTo>
                    <a:lnTo>
                      <a:pt x="5059" y="70"/>
                    </a:lnTo>
                    <a:cubicBezTo>
                      <a:pt x="5110" y="109"/>
                      <a:pt x="5154" y="147"/>
                      <a:pt x="5199" y="198"/>
                    </a:cubicBezTo>
                    <a:cubicBezTo>
                      <a:pt x="5219" y="218"/>
                      <a:pt x="5198" y="247"/>
                      <a:pt x="5172" y="247"/>
                    </a:cubicBezTo>
                    <a:cubicBezTo>
                      <a:pt x="5166" y="247"/>
                      <a:pt x="5160" y="246"/>
                      <a:pt x="5154" y="242"/>
                    </a:cubicBezTo>
                    <a:cubicBezTo>
                      <a:pt x="4989" y="121"/>
                      <a:pt x="4798" y="39"/>
                      <a:pt x="4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96"/>
              <p:cNvSpPr/>
              <p:nvPr/>
            </p:nvSpPr>
            <p:spPr>
              <a:xfrm>
                <a:off x="7538638" y="1170795"/>
                <a:ext cx="260353" cy="27092"/>
              </a:xfrm>
              <a:custGeom>
                <a:rect b="b" l="l" r="r" t="t"/>
                <a:pathLst>
                  <a:path extrusionOk="0" h="141" w="1355">
                    <a:moveTo>
                      <a:pt x="1285" y="1"/>
                    </a:moveTo>
                    <a:cubicBezTo>
                      <a:pt x="1037" y="7"/>
                      <a:pt x="789" y="20"/>
                      <a:pt x="541" y="39"/>
                    </a:cubicBezTo>
                    <a:cubicBezTo>
                      <a:pt x="363" y="45"/>
                      <a:pt x="179" y="64"/>
                      <a:pt x="1" y="71"/>
                    </a:cubicBezTo>
                    <a:lnTo>
                      <a:pt x="90" y="103"/>
                    </a:lnTo>
                    <a:cubicBezTo>
                      <a:pt x="90" y="87"/>
                      <a:pt x="103" y="75"/>
                      <a:pt x="118" y="75"/>
                    </a:cubicBezTo>
                    <a:cubicBezTo>
                      <a:pt x="121" y="75"/>
                      <a:pt x="125" y="76"/>
                      <a:pt x="128" y="77"/>
                    </a:cubicBezTo>
                    <a:cubicBezTo>
                      <a:pt x="173" y="96"/>
                      <a:pt x="217" y="115"/>
                      <a:pt x="268" y="141"/>
                    </a:cubicBezTo>
                    <a:cubicBezTo>
                      <a:pt x="554" y="83"/>
                      <a:pt x="840" y="64"/>
                      <a:pt x="1126" y="26"/>
                    </a:cubicBezTo>
                    <a:lnTo>
                      <a:pt x="13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96"/>
              <p:cNvSpPr/>
              <p:nvPr/>
            </p:nvSpPr>
            <p:spPr>
              <a:xfrm>
                <a:off x="7520385" y="1115075"/>
                <a:ext cx="611974" cy="62062"/>
              </a:xfrm>
              <a:custGeom>
                <a:rect b="b" l="l" r="r" t="t"/>
                <a:pathLst>
                  <a:path extrusionOk="0" h="323" w="3185">
                    <a:moveTo>
                      <a:pt x="1060" y="0"/>
                    </a:moveTo>
                    <a:cubicBezTo>
                      <a:pt x="874" y="0"/>
                      <a:pt x="689" y="14"/>
                      <a:pt x="503" y="43"/>
                    </a:cubicBezTo>
                    <a:cubicBezTo>
                      <a:pt x="325" y="81"/>
                      <a:pt x="90" y="151"/>
                      <a:pt x="1" y="323"/>
                    </a:cubicBezTo>
                    <a:cubicBezTo>
                      <a:pt x="109" y="304"/>
                      <a:pt x="217" y="297"/>
                      <a:pt x="325" y="285"/>
                    </a:cubicBezTo>
                    <a:cubicBezTo>
                      <a:pt x="465" y="265"/>
                      <a:pt x="604" y="253"/>
                      <a:pt x="738" y="240"/>
                    </a:cubicBezTo>
                    <a:cubicBezTo>
                      <a:pt x="1227" y="202"/>
                      <a:pt x="1723" y="183"/>
                      <a:pt x="2212" y="183"/>
                    </a:cubicBezTo>
                    <a:cubicBezTo>
                      <a:pt x="2295" y="181"/>
                      <a:pt x="2377" y="180"/>
                      <a:pt x="2460" y="180"/>
                    </a:cubicBezTo>
                    <a:cubicBezTo>
                      <a:pt x="2626" y="180"/>
                      <a:pt x="2793" y="183"/>
                      <a:pt x="2962" y="183"/>
                    </a:cubicBezTo>
                    <a:lnTo>
                      <a:pt x="3184" y="189"/>
                    </a:lnTo>
                    <a:cubicBezTo>
                      <a:pt x="3064" y="170"/>
                      <a:pt x="2943" y="145"/>
                      <a:pt x="2816" y="126"/>
                    </a:cubicBezTo>
                    <a:cubicBezTo>
                      <a:pt x="2295" y="49"/>
                      <a:pt x="1774" y="11"/>
                      <a:pt x="1246" y="5"/>
                    </a:cubicBezTo>
                    <a:cubicBezTo>
                      <a:pt x="1184" y="2"/>
                      <a:pt x="1122" y="0"/>
                      <a:pt x="10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96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96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96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96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96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96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96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96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96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96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96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96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96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96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96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96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96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96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96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96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96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96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96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96"/>
              <p:cNvSpPr/>
              <p:nvPr/>
            </p:nvSpPr>
            <p:spPr>
              <a:xfrm>
                <a:off x="6585044" y="1199040"/>
                <a:ext cx="1063701" cy="1277363"/>
              </a:xfrm>
              <a:custGeom>
                <a:rect b="b" l="l" r="r" t="t"/>
                <a:pathLst>
                  <a:path extrusionOk="0" h="6648" w="5536">
                    <a:moveTo>
                      <a:pt x="4997" y="5203"/>
                    </a:moveTo>
                    <a:lnTo>
                      <a:pt x="4997" y="5203"/>
                    </a:lnTo>
                    <a:cubicBezTo>
                      <a:pt x="4997" y="5203"/>
                      <a:pt x="4996" y="5204"/>
                      <a:pt x="4996" y="5205"/>
                    </a:cubicBezTo>
                    <a:cubicBezTo>
                      <a:pt x="4996" y="5204"/>
                      <a:pt x="4997" y="5203"/>
                      <a:pt x="4997" y="5203"/>
                    </a:cubicBezTo>
                    <a:close/>
                    <a:moveTo>
                      <a:pt x="4664" y="0"/>
                    </a:moveTo>
                    <a:cubicBezTo>
                      <a:pt x="4618" y="0"/>
                      <a:pt x="4572" y="2"/>
                      <a:pt x="4525" y="6"/>
                    </a:cubicBezTo>
                    <a:cubicBezTo>
                      <a:pt x="4360" y="25"/>
                      <a:pt x="4214" y="121"/>
                      <a:pt x="4138" y="267"/>
                    </a:cubicBezTo>
                    <a:cubicBezTo>
                      <a:pt x="4049" y="445"/>
                      <a:pt x="4087" y="718"/>
                      <a:pt x="3896" y="788"/>
                    </a:cubicBezTo>
                    <a:cubicBezTo>
                      <a:pt x="3844" y="800"/>
                      <a:pt x="3794" y="805"/>
                      <a:pt x="3744" y="805"/>
                    </a:cubicBezTo>
                    <a:cubicBezTo>
                      <a:pt x="3715" y="805"/>
                      <a:pt x="3685" y="803"/>
                      <a:pt x="3655" y="801"/>
                    </a:cubicBezTo>
                    <a:cubicBezTo>
                      <a:pt x="3471" y="820"/>
                      <a:pt x="3331" y="985"/>
                      <a:pt x="3242" y="1144"/>
                    </a:cubicBezTo>
                    <a:cubicBezTo>
                      <a:pt x="3153" y="1309"/>
                      <a:pt x="3077" y="1493"/>
                      <a:pt x="2924" y="1601"/>
                    </a:cubicBezTo>
                    <a:cubicBezTo>
                      <a:pt x="2740" y="1729"/>
                      <a:pt x="2467" y="1722"/>
                      <a:pt x="2327" y="1913"/>
                    </a:cubicBezTo>
                    <a:cubicBezTo>
                      <a:pt x="2181" y="2097"/>
                      <a:pt x="2257" y="2389"/>
                      <a:pt x="2136" y="2593"/>
                    </a:cubicBezTo>
                    <a:cubicBezTo>
                      <a:pt x="2047" y="2739"/>
                      <a:pt x="1863" y="2809"/>
                      <a:pt x="1729" y="2917"/>
                    </a:cubicBezTo>
                    <a:cubicBezTo>
                      <a:pt x="1469" y="3120"/>
                      <a:pt x="1354" y="3470"/>
                      <a:pt x="1227" y="3781"/>
                    </a:cubicBezTo>
                    <a:cubicBezTo>
                      <a:pt x="1037" y="4239"/>
                      <a:pt x="757" y="4658"/>
                      <a:pt x="414" y="5020"/>
                    </a:cubicBezTo>
                    <a:cubicBezTo>
                      <a:pt x="230" y="5211"/>
                      <a:pt x="14" y="5408"/>
                      <a:pt x="1" y="5675"/>
                    </a:cubicBezTo>
                    <a:cubicBezTo>
                      <a:pt x="52" y="5688"/>
                      <a:pt x="109" y="5700"/>
                      <a:pt x="160" y="5713"/>
                    </a:cubicBezTo>
                    <a:cubicBezTo>
                      <a:pt x="217" y="5719"/>
                      <a:pt x="268" y="5732"/>
                      <a:pt x="325" y="5738"/>
                    </a:cubicBezTo>
                    <a:cubicBezTo>
                      <a:pt x="376" y="5738"/>
                      <a:pt x="420" y="5745"/>
                      <a:pt x="471" y="5758"/>
                    </a:cubicBezTo>
                    <a:cubicBezTo>
                      <a:pt x="490" y="5770"/>
                      <a:pt x="490" y="5802"/>
                      <a:pt x="471" y="5808"/>
                    </a:cubicBezTo>
                    <a:cubicBezTo>
                      <a:pt x="419" y="5819"/>
                      <a:pt x="368" y="5826"/>
                      <a:pt x="317" y="5826"/>
                    </a:cubicBezTo>
                    <a:cubicBezTo>
                      <a:pt x="281" y="5826"/>
                      <a:pt x="245" y="5823"/>
                      <a:pt x="211" y="5815"/>
                    </a:cubicBezTo>
                    <a:lnTo>
                      <a:pt x="211" y="5815"/>
                    </a:lnTo>
                    <a:cubicBezTo>
                      <a:pt x="261" y="5840"/>
                      <a:pt x="312" y="5866"/>
                      <a:pt x="369" y="5878"/>
                    </a:cubicBezTo>
                    <a:cubicBezTo>
                      <a:pt x="439" y="5897"/>
                      <a:pt x="509" y="5910"/>
                      <a:pt x="579" y="5910"/>
                    </a:cubicBezTo>
                    <a:cubicBezTo>
                      <a:pt x="649" y="5910"/>
                      <a:pt x="719" y="5897"/>
                      <a:pt x="789" y="5897"/>
                    </a:cubicBezTo>
                    <a:cubicBezTo>
                      <a:pt x="808" y="5904"/>
                      <a:pt x="814" y="5929"/>
                      <a:pt x="802" y="5942"/>
                    </a:cubicBezTo>
                    <a:cubicBezTo>
                      <a:pt x="738" y="5980"/>
                      <a:pt x="674" y="5999"/>
                      <a:pt x="611" y="5999"/>
                    </a:cubicBezTo>
                    <a:cubicBezTo>
                      <a:pt x="674" y="6037"/>
                      <a:pt x="751" y="6063"/>
                      <a:pt x="827" y="6082"/>
                    </a:cubicBezTo>
                    <a:cubicBezTo>
                      <a:pt x="881" y="6094"/>
                      <a:pt x="938" y="6101"/>
                      <a:pt x="995" y="6101"/>
                    </a:cubicBezTo>
                    <a:cubicBezTo>
                      <a:pt x="1053" y="6101"/>
                      <a:pt x="1110" y="6094"/>
                      <a:pt x="1164" y="6082"/>
                    </a:cubicBezTo>
                    <a:cubicBezTo>
                      <a:pt x="1164" y="6082"/>
                      <a:pt x="1164" y="6075"/>
                      <a:pt x="1164" y="6075"/>
                    </a:cubicBezTo>
                    <a:cubicBezTo>
                      <a:pt x="1155" y="6054"/>
                      <a:pt x="1173" y="6038"/>
                      <a:pt x="1191" y="6038"/>
                    </a:cubicBezTo>
                    <a:cubicBezTo>
                      <a:pt x="1200" y="6038"/>
                      <a:pt x="1208" y="6042"/>
                      <a:pt x="1215" y="6050"/>
                    </a:cubicBezTo>
                    <a:cubicBezTo>
                      <a:pt x="1221" y="6063"/>
                      <a:pt x="1221" y="6075"/>
                      <a:pt x="1227" y="6082"/>
                    </a:cubicBezTo>
                    <a:cubicBezTo>
                      <a:pt x="1240" y="6088"/>
                      <a:pt x="1246" y="6094"/>
                      <a:pt x="1253" y="6101"/>
                    </a:cubicBezTo>
                    <a:cubicBezTo>
                      <a:pt x="1259" y="6107"/>
                      <a:pt x="1259" y="6120"/>
                      <a:pt x="1259" y="6132"/>
                    </a:cubicBezTo>
                    <a:lnTo>
                      <a:pt x="1316" y="6247"/>
                    </a:lnTo>
                    <a:cubicBezTo>
                      <a:pt x="1335" y="6279"/>
                      <a:pt x="1348" y="6310"/>
                      <a:pt x="1367" y="6342"/>
                    </a:cubicBezTo>
                    <a:lnTo>
                      <a:pt x="1437" y="6488"/>
                    </a:lnTo>
                    <a:cubicBezTo>
                      <a:pt x="1450" y="6520"/>
                      <a:pt x="1475" y="6552"/>
                      <a:pt x="1501" y="6577"/>
                    </a:cubicBezTo>
                    <a:cubicBezTo>
                      <a:pt x="1525" y="6590"/>
                      <a:pt x="1555" y="6597"/>
                      <a:pt x="1584" y="6597"/>
                    </a:cubicBezTo>
                    <a:cubicBezTo>
                      <a:pt x="1599" y="6597"/>
                      <a:pt x="1614" y="6594"/>
                      <a:pt x="1628" y="6590"/>
                    </a:cubicBezTo>
                    <a:cubicBezTo>
                      <a:pt x="1679" y="6584"/>
                      <a:pt x="1723" y="6571"/>
                      <a:pt x="1774" y="6558"/>
                    </a:cubicBezTo>
                    <a:cubicBezTo>
                      <a:pt x="1818" y="6545"/>
                      <a:pt x="1869" y="6526"/>
                      <a:pt x="1914" y="6507"/>
                    </a:cubicBezTo>
                    <a:cubicBezTo>
                      <a:pt x="1958" y="6495"/>
                      <a:pt x="2003" y="6482"/>
                      <a:pt x="2047" y="6476"/>
                    </a:cubicBezTo>
                    <a:cubicBezTo>
                      <a:pt x="2050" y="6475"/>
                      <a:pt x="2052" y="6475"/>
                      <a:pt x="2055" y="6475"/>
                    </a:cubicBezTo>
                    <a:cubicBezTo>
                      <a:pt x="2075" y="6475"/>
                      <a:pt x="2084" y="6497"/>
                      <a:pt x="2073" y="6514"/>
                    </a:cubicBezTo>
                    <a:cubicBezTo>
                      <a:pt x="2034" y="6558"/>
                      <a:pt x="1984" y="6596"/>
                      <a:pt x="1926" y="6615"/>
                    </a:cubicBezTo>
                    <a:cubicBezTo>
                      <a:pt x="1996" y="6615"/>
                      <a:pt x="2066" y="6609"/>
                      <a:pt x="2130" y="6603"/>
                    </a:cubicBezTo>
                    <a:cubicBezTo>
                      <a:pt x="2244" y="6584"/>
                      <a:pt x="2346" y="6539"/>
                      <a:pt x="2441" y="6482"/>
                    </a:cubicBezTo>
                    <a:cubicBezTo>
                      <a:pt x="2524" y="6425"/>
                      <a:pt x="2606" y="6355"/>
                      <a:pt x="2670" y="6279"/>
                    </a:cubicBezTo>
                    <a:cubicBezTo>
                      <a:pt x="2695" y="6234"/>
                      <a:pt x="2727" y="6190"/>
                      <a:pt x="2753" y="6152"/>
                    </a:cubicBezTo>
                    <a:cubicBezTo>
                      <a:pt x="2772" y="6120"/>
                      <a:pt x="2791" y="6069"/>
                      <a:pt x="2829" y="6056"/>
                    </a:cubicBezTo>
                    <a:cubicBezTo>
                      <a:pt x="2832" y="6054"/>
                      <a:pt x="2836" y="6054"/>
                      <a:pt x="2840" y="6054"/>
                    </a:cubicBezTo>
                    <a:cubicBezTo>
                      <a:pt x="2851" y="6054"/>
                      <a:pt x="2862" y="6060"/>
                      <a:pt x="2867" y="6069"/>
                    </a:cubicBezTo>
                    <a:cubicBezTo>
                      <a:pt x="2886" y="6113"/>
                      <a:pt x="2854" y="6177"/>
                      <a:pt x="2829" y="6221"/>
                    </a:cubicBezTo>
                    <a:cubicBezTo>
                      <a:pt x="2803" y="6272"/>
                      <a:pt x="2772" y="6317"/>
                      <a:pt x="2740" y="6361"/>
                    </a:cubicBezTo>
                    <a:cubicBezTo>
                      <a:pt x="2664" y="6444"/>
                      <a:pt x="2581" y="6520"/>
                      <a:pt x="2486" y="6577"/>
                    </a:cubicBezTo>
                    <a:cubicBezTo>
                      <a:pt x="2447" y="6603"/>
                      <a:pt x="2403" y="6622"/>
                      <a:pt x="2365" y="6641"/>
                    </a:cubicBezTo>
                    <a:lnTo>
                      <a:pt x="2371" y="6641"/>
                    </a:lnTo>
                    <a:lnTo>
                      <a:pt x="2409" y="6634"/>
                    </a:lnTo>
                    <a:cubicBezTo>
                      <a:pt x="2431" y="6630"/>
                      <a:pt x="2453" y="6620"/>
                      <a:pt x="2474" y="6620"/>
                    </a:cubicBezTo>
                    <a:cubicBezTo>
                      <a:pt x="2485" y="6620"/>
                      <a:pt x="2495" y="6622"/>
                      <a:pt x="2505" y="6628"/>
                    </a:cubicBezTo>
                    <a:cubicBezTo>
                      <a:pt x="2511" y="6628"/>
                      <a:pt x="2517" y="6641"/>
                      <a:pt x="2524" y="6647"/>
                    </a:cubicBezTo>
                    <a:lnTo>
                      <a:pt x="2536" y="6647"/>
                    </a:lnTo>
                    <a:cubicBezTo>
                      <a:pt x="2543" y="6647"/>
                      <a:pt x="2549" y="6641"/>
                      <a:pt x="2562" y="6641"/>
                    </a:cubicBezTo>
                    <a:cubicBezTo>
                      <a:pt x="2638" y="6615"/>
                      <a:pt x="2721" y="6571"/>
                      <a:pt x="2791" y="6520"/>
                    </a:cubicBezTo>
                    <a:cubicBezTo>
                      <a:pt x="2798" y="6514"/>
                      <a:pt x="2806" y="6512"/>
                      <a:pt x="2813" y="6512"/>
                    </a:cubicBezTo>
                    <a:cubicBezTo>
                      <a:pt x="2837" y="6512"/>
                      <a:pt x="2856" y="6540"/>
                      <a:pt x="2841" y="6565"/>
                    </a:cubicBezTo>
                    <a:cubicBezTo>
                      <a:pt x="2835" y="6571"/>
                      <a:pt x="2829" y="6577"/>
                      <a:pt x="2822" y="6584"/>
                    </a:cubicBezTo>
                    <a:cubicBezTo>
                      <a:pt x="2861" y="6577"/>
                      <a:pt x="2899" y="6565"/>
                      <a:pt x="2937" y="6545"/>
                    </a:cubicBezTo>
                    <a:cubicBezTo>
                      <a:pt x="3026" y="6514"/>
                      <a:pt x="3115" y="6463"/>
                      <a:pt x="3204" y="6406"/>
                    </a:cubicBezTo>
                    <a:cubicBezTo>
                      <a:pt x="3242" y="6380"/>
                      <a:pt x="3280" y="6349"/>
                      <a:pt x="3318" y="6323"/>
                    </a:cubicBezTo>
                    <a:cubicBezTo>
                      <a:pt x="3350" y="6291"/>
                      <a:pt x="3388" y="6272"/>
                      <a:pt x="3432" y="6260"/>
                    </a:cubicBezTo>
                    <a:cubicBezTo>
                      <a:pt x="3436" y="6259"/>
                      <a:pt x="3439" y="6258"/>
                      <a:pt x="3442" y="6258"/>
                    </a:cubicBezTo>
                    <a:cubicBezTo>
                      <a:pt x="3461" y="6258"/>
                      <a:pt x="3471" y="6276"/>
                      <a:pt x="3471" y="6298"/>
                    </a:cubicBezTo>
                    <a:cubicBezTo>
                      <a:pt x="3458" y="6342"/>
                      <a:pt x="3432" y="6387"/>
                      <a:pt x="3394" y="6418"/>
                    </a:cubicBezTo>
                    <a:cubicBezTo>
                      <a:pt x="3560" y="6336"/>
                      <a:pt x="3706" y="6221"/>
                      <a:pt x="3833" y="6088"/>
                    </a:cubicBezTo>
                    <a:cubicBezTo>
                      <a:pt x="3871" y="6043"/>
                      <a:pt x="3909" y="6005"/>
                      <a:pt x="3941" y="5961"/>
                    </a:cubicBezTo>
                    <a:cubicBezTo>
                      <a:pt x="3966" y="5916"/>
                      <a:pt x="3998" y="5872"/>
                      <a:pt x="4036" y="5840"/>
                    </a:cubicBezTo>
                    <a:cubicBezTo>
                      <a:pt x="4043" y="5835"/>
                      <a:pt x="4051" y="5832"/>
                      <a:pt x="4058" y="5832"/>
                    </a:cubicBezTo>
                    <a:cubicBezTo>
                      <a:pt x="4077" y="5832"/>
                      <a:pt x="4092" y="5847"/>
                      <a:pt x="4087" y="5866"/>
                    </a:cubicBezTo>
                    <a:cubicBezTo>
                      <a:pt x="4068" y="5942"/>
                      <a:pt x="4030" y="6012"/>
                      <a:pt x="3973" y="6063"/>
                    </a:cubicBezTo>
                    <a:cubicBezTo>
                      <a:pt x="4081" y="5980"/>
                      <a:pt x="4176" y="5885"/>
                      <a:pt x="4259" y="5777"/>
                    </a:cubicBezTo>
                    <a:cubicBezTo>
                      <a:pt x="4316" y="5700"/>
                      <a:pt x="4367" y="5618"/>
                      <a:pt x="4405" y="5535"/>
                    </a:cubicBezTo>
                    <a:cubicBezTo>
                      <a:pt x="4437" y="5446"/>
                      <a:pt x="4475" y="5364"/>
                      <a:pt x="4519" y="5287"/>
                    </a:cubicBezTo>
                    <a:cubicBezTo>
                      <a:pt x="4524" y="5283"/>
                      <a:pt x="4530" y="5281"/>
                      <a:pt x="4536" y="5281"/>
                    </a:cubicBezTo>
                    <a:cubicBezTo>
                      <a:pt x="4547" y="5281"/>
                      <a:pt x="4557" y="5288"/>
                      <a:pt x="4557" y="5300"/>
                    </a:cubicBezTo>
                    <a:cubicBezTo>
                      <a:pt x="4564" y="5395"/>
                      <a:pt x="4532" y="5497"/>
                      <a:pt x="4481" y="5580"/>
                    </a:cubicBezTo>
                    <a:cubicBezTo>
                      <a:pt x="4456" y="5637"/>
                      <a:pt x="4424" y="5688"/>
                      <a:pt x="4392" y="5738"/>
                    </a:cubicBezTo>
                    <a:cubicBezTo>
                      <a:pt x="4500" y="5662"/>
                      <a:pt x="4595" y="5573"/>
                      <a:pt x="4684" y="5478"/>
                    </a:cubicBezTo>
                    <a:cubicBezTo>
                      <a:pt x="4742" y="5414"/>
                      <a:pt x="4799" y="5344"/>
                      <a:pt x="4843" y="5275"/>
                    </a:cubicBezTo>
                    <a:cubicBezTo>
                      <a:pt x="4869" y="5236"/>
                      <a:pt x="4888" y="5198"/>
                      <a:pt x="4907" y="5160"/>
                    </a:cubicBezTo>
                    <a:cubicBezTo>
                      <a:pt x="4919" y="5122"/>
                      <a:pt x="4945" y="5090"/>
                      <a:pt x="4977" y="5065"/>
                    </a:cubicBezTo>
                    <a:cubicBezTo>
                      <a:pt x="4983" y="5058"/>
                      <a:pt x="4990" y="5056"/>
                      <a:pt x="4997" y="5056"/>
                    </a:cubicBezTo>
                    <a:cubicBezTo>
                      <a:pt x="5011" y="5056"/>
                      <a:pt x="5023" y="5067"/>
                      <a:pt x="5028" y="5084"/>
                    </a:cubicBezTo>
                    <a:cubicBezTo>
                      <a:pt x="5028" y="5128"/>
                      <a:pt x="5021" y="5171"/>
                      <a:pt x="4997" y="5203"/>
                    </a:cubicBezTo>
                    <a:lnTo>
                      <a:pt x="4997" y="5203"/>
                    </a:lnTo>
                    <a:cubicBezTo>
                      <a:pt x="5066" y="5114"/>
                      <a:pt x="5117" y="5007"/>
                      <a:pt x="5155" y="4893"/>
                    </a:cubicBezTo>
                    <a:cubicBezTo>
                      <a:pt x="5180" y="4811"/>
                      <a:pt x="5193" y="4722"/>
                      <a:pt x="5193" y="4633"/>
                    </a:cubicBezTo>
                    <a:cubicBezTo>
                      <a:pt x="5186" y="4550"/>
                      <a:pt x="5180" y="4467"/>
                      <a:pt x="5186" y="4385"/>
                    </a:cubicBezTo>
                    <a:cubicBezTo>
                      <a:pt x="5190" y="4369"/>
                      <a:pt x="5201" y="4361"/>
                      <a:pt x="5212" y="4361"/>
                    </a:cubicBezTo>
                    <a:cubicBezTo>
                      <a:pt x="5219" y="4361"/>
                      <a:pt x="5226" y="4365"/>
                      <a:pt x="5231" y="4372"/>
                    </a:cubicBezTo>
                    <a:cubicBezTo>
                      <a:pt x="5294" y="4442"/>
                      <a:pt x="5294" y="4556"/>
                      <a:pt x="5294" y="4645"/>
                    </a:cubicBezTo>
                    <a:lnTo>
                      <a:pt x="5294" y="4684"/>
                    </a:lnTo>
                    <a:cubicBezTo>
                      <a:pt x="5333" y="4537"/>
                      <a:pt x="5352" y="4385"/>
                      <a:pt x="5345" y="4232"/>
                    </a:cubicBezTo>
                    <a:cubicBezTo>
                      <a:pt x="5339" y="4105"/>
                      <a:pt x="5326" y="3978"/>
                      <a:pt x="5301" y="3851"/>
                    </a:cubicBezTo>
                    <a:cubicBezTo>
                      <a:pt x="5288" y="3788"/>
                      <a:pt x="5282" y="3730"/>
                      <a:pt x="5269" y="3667"/>
                    </a:cubicBezTo>
                    <a:cubicBezTo>
                      <a:pt x="5250" y="3610"/>
                      <a:pt x="5250" y="3552"/>
                      <a:pt x="5250" y="3495"/>
                    </a:cubicBezTo>
                    <a:cubicBezTo>
                      <a:pt x="5255" y="3480"/>
                      <a:pt x="5269" y="3468"/>
                      <a:pt x="5281" y="3468"/>
                    </a:cubicBezTo>
                    <a:cubicBezTo>
                      <a:pt x="5283" y="3468"/>
                      <a:pt x="5286" y="3469"/>
                      <a:pt x="5288" y="3470"/>
                    </a:cubicBezTo>
                    <a:cubicBezTo>
                      <a:pt x="5294" y="3476"/>
                      <a:pt x="5294" y="3476"/>
                      <a:pt x="5301" y="3476"/>
                    </a:cubicBezTo>
                    <a:cubicBezTo>
                      <a:pt x="5326" y="3533"/>
                      <a:pt x="5352" y="3591"/>
                      <a:pt x="5364" y="3654"/>
                    </a:cubicBezTo>
                    <a:cubicBezTo>
                      <a:pt x="5377" y="3718"/>
                      <a:pt x="5390" y="3788"/>
                      <a:pt x="5402" y="3857"/>
                    </a:cubicBezTo>
                    <a:cubicBezTo>
                      <a:pt x="5428" y="3991"/>
                      <a:pt x="5441" y="4124"/>
                      <a:pt x="5447" y="4258"/>
                    </a:cubicBezTo>
                    <a:lnTo>
                      <a:pt x="5447" y="4353"/>
                    </a:lnTo>
                    <a:cubicBezTo>
                      <a:pt x="5510" y="4099"/>
                      <a:pt x="5536" y="3832"/>
                      <a:pt x="5510" y="3571"/>
                    </a:cubicBezTo>
                    <a:cubicBezTo>
                      <a:pt x="5504" y="3470"/>
                      <a:pt x="5491" y="3374"/>
                      <a:pt x="5466" y="3279"/>
                    </a:cubicBezTo>
                    <a:cubicBezTo>
                      <a:pt x="5460" y="3247"/>
                      <a:pt x="5453" y="3222"/>
                      <a:pt x="5447" y="3190"/>
                    </a:cubicBezTo>
                    <a:cubicBezTo>
                      <a:pt x="5434" y="3127"/>
                      <a:pt x="5409" y="3063"/>
                      <a:pt x="5390" y="2993"/>
                    </a:cubicBezTo>
                    <a:cubicBezTo>
                      <a:pt x="5364" y="2942"/>
                      <a:pt x="5352" y="2885"/>
                      <a:pt x="5339" y="2828"/>
                    </a:cubicBezTo>
                    <a:cubicBezTo>
                      <a:pt x="5339" y="2811"/>
                      <a:pt x="5353" y="2800"/>
                      <a:pt x="5368" y="2800"/>
                    </a:cubicBezTo>
                    <a:cubicBezTo>
                      <a:pt x="5376" y="2800"/>
                      <a:pt x="5383" y="2803"/>
                      <a:pt x="5390" y="2809"/>
                    </a:cubicBezTo>
                    <a:cubicBezTo>
                      <a:pt x="5415" y="2841"/>
                      <a:pt x="5441" y="2879"/>
                      <a:pt x="5460" y="2923"/>
                    </a:cubicBezTo>
                    <a:cubicBezTo>
                      <a:pt x="5434" y="2758"/>
                      <a:pt x="5402" y="2593"/>
                      <a:pt x="5364" y="2428"/>
                    </a:cubicBezTo>
                    <a:cubicBezTo>
                      <a:pt x="5326" y="2300"/>
                      <a:pt x="5282" y="2180"/>
                      <a:pt x="5231" y="2053"/>
                    </a:cubicBezTo>
                    <a:cubicBezTo>
                      <a:pt x="5205" y="1995"/>
                      <a:pt x="5180" y="1932"/>
                      <a:pt x="5155" y="1868"/>
                    </a:cubicBezTo>
                    <a:cubicBezTo>
                      <a:pt x="5123" y="1818"/>
                      <a:pt x="5104" y="1760"/>
                      <a:pt x="5097" y="1703"/>
                    </a:cubicBezTo>
                    <a:cubicBezTo>
                      <a:pt x="5093" y="1694"/>
                      <a:pt x="5101" y="1685"/>
                      <a:pt x="5111" y="1685"/>
                    </a:cubicBezTo>
                    <a:cubicBezTo>
                      <a:pt x="5115" y="1685"/>
                      <a:pt x="5119" y="1687"/>
                      <a:pt x="5123" y="1690"/>
                    </a:cubicBezTo>
                    <a:cubicBezTo>
                      <a:pt x="5174" y="1729"/>
                      <a:pt x="5212" y="1779"/>
                      <a:pt x="5237" y="1837"/>
                    </a:cubicBezTo>
                    <a:cubicBezTo>
                      <a:pt x="5256" y="1868"/>
                      <a:pt x="5275" y="1906"/>
                      <a:pt x="5294" y="1945"/>
                    </a:cubicBezTo>
                    <a:cubicBezTo>
                      <a:pt x="5288" y="1906"/>
                      <a:pt x="5275" y="1868"/>
                      <a:pt x="5275" y="1830"/>
                    </a:cubicBezTo>
                    <a:cubicBezTo>
                      <a:pt x="5275" y="1779"/>
                      <a:pt x="5269" y="1729"/>
                      <a:pt x="5263" y="1684"/>
                    </a:cubicBezTo>
                    <a:lnTo>
                      <a:pt x="5263" y="1671"/>
                    </a:lnTo>
                    <a:cubicBezTo>
                      <a:pt x="5256" y="1633"/>
                      <a:pt x="5244" y="1589"/>
                      <a:pt x="5231" y="1551"/>
                    </a:cubicBezTo>
                    <a:cubicBezTo>
                      <a:pt x="5218" y="1506"/>
                      <a:pt x="5193" y="1455"/>
                      <a:pt x="5212" y="1417"/>
                    </a:cubicBezTo>
                    <a:cubicBezTo>
                      <a:pt x="5218" y="1404"/>
                      <a:pt x="5231" y="1398"/>
                      <a:pt x="5244" y="1398"/>
                    </a:cubicBezTo>
                    <a:cubicBezTo>
                      <a:pt x="5269" y="1411"/>
                      <a:pt x="5288" y="1436"/>
                      <a:pt x="5301" y="1462"/>
                    </a:cubicBezTo>
                    <a:cubicBezTo>
                      <a:pt x="5294" y="1443"/>
                      <a:pt x="5294" y="1411"/>
                      <a:pt x="5288" y="1385"/>
                    </a:cubicBezTo>
                    <a:cubicBezTo>
                      <a:pt x="5282" y="1341"/>
                      <a:pt x="5269" y="1296"/>
                      <a:pt x="5256" y="1252"/>
                    </a:cubicBezTo>
                    <a:cubicBezTo>
                      <a:pt x="5244" y="1207"/>
                      <a:pt x="5212" y="1150"/>
                      <a:pt x="5231" y="1112"/>
                    </a:cubicBezTo>
                    <a:cubicBezTo>
                      <a:pt x="5236" y="1098"/>
                      <a:pt x="5248" y="1091"/>
                      <a:pt x="5259" y="1091"/>
                    </a:cubicBezTo>
                    <a:cubicBezTo>
                      <a:pt x="5262" y="1091"/>
                      <a:pt x="5266" y="1091"/>
                      <a:pt x="5269" y="1093"/>
                    </a:cubicBezTo>
                    <a:cubicBezTo>
                      <a:pt x="5307" y="1106"/>
                      <a:pt x="5320" y="1150"/>
                      <a:pt x="5333" y="1188"/>
                    </a:cubicBezTo>
                    <a:cubicBezTo>
                      <a:pt x="5339" y="1150"/>
                      <a:pt x="5339" y="1112"/>
                      <a:pt x="5339" y="1074"/>
                    </a:cubicBezTo>
                    <a:cubicBezTo>
                      <a:pt x="5339" y="1030"/>
                      <a:pt x="5339" y="985"/>
                      <a:pt x="5326" y="941"/>
                    </a:cubicBezTo>
                    <a:cubicBezTo>
                      <a:pt x="5326" y="896"/>
                      <a:pt x="5301" y="845"/>
                      <a:pt x="5326" y="807"/>
                    </a:cubicBezTo>
                    <a:cubicBezTo>
                      <a:pt x="5334" y="800"/>
                      <a:pt x="5339" y="797"/>
                      <a:pt x="5345" y="797"/>
                    </a:cubicBezTo>
                    <a:cubicBezTo>
                      <a:pt x="5349" y="797"/>
                      <a:pt x="5353" y="798"/>
                      <a:pt x="5358" y="801"/>
                    </a:cubicBezTo>
                    <a:cubicBezTo>
                      <a:pt x="5383" y="813"/>
                      <a:pt x="5402" y="839"/>
                      <a:pt x="5409" y="864"/>
                    </a:cubicBezTo>
                    <a:lnTo>
                      <a:pt x="5409" y="833"/>
                    </a:lnTo>
                    <a:cubicBezTo>
                      <a:pt x="5409" y="750"/>
                      <a:pt x="5396" y="667"/>
                      <a:pt x="5371" y="591"/>
                    </a:cubicBezTo>
                    <a:cubicBezTo>
                      <a:pt x="5320" y="445"/>
                      <a:pt x="5231" y="311"/>
                      <a:pt x="5110" y="216"/>
                    </a:cubicBezTo>
                    <a:cubicBezTo>
                      <a:pt x="5094" y="200"/>
                      <a:pt x="5105" y="161"/>
                      <a:pt x="5128" y="161"/>
                    </a:cubicBezTo>
                    <a:cubicBezTo>
                      <a:pt x="5132" y="161"/>
                      <a:pt x="5137" y="162"/>
                      <a:pt x="5142" y="165"/>
                    </a:cubicBezTo>
                    <a:cubicBezTo>
                      <a:pt x="5294" y="248"/>
                      <a:pt x="5415" y="388"/>
                      <a:pt x="5479" y="553"/>
                    </a:cubicBezTo>
                    <a:cubicBezTo>
                      <a:pt x="5485" y="566"/>
                      <a:pt x="5485" y="578"/>
                      <a:pt x="5491" y="597"/>
                    </a:cubicBezTo>
                    <a:cubicBezTo>
                      <a:pt x="5479" y="515"/>
                      <a:pt x="5460" y="432"/>
                      <a:pt x="5422" y="356"/>
                    </a:cubicBezTo>
                    <a:cubicBezTo>
                      <a:pt x="5383" y="280"/>
                      <a:pt x="5333" y="203"/>
                      <a:pt x="5263" y="140"/>
                    </a:cubicBezTo>
                    <a:cubicBezTo>
                      <a:pt x="5250" y="127"/>
                      <a:pt x="5231" y="108"/>
                      <a:pt x="5212" y="89"/>
                    </a:cubicBezTo>
                    <a:cubicBezTo>
                      <a:pt x="5123" y="76"/>
                      <a:pt x="5040" y="51"/>
                      <a:pt x="4958" y="32"/>
                    </a:cubicBezTo>
                    <a:cubicBezTo>
                      <a:pt x="4862" y="10"/>
                      <a:pt x="4764" y="0"/>
                      <a:pt x="46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96"/>
              <p:cNvSpPr/>
              <p:nvPr/>
            </p:nvSpPr>
            <p:spPr>
              <a:xfrm>
                <a:off x="7202968" y="1110271"/>
                <a:ext cx="90307" cy="83774"/>
              </a:xfrm>
              <a:custGeom>
                <a:rect b="b" l="l" r="r" t="t"/>
                <a:pathLst>
                  <a:path extrusionOk="0" h="436" w="470">
                    <a:moveTo>
                      <a:pt x="208" y="0"/>
                    </a:moveTo>
                    <a:cubicBezTo>
                      <a:pt x="165" y="0"/>
                      <a:pt x="122" y="16"/>
                      <a:pt x="89" y="49"/>
                    </a:cubicBezTo>
                    <a:cubicBezTo>
                      <a:pt x="26" y="106"/>
                      <a:pt x="0" y="189"/>
                      <a:pt x="19" y="265"/>
                    </a:cubicBezTo>
                    <a:cubicBezTo>
                      <a:pt x="32" y="348"/>
                      <a:pt x="96" y="411"/>
                      <a:pt x="178" y="430"/>
                    </a:cubicBezTo>
                    <a:cubicBezTo>
                      <a:pt x="194" y="434"/>
                      <a:pt x="210" y="436"/>
                      <a:pt x="225" y="436"/>
                    </a:cubicBezTo>
                    <a:cubicBezTo>
                      <a:pt x="367" y="436"/>
                      <a:pt x="470" y="282"/>
                      <a:pt x="401" y="144"/>
                    </a:cubicBezTo>
                    <a:lnTo>
                      <a:pt x="407" y="144"/>
                    </a:lnTo>
                    <a:cubicBezTo>
                      <a:pt x="394" y="125"/>
                      <a:pt x="382" y="113"/>
                      <a:pt x="369" y="93"/>
                    </a:cubicBezTo>
                    <a:cubicBezTo>
                      <a:pt x="356" y="74"/>
                      <a:pt x="344" y="55"/>
                      <a:pt x="325" y="43"/>
                    </a:cubicBezTo>
                    <a:cubicBezTo>
                      <a:pt x="290" y="15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96"/>
              <p:cNvSpPr/>
              <p:nvPr/>
            </p:nvSpPr>
            <p:spPr>
              <a:xfrm>
                <a:off x="7172418" y="990952"/>
                <a:ext cx="44193" cy="27476"/>
              </a:xfrm>
              <a:custGeom>
                <a:rect b="b" l="l" r="r" t="t"/>
                <a:pathLst>
                  <a:path extrusionOk="0" h="143" w="230">
                    <a:moveTo>
                      <a:pt x="35" y="0"/>
                    </a:moveTo>
                    <a:cubicBezTo>
                      <a:pt x="26" y="0"/>
                      <a:pt x="18" y="6"/>
                      <a:pt x="13" y="15"/>
                    </a:cubicBezTo>
                    <a:cubicBezTo>
                      <a:pt x="1" y="28"/>
                      <a:pt x="7" y="41"/>
                      <a:pt x="20" y="47"/>
                    </a:cubicBezTo>
                    <a:lnTo>
                      <a:pt x="109" y="104"/>
                    </a:lnTo>
                    <a:cubicBezTo>
                      <a:pt x="121" y="111"/>
                      <a:pt x="140" y="117"/>
                      <a:pt x="153" y="130"/>
                    </a:cubicBezTo>
                    <a:lnTo>
                      <a:pt x="178" y="136"/>
                    </a:lnTo>
                    <a:cubicBezTo>
                      <a:pt x="185" y="143"/>
                      <a:pt x="191" y="143"/>
                      <a:pt x="204" y="143"/>
                    </a:cubicBezTo>
                    <a:cubicBezTo>
                      <a:pt x="217" y="143"/>
                      <a:pt x="229" y="130"/>
                      <a:pt x="217" y="117"/>
                    </a:cubicBezTo>
                    <a:cubicBezTo>
                      <a:pt x="217" y="111"/>
                      <a:pt x="210" y="98"/>
                      <a:pt x="198" y="92"/>
                    </a:cubicBezTo>
                    <a:lnTo>
                      <a:pt x="178" y="79"/>
                    </a:lnTo>
                    <a:lnTo>
                      <a:pt x="134" y="54"/>
                    </a:lnTo>
                    <a:lnTo>
                      <a:pt x="45" y="3"/>
                    </a:lnTo>
                    <a:cubicBezTo>
                      <a:pt x="42" y="1"/>
                      <a:pt x="38" y="0"/>
                      <a:pt x="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96"/>
              <p:cNvSpPr/>
              <p:nvPr/>
            </p:nvSpPr>
            <p:spPr>
              <a:xfrm>
                <a:off x="7094217" y="1019389"/>
                <a:ext cx="35739" cy="16140"/>
              </a:xfrm>
              <a:custGeom>
                <a:rect b="b" l="l" r="r" t="t"/>
                <a:pathLst>
                  <a:path extrusionOk="0" h="84" w="186">
                    <a:moveTo>
                      <a:pt x="39" y="1"/>
                    </a:moveTo>
                    <a:cubicBezTo>
                      <a:pt x="20" y="1"/>
                      <a:pt x="7" y="14"/>
                      <a:pt x="7" y="26"/>
                    </a:cubicBezTo>
                    <a:cubicBezTo>
                      <a:pt x="1" y="45"/>
                      <a:pt x="14" y="58"/>
                      <a:pt x="33" y="64"/>
                    </a:cubicBezTo>
                    <a:cubicBezTo>
                      <a:pt x="52" y="71"/>
                      <a:pt x="77" y="77"/>
                      <a:pt x="96" y="77"/>
                    </a:cubicBezTo>
                    <a:lnTo>
                      <a:pt x="128" y="83"/>
                    </a:lnTo>
                    <a:lnTo>
                      <a:pt x="153" y="83"/>
                    </a:lnTo>
                    <a:lnTo>
                      <a:pt x="172" y="77"/>
                    </a:lnTo>
                    <a:cubicBezTo>
                      <a:pt x="179" y="71"/>
                      <a:pt x="185" y="58"/>
                      <a:pt x="179" y="45"/>
                    </a:cubicBezTo>
                    <a:cubicBezTo>
                      <a:pt x="172" y="45"/>
                      <a:pt x="166" y="39"/>
                      <a:pt x="166" y="33"/>
                    </a:cubicBezTo>
                    <a:cubicBezTo>
                      <a:pt x="153" y="33"/>
                      <a:pt x="147" y="26"/>
                      <a:pt x="141" y="26"/>
                    </a:cubicBezTo>
                    <a:lnTo>
                      <a:pt x="103" y="14"/>
                    </a:lnTo>
                    <a:cubicBezTo>
                      <a:pt x="83" y="14"/>
                      <a:pt x="58" y="7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96"/>
              <p:cNvSpPr/>
              <p:nvPr/>
            </p:nvSpPr>
            <p:spPr>
              <a:xfrm>
                <a:off x="7016208" y="1001328"/>
                <a:ext cx="396966" cy="264196"/>
              </a:xfrm>
              <a:custGeom>
                <a:rect b="b" l="l" r="r" t="t"/>
                <a:pathLst>
                  <a:path extrusionOk="0" h="1375" w="2066">
                    <a:moveTo>
                      <a:pt x="1249" y="1"/>
                    </a:moveTo>
                    <a:cubicBezTo>
                      <a:pt x="1227" y="1"/>
                      <a:pt x="1205" y="30"/>
                      <a:pt x="1220" y="50"/>
                    </a:cubicBezTo>
                    <a:cubicBezTo>
                      <a:pt x="1258" y="95"/>
                      <a:pt x="1303" y="133"/>
                      <a:pt x="1341" y="177"/>
                    </a:cubicBezTo>
                    <a:lnTo>
                      <a:pt x="1297" y="165"/>
                    </a:lnTo>
                    <a:cubicBezTo>
                      <a:pt x="1227" y="120"/>
                      <a:pt x="1157" y="89"/>
                      <a:pt x="1074" y="63"/>
                    </a:cubicBezTo>
                    <a:cubicBezTo>
                      <a:pt x="1069" y="60"/>
                      <a:pt x="1064" y="59"/>
                      <a:pt x="1059" y="59"/>
                    </a:cubicBezTo>
                    <a:cubicBezTo>
                      <a:pt x="1030" y="59"/>
                      <a:pt x="1017" y="104"/>
                      <a:pt x="1055" y="120"/>
                    </a:cubicBezTo>
                    <a:lnTo>
                      <a:pt x="1119" y="158"/>
                    </a:lnTo>
                    <a:cubicBezTo>
                      <a:pt x="1112" y="165"/>
                      <a:pt x="1106" y="184"/>
                      <a:pt x="1100" y="197"/>
                    </a:cubicBezTo>
                    <a:lnTo>
                      <a:pt x="1068" y="197"/>
                    </a:lnTo>
                    <a:cubicBezTo>
                      <a:pt x="953" y="127"/>
                      <a:pt x="826" y="82"/>
                      <a:pt x="693" y="63"/>
                    </a:cubicBezTo>
                    <a:cubicBezTo>
                      <a:pt x="655" y="63"/>
                      <a:pt x="648" y="120"/>
                      <a:pt x="680" y="127"/>
                    </a:cubicBezTo>
                    <a:cubicBezTo>
                      <a:pt x="725" y="133"/>
                      <a:pt x="763" y="152"/>
                      <a:pt x="807" y="165"/>
                    </a:cubicBezTo>
                    <a:cubicBezTo>
                      <a:pt x="769" y="165"/>
                      <a:pt x="756" y="222"/>
                      <a:pt x="801" y="228"/>
                    </a:cubicBezTo>
                    <a:lnTo>
                      <a:pt x="833" y="228"/>
                    </a:lnTo>
                    <a:cubicBezTo>
                      <a:pt x="820" y="235"/>
                      <a:pt x="814" y="247"/>
                      <a:pt x="820" y="260"/>
                    </a:cubicBezTo>
                    <a:cubicBezTo>
                      <a:pt x="756" y="260"/>
                      <a:pt x="699" y="260"/>
                      <a:pt x="636" y="266"/>
                    </a:cubicBezTo>
                    <a:cubicBezTo>
                      <a:pt x="604" y="273"/>
                      <a:pt x="604" y="330"/>
                      <a:pt x="636" y="330"/>
                    </a:cubicBezTo>
                    <a:lnTo>
                      <a:pt x="693" y="330"/>
                    </a:lnTo>
                    <a:cubicBezTo>
                      <a:pt x="623" y="336"/>
                      <a:pt x="547" y="343"/>
                      <a:pt x="470" y="362"/>
                    </a:cubicBezTo>
                    <a:cubicBezTo>
                      <a:pt x="445" y="368"/>
                      <a:pt x="451" y="413"/>
                      <a:pt x="483" y="413"/>
                    </a:cubicBezTo>
                    <a:cubicBezTo>
                      <a:pt x="513" y="407"/>
                      <a:pt x="549" y="401"/>
                      <a:pt x="584" y="400"/>
                    </a:cubicBezTo>
                    <a:lnTo>
                      <a:pt x="584" y="400"/>
                    </a:lnTo>
                    <a:cubicBezTo>
                      <a:pt x="521" y="413"/>
                      <a:pt x="464" y="419"/>
                      <a:pt x="400" y="432"/>
                    </a:cubicBezTo>
                    <a:cubicBezTo>
                      <a:pt x="375" y="438"/>
                      <a:pt x="381" y="483"/>
                      <a:pt x="407" y="483"/>
                    </a:cubicBezTo>
                    <a:cubicBezTo>
                      <a:pt x="464" y="470"/>
                      <a:pt x="521" y="463"/>
                      <a:pt x="578" y="457"/>
                    </a:cubicBezTo>
                    <a:lnTo>
                      <a:pt x="578" y="463"/>
                    </a:lnTo>
                    <a:lnTo>
                      <a:pt x="521" y="470"/>
                    </a:lnTo>
                    <a:cubicBezTo>
                      <a:pt x="439" y="495"/>
                      <a:pt x="356" y="521"/>
                      <a:pt x="273" y="552"/>
                    </a:cubicBezTo>
                    <a:cubicBezTo>
                      <a:pt x="246" y="564"/>
                      <a:pt x="257" y="599"/>
                      <a:pt x="281" y="599"/>
                    </a:cubicBezTo>
                    <a:cubicBezTo>
                      <a:pt x="285" y="599"/>
                      <a:pt x="289" y="598"/>
                      <a:pt x="292" y="597"/>
                    </a:cubicBezTo>
                    <a:cubicBezTo>
                      <a:pt x="350" y="578"/>
                      <a:pt x="413" y="565"/>
                      <a:pt x="470" y="552"/>
                    </a:cubicBezTo>
                    <a:cubicBezTo>
                      <a:pt x="470" y="559"/>
                      <a:pt x="470" y="565"/>
                      <a:pt x="470" y="571"/>
                    </a:cubicBezTo>
                    <a:cubicBezTo>
                      <a:pt x="451" y="571"/>
                      <a:pt x="432" y="578"/>
                      <a:pt x="413" y="578"/>
                    </a:cubicBezTo>
                    <a:cubicBezTo>
                      <a:pt x="362" y="597"/>
                      <a:pt x="305" y="616"/>
                      <a:pt x="254" y="648"/>
                    </a:cubicBezTo>
                    <a:cubicBezTo>
                      <a:pt x="235" y="660"/>
                      <a:pt x="210" y="680"/>
                      <a:pt x="191" y="699"/>
                    </a:cubicBezTo>
                    <a:cubicBezTo>
                      <a:pt x="172" y="718"/>
                      <a:pt x="146" y="743"/>
                      <a:pt x="146" y="775"/>
                    </a:cubicBezTo>
                    <a:cubicBezTo>
                      <a:pt x="153" y="781"/>
                      <a:pt x="153" y="788"/>
                      <a:pt x="153" y="788"/>
                    </a:cubicBezTo>
                    <a:cubicBezTo>
                      <a:pt x="134" y="807"/>
                      <a:pt x="115" y="826"/>
                      <a:pt x="95" y="845"/>
                    </a:cubicBezTo>
                    <a:cubicBezTo>
                      <a:pt x="76" y="870"/>
                      <a:pt x="51" y="896"/>
                      <a:pt x="32" y="921"/>
                    </a:cubicBezTo>
                    <a:cubicBezTo>
                      <a:pt x="13" y="946"/>
                      <a:pt x="0" y="985"/>
                      <a:pt x="0" y="1016"/>
                    </a:cubicBezTo>
                    <a:cubicBezTo>
                      <a:pt x="5" y="1032"/>
                      <a:pt x="19" y="1043"/>
                      <a:pt x="31" y="1043"/>
                    </a:cubicBezTo>
                    <a:cubicBezTo>
                      <a:pt x="34" y="1043"/>
                      <a:pt x="36" y="1043"/>
                      <a:pt x="38" y="1042"/>
                    </a:cubicBezTo>
                    <a:cubicBezTo>
                      <a:pt x="64" y="1029"/>
                      <a:pt x="89" y="997"/>
                      <a:pt x="102" y="978"/>
                    </a:cubicBezTo>
                    <a:cubicBezTo>
                      <a:pt x="121" y="959"/>
                      <a:pt x="140" y="934"/>
                      <a:pt x="159" y="908"/>
                    </a:cubicBezTo>
                    <a:cubicBezTo>
                      <a:pt x="203" y="864"/>
                      <a:pt x="248" y="826"/>
                      <a:pt x="299" y="794"/>
                    </a:cubicBezTo>
                    <a:cubicBezTo>
                      <a:pt x="318" y="781"/>
                      <a:pt x="337" y="768"/>
                      <a:pt x="356" y="762"/>
                    </a:cubicBezTo>
                    <a:lnTo>
                      <a:pt x="356" y="762"/>
                    </a:lnTo>
                    <a:lnTo>
                      <a:pt x="343" y="768"/>
                    </a:lnTo>
                    <a:cubicBezTo>
                      <a:pt x="286" y="838"/>
                      <a:pt x="235" y="915"/>
                      <a:pt x="197" y="997"/>
                    </a:cubicBezTo>
                    <a:cubicBezTo>
                      <a:pt x="184" y="1016"/>
                      <a:pt x="178" y="1042"/>
                      <a:pt x="165" y="1067"/>
                    </a:cubicBezTo>
                    <a:cubicBezTo>
                      <a:pt x="153" y="1093"/>
                      <a:pt x="153" y="1118"/>
                      <a:pt x="165" y="1143"/>
                    </a:cubicBezTo>
                    <a:lnTo>
                      <a:pt x="178" y="1150"/>
                    </a:lnTo>
                    <a:cubicBezTo>
                      <a:pt x="178" y="1162"/>
                      <a:pt x="184" y="1169"/>
                      <a:pt x="191" y="1175"/>
                    </a:cubicBezTo>
                    <a:cubicBezTo>
                      <a:pt x="197" y="1182"/>
                      <a:pt x="207" y="1185"/>
                      <a:pt x="216" y="1185"/>
                    </a:cubicBezTo>
                    <a:cubicBezTo>
                      <a:pt x="226" y="1185"/>
                      <a:pt x="235" y="1182"/>
                      <a:pt x="242" y="1175"/>
                    </a:cubicBezTo>
                    <a:cubicBezTo>
                      <a:pt x="261" y="1156"/>
                      <a:pt x="280" y="1137"/>
                      <a:pt x="292" y="1118"/>
                    </a:cubicBezTo>
                    <a:lnTo>
                      <a:pt x="292" y="1118"/>
                    </a:lnTo>
                    <a:cubicBezTo>
                      <a:pt x="286" y="1188"/>
                      <a:pt x="286" y="1258"/>
                      <a:pt x="286" y="1328"/>
                    </a:cubicBezTo>
                    <a:cubicBezTo>
                      <a:pt x="286" y="1354"/>
                      <a:pt x="313" y="1367"/>
                      <a:pt x="336" y="1367"/>
                    </a:cubicBezTo>
                    <a:cubicBezTo>
                      <a:pt x="341" y="1367"/>
                      <a:pt x="345" y="1367"/>
                      <a:pt x="350" y="1366"/>
                    </a:cubicBezTo>
                    <a:cubicBezTo>
                      <a:pt x="358" y="1372"/>
                      <a:pt x="367" y="1375"/>
                      <a:pt x="377" y="1375"/>
                    </a:cubicBezTo>
                    <a:cubicBezTo>
                      <a:pt x="397" y="1375"/>
                      <a:pt x="417" y="1362"/>
                      <a:pt x="426" y="1340"/>
                    </a:cubicBezTo>
                    <a:cubicBezTo>
                      <a:pt x="426" y="1334"/>
                      <a:pt x="432" y="1321"/>
                      <a:pt x="439" y="1315"/>
                    </a:cubicBezTo>
                    <a:cubicBezTo>
                      <a:pt x="443" y="1317"/>
                      <a:pt x="448" y="1317"/>
                      <a:pt x="453" y="1317"/>
                    </a:cubicBezTo>
                    <a:cubicBezTo>
                      <a:pt x="467" y="1317"/>
                      <a:pt x="480" y="1310"/>
                      <a:pt x="489" y="1296"/>
                    </a:cubicBezTo>
                    <a:cubicBezTo>
                      <a:pt x="496" y="1302"/>
                      <a:pt x="502" y="1309"/>
                      <a:pt x="509" y="1309"/>
                    </a:cubicBezTo>
                    <a:cubicBezTo>
                      <a:pt x="513" y="1310"/>
                      <a:pt x="517" y="1310"/>
                      <a:pt x="521" y="1310"/>
                    </a:cubicBezTo>
                    <a:cubicBezTo>
                      <a:pt x="542" y="1310"/>
                      <a:pt x="560" y="1298"/>
                      <a:pt x="566" y="1277"/>
                    </a:cubicBezTo>
                    <a:lnTo>
                      <a:pt x="572" y="1251"/>
                    </a:lnTo>
                    <a:cubicBezTo>
                      <a:pt x="591" y="1271"/>
                      <a:pt x="610" y="1283"/>
                      <a:pt x="629" y="1290"/>
                    </a:cubicBezTo>
                    <a:cubicBezTo>
                      <a:pt x="636" y="1292"/>
                      <a:pt x="643" y="1293"/>
                      <a:pt x="649" y="1293"/>
                    </a:cubicBezTo>
                    <a:cubicBezTo>
                      <a:pt x="680" y="1293"/>
                      <a:pt x="707" y="1270"/>
                      <a:pt x="712" y="1239"/>
                    </a:cubicBezTo>
                    <a:cubicBezTo>
                      <a:pt x="712" y="1182"/>
                      <a:pt x="712" y="1118"/>
                      <a:pt x="706" y="1054"/>
                    </a:cubicBezTo>
                    <a:lnTo>
                      <a:pt x="712" y="1029"/>
                    </a:lnTo>
                    <a:cubicBezTo>
                      <a:pt x="718" y="1061"/>
                      <a:pt x="731" y="1093"/>
                      <a:pt x="750" y="1118"/>
                    </a:cubicBezTo>
                    <a:cubicBezTo>
                      <a:pt x="760" y="1143"/>
                      <a:pt x="782" y="1160"/>
                      <a:pt x="806" y="1160"/>
                    </a:cubicBezTo>
                    <a:cubicBezTo>
                      <a:pt x="813" y="1160"/>
                      <a:pt x="819" y="1159"/>
                      <a:pt x="826" y="1156"/>
                    </a:cubicBezTo>
                    <a:cubicBezTo>
                      <a:pt x="858" y="1150"/>
                      <a:pt x="877" y="1118"/>
                      <a:pt x="877" y="1086"/>
                    </a:cubicBezTo>
                    <a:cubicBezTo>
                      <a:pt x="845" y="959"/>
                      <a:pt x="858" y="819"/>
                      <a:pt x="915" y="705"/>
                    </a:cubicBezTo>
                    <a:lnTo>
                      <a:pt x="998" y="648"/>
                    </a:lnTo>
                    <a:cubicBezTo>
                      <a:pt x="1023" y="629"/>
                      <a:pt x="1030" y="597"/>
                      <a:pt x="1004" y="571"/>
                    </a:cubicBezTo>
                    <a:cubicBezTo>
                      <a:pt x="1011" y="565"/>
                      <a:pt x="1011" y="552"/>
                      <a:pt x="1004" y="540"/>
                    </a:cubicBezTo>
                    <a:lnTo>
                      <a:pt x="1030" y="533"/>
                    </a:lnTo>
                    <a:lnTo>
                      <a:pt x="1112" y="508"/>
                    </a:lnTo>
                    <a:cubicBezTo>
                      <a:pt x="1119" y="508"/>
                      <a:pt x="1125" y="502"/>
                      <a:pt x="1131" y="495"/>
                    </a:cubicBezTo>
                    <a:cubicBezTo>
                      <a:pt x="1176" y="489"/>
                      <a:pt x="1220" y="489"/>
                      <a:pt x="1271" y="483"/>
                    </a:cubicBezTo>
                    <a:cubicBezTo>
                      <a:pt x="1284" y="495"/>
                      <a:pt x="1297" y="502"/>
                      <a:pt x="1316" y="508"/>
                    </a:cubicBezTo>
                    <a:cubicBezTo>
                      <a:pt x="1318" y="509"/>
                      <a:pt x="1320" y="510"/>
                      <a:pt x="1323" y="510"/>
                    </a:cubicBezTo>
                    <a:cubicBezTo>
                      <a:pt x="1334" y="510"/>
                      <a:pt x="1347" y="498"/>
                      <a:pt x="1347" y="483"/>
                    </a:cubicBezTo>
                    <a:cubicBezTo>
                      <a:pt x="1347" y="463"/>
                      <a:pt x="1341" y="451"/>
                      <a:pt x="1335" y="432"/>
                    </a:cubicBezTo>
                    <a:cubicBezTo>
                      <a:pt x="1335" y="432"/>
                      <a:pt x="1335" y="425"/>
                      <a:pt x="1335" y="425"/>
                    </a:cubicBezTo>
                    <a:cubicBezTo>
                      <a:pt x="1379" y="451"/>
                      <a:pt x="1417" y="483"/>
                      <a:pt x="1449" y="514"/>
                    </a:cubicBezTo>
                    <a:cubicBezTo>
                      <a:pt x="1506" y="584"/>
                      <a:pt x="1544" y="667"/>
                      <a:pt x="1563" y="749"/>
                    </a:cubicBezTo>
                    <a:cubicBezTo>
                      <a:pt x="1576" y="826"/>
                      <a:pt x="1582" y="896"/>
                      <a:pt x="1595" y="965"/>
                    </a:cubicBezTo>
                    <a:cubicBezTo>
                      <a:pt x="1595" y="985"/>
                      <a:pt x="1608" y="997"/>
                      <a:pt x="1621" y="1004"/>
                    </a:cubicBezTo>
                    <a:cubicBezTo>
                      <a:pt x="1621" y="1004"/>
                      <a:pt x="1621" y="1010"/>
                      <a:pt x="1621" y="1010"/>
                    </a:cubicBezTo>
                    <a:cubicBezTo>
                      <a:pt x="1614" y="1044"/>
                      <a:pt x="1636" y="1062"/>
                      <a:pt x="1662" y="1062"/>
                    </a:cubicBezTo>
                    <a:cubicBezTo>
                      <a:pt x="1684" y="1062"/>
                      <a:pt x="1707" y="1049"/>
                      <a:pt x="1716" y="1023"/>
                    </a:cubicBezTo>
                    <a:cubicBezTo>
                      <a:pt x="1722" y="991"/>
                      <a:pt x="1729" y="959"/>
                      <a:pt x="1729" y="927"/>
                    </a:cubicBezTo>
                    <a:cubicBezTo>
                      <a:pt x="1739" y="935"/>
                      <a:pt x="1750" y="939"/>
                      <a:pt x="1762" y="939"/>
                    </a:cubicBezTo>
                    <a:cubicBezTo>
                      <a:pt x="1787" y="939"/>
                      <a:pt x="1811" y="922"/>
                      <a:pt x="1811" y="896"/>
                    </a:cubicBezTo>
                    <a:cubicBezTo>
                      <a:pt x="1811" y="864"/>
                      <a:pt x="1818" y="832"/>
                      <a:pt x="1818" y="807"/>
                    </a:cubicBezTo>
                    <a:cubicBezTo>
                      <a:pt x="1824" y="819"/>
                      <a:pt x="1830" y="832"/>
                      <a:pt x="1837" y="845"/>
                    </a:cubicBezTo>
                    <a:cubicBezTo>
                      <a:pt x="1844" y="866"/>
                      <a:pt x="1863" y="878"/>
                      <a:pt x="1884" y="878"/>
                    </a:cubicBezTo>
                    <a:cubicBezTo>
                      <a:pt x="1899" y="878"/>
                      <a:pt x="1915" y="871"/>
                      <a:pt x="1926" y="857"/>
                    </a:cubicBezTo>
                    <a:cubicBezTo>
                      <a:pt x="1935" y="872"/>
                      <a:pt x="1949" y="878"/>
                      <a:pt x="1963" y="878"/>
                    </a:cubicBezTo>
                    <a:cubicBezTo>
                      <a:pt x="1987" y="878"/>
                      <a:pt x="2011" y="860"/>
                      <a:pt x="2015" y="832"/>
                    </a:cubicBezTo>
                    <a:cubicBezTo>
                      <a:pt x="2015" y="788"/>
                      <a:pt x="2021" y="743"/>
                      <a:pt x="2021" y="699"/>
                    </a:cubicBezTo>
                    <a:cubicBezTo>
                      <a:pt x="2053" y="692"/>
                      <a:pt x="2065" y="654"/>
                      <a:pt x="2053" y="629"/>
                    </a:cubicBezTo>
                    <a:cubicBezTo>
                      <a:pt x="2002" y="457"/>
                      <a:pt x="1926" y="298"/>
                      <a:pt x="1824" y="152"/>
                    </a:cubicBezTo>
                    <a:cubicBezTo>
                      <a:pt x="1814" y="144"/>
                      <a:pt x="1803" y="141"/>
                      <a:pt x="1791" y="141"/>
                    </a:cubicBezTo>
                    <a:cubicBezTo>
                      <a:pt x="1766" y="141"/>
                      <a:pt x="1741" y="159"/>
                      <a:pt x="1741" y="190"/>
                    </a:cubicBezTo>
                    <a:cubicBezTo>
                      <a:pt x="1741" y="209"/>
                      <a:pt x="1748" y="235"/>
                      <a:pt x="1748" y="254"/>
                    </a:cubicBezTo>
                    <a:cubicBezTo>
                      <a:pt x="1703" y="209"/>
                      <a:pt x="1652" y="171"/>
                      <a:pt x="1602" y="133"/>
                    </a:cubicBezTo>
                    <a:cubicBezTo>
                      <a:pt x="1593" y="129"/>
                      <a:pt x="1584" y="126"/>
                      <a:pt x="1575" y="126"/>
                    </a:cubicBezTo>
                    <a:cubicBezTo>
                      <a:pt x="1559" y="126"/>
                      <a:pt x="1544" y="133"/>
                      <a:pt x="1532" y="146"/>
                    </a:cubicBezTo>
                    <a:cubicBezTo>
                      <a:pt x="1506" y="129"/>
                      <a:pt x="1475" y="120"/>
                      <a:pt x="1444" y="120"/>
                    </a:cubicBezTo>
                    <a:cubicBezTo>
                      <a:pt x="1429" y="120"/>
                      <a:pt x="1413" y="122"/>
                      <a:pt x="1398" y="127"/>
                    </a:cubicBezTo>
                    <a:cubicBezTo>
                      <a:pt x="1354" y="89"/>
                      <a:pt x="1309" y="50"/>
                      <a:pt x="1265" y="6"/>
                    </a:cubicBezTo>
                    <a:cubicBezTo>
                      <a:pt x="1260" y="2"/>
                      <a:pt x="1255" y="1"/>
                      <a:pt x="1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96"/>
              <p:cNvSpPr/>
              <p:nvPr/>
            </p:nvSpPr>
            <p:spPr>
              <a:xfrm>
                <a:off x="6228623" y="1844440"/>
                <a:ext cx="246711" cy="305122"/>
              </a:xfrm>
              <a:custGeom>
                <a:rect b="b" l="l" r="r" t="t"/>
                <a:pathLst>
                  <a:path extrusionOk="0" h="1588" w="1284">
                    <a:moveTo>
                      <a:pt x="155" y="0"/>
                    </a:moveTo>
                    <a:cubicBezTo>
                      <a:pt x="39" y="0"/>
                      <a:pt x="44" y="230"/>
                      <a:pt x="38" y="301"/>
                    </a:cubicBezTo>
                    <a:cubicBezTo>
                      <a:pt x="0" y="645"/>
                      <a:pt x="19" y="988"/>
                      <a:pt x="89" y="1318"/>
                    </a:cubicBezTo>
                    <a:cubicBezTo>
                      <a:pt x="108" y="1420"/>
                      <a:pt x="146" y="1528"/>
                      <a:pt x="242" y="1572"/>
                    </a:cubicBezTo>
                    <a:cubicBezTo>
                      <a:pt x="265" y="1583"/>
                      <a:pt x="290" y="1587"/>
                      <a:pt x="315" y="1587"/>
                    </a:cubicBezTo>
                    <a:cubicBezTo>
                      <a:pt x="398" y="1587"/>
                      <a:pt x="486" y="1539"/>
                      <a:pt x="559" y="1490"/>
                    </a:cubicBezTo>
                    <a:cubicBezTo>
                      <a:pt x="839" y="1299"/>
                      <a:pt x="1138" y="1096"/>
                      <a:pt x="1284" y="784"/>
                    </a:cubicBezTo>
                    <a:lnTo>
                      <a:pt x="1284" y="784"/>
                    </a:lnTo>
                    <a:cubicBezTo>
                      <a:pt x="1192" y="844"/>
                      <a:pt x="1084" y="875"/>
                      <a:pt x="977" y="875"/>
                    </a:cubicBezTo>
                    <a:cubicBezTo>
                      <a:pt x="892" y="875"/>
                      <a:pt x="807" y="856"/>
                      <a:pt x="731" y="816"/>
                    </a:cubicBezTo>
                    <a:cubicBezTo>
                      <a:pt x="553" y="714"/>
                      <a:pt x="420" y="562"/>
                      <a:pt x="343" y="384"/>
                    </a:cubicBezTo>
                    <a:cubicBezTo>
                      <a:pt x="305" y="301"/>
                      <a:pt x="280" y="28"/>
                      <a:pt x="178" y="3"/>
                    </a:cubicBezTo>
                    <a:cubicBezTo>
                      <a:pt x="170" y="1"/>
                      <a:pt x="162" y="0"/>
                      <a:pt x="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96"/>
              <p:cNvSpPr/>
              <p:nvPr/>
            </p:nvSpPr>
            <p:spPr>
              <a:xfrm>
                <a:off x="6306632" y="1527408"/>
                <a:ext cx="321454" cy="406189"/>
              </a:xfrm>
              <a:custGeom>
                <a:rect b="b" l="l" r="r" t="t"/>
                <a:pathLst>
                  <a:path extrusionOk="0" h="2114" w="1673">
                    <a:moveTo>
                      <a:pt x="586" y="223"/>
                    </a:moveTo>
                    <a:lnTo>
                      <a:pt x="586" y="223"/>
                    </a:lnTo>
                    <a:cubicBezTo>
                      <a:pt x="578" y="244"/>
                      <a:pt x="570" y="266"/>
                      <a:pt x="562" y="288"/>
                    </a:cubicBezTo>
                    <a:lnTo>
                      <a:pt x="562" y="288"/>
                    </a:lnTo>
                    <a:cubicBezTo>
                      <a:pt x="577" y="270"/>
                      <a:pt x="586" y="247"/>
                      <a:pt x="586" y="223"/>
                    </a:cubicBezTo>
                    <a:close/>
                    <a:moveTo>
                      <a:pt x="1" y="693"/>
                    </a:moveTo>
                    <a:cubicBezTo>
                      <a:pt x="1" y="693"/>
                      <a:pt x="1" y="693"/>
                      <a:pt x="1" y="693"/>
                    </a:cubicBezTo>
                    <a:cubicBezTo>
                      <a:pt x="1" y="693"/>
                      <a:pt x="1" y="693"/>
                      <a:pt x="1" y="693"/>
                    </a:cubicBezTo>
                    <a:close/>
                    <a:moveTo>
                      <a:pt x="1672" y="1411"/>
                    </a:moveTo>
                    <a:cubicBezTo>
                      <a:pt x="1672" y="1412"/>
                      <a:pt x="1671" y="1412"/>
                      <a:pt x="1671" y="1413"/>
                    </a:cubicBezTo>
                    <a:lnTo>
                      <a:pt x="1671" y="1413"/>
                    </a:lnTo>
                    <a:cubicBezTo>
                      <a:pt x="1671" y="1412"/>
                      <a:pt x="1672" y="1412"/>
                      <a:pt x="1672" y="1411"/>
                    </a:cubicBezTo>
                    <a:close/>
                    <a:moveTo>
                      <a:pt x="389" y="0"/>
                    </a:moveTo>
                    <a:cubicBezTo>
                      <a:pt x="300" y="0"/>
                      <a:pt x="198" y="223"/>
                      <a:pt x="160" y="293"/>
                    </a:cubicBezTo>
                    <a:cubicBezTo>
                      <a:pt x="141" y="337"/>
                      <a:pt x="22" y="688"/>
                      <a:pt x="1" y="693"/>
                    </a:cubicBezTo>
                    <a:lnTo>
                      <a:pt x="1" y="693"/>
                    </a:lnTo>
                    <a:cubicBezTo>
                      <a:pt x="147" y="674"/>
                      <a:pt x="281" y="623"/>
                      <a:pt x="401" y="547"/>
                    </a:cubicBezTo>
                    <a:lnTo>
                      <a:pt x="401" y="547"/>
                    </a:lnTo>
                    <a:cubicBezTo>
                      <a:pt x="319" y="769"/>
                      <a:pt x="255" y="998"/>
                      <a:pt x="198" y="1227"/>
                    </a:cubicBezTo>
                    <a:cubicBezTo>
                      <a:pt x="185" y="1271"/>
                      <a:pt x="179" y="1316"/>
                      <a:pt x="185" y="1360"/>
                    </a:cubicBezTo>
                    <a:cubicBezTo>
                      <a:pt x="192" y="1411"/>
                      <a:pt x="217" y="1449"/>
                      <a:pt x="262" y="1468"/>
                    </a:cubicBezTo>
                    <a:cubicBezTo>
                      <a:pt x="272" y="1472"/>
                      <a:pt x="282" y="1473"/>
                      <a:pt x="292" y="1473"/>
                    </a:cubicBezTo>
                    <a:cubicBezTo>
                      <a:pt x="350" y="1473"/>
                      <a:pt x="413" y="1431"/>
                      <a:pt x="469" y="1431"/>
                    </a:cubicBezTo>
                    <a:cubicBezTo>
                      <a:pt x="485" y="1431"/>
                      <a:pt x="501" y="1434"/>
                      <a:pt x="516" y="1443"/>
                    </a:cubicBezTo>
                    <a:cubicBezTo>
                      <a:pt x="459" y="1500"/>
                      <a:pt x="484" y="1596"/>
                      <a:pt x="535" y="1665"/>
                    </a:cubicBezTo>
                    <a:cubicBezTo>
                      <a:pt x="592" y="1723"/>
                      <a:pt x="636" y="1793"/>
                      <a:pt x="675" y="1862"/>
                    </a:cubicBezTo>
                    <a:cubicBezTo>
                      <a:pt x="687" y="1920"/>
                      <a:pt x="700" y="1977"/>
                      <a:pt x="719" y="2034"/>
                    </a:cubicBezTo>
                    <a:cubicBezTo>
                      <a:pt x="757" y="2086"/>
                      <a:pt x="820" y="2114"/>
                      <a:pt x="883" y="2114"/>
                    </a:cubicBezTo>
                    <a:cubicBezTo>
                      <a:pt x="905" y="2114"/>
                      <a:pt x="927" y="2110"/>
                      <a:pt x="948" y="2104"/>
                    </a:cubicBezTo>
                    <a:cubicBezTo>
                      <a:pt x="1030" y="2072"/>
                      <a:pt x="1100" y="2021"/>
                      <a:pt x="1158" y="1958"/>
                    </a:cubicBezTo>
                    <a:cubicBezTo>
                      <a:pt x="1348" y="1793"/>
                      <a:pt x="1519" y="1609"/>
                      <a:pt x="1671" y="1413"/>
                    </a:cubicBezTo>
                    <a:lnTo>
                      <a:pt x="1671" y="1413"/>
                    </a:lnTo>
                    <a:cubicBezTo>
                      <a:pt x="1658" y="1429"/>
                      <a:pt x="1641" y="1435"/>
                      <a:pt x="1623" y="1435"/>
                    </a:cubicBezTo>
                    <a:cubicBezTo>
                      <a:pt x="1586" y="1435"/>
                      <a:pt x="1545" y="1407"/>
                      <a:pt x="1532" y="1373"/>
                    </a:cubicBezTo>
                    <a:cubicBezTo>
                      <a:pt x="1520" y="1310"/>
                      <a:pt x="1526" y="1246"/>
                      <a:pt x="1552" y="1195"/>
                    </a:cubicBezTo>
                    <a:lnTo>
                      <a:pt x="1552" y="1195"/>
                    </a:lnTo>
                    <a:lnTo>
                      <a:pt x="1094" y="1462"/>
                    </a:lnTo>
                    <a:cubicBezTo>
                      <a:pt x="1054" y="1485"/>
                      <a:pt x="1007" y="1507"/>
                      <a:pt x="965" y="1507"/>
                    </a:cubicBezTo>
                    <a:cubicBezTo>
                      <a:pt x="947" y="1507"/>
                      <a:pt x="931" y="1503"/>
                      <a:pt x="916" y="1494"/>
                    </a:cubicBezTo>
                    <a:cubicBezTo>
                      <a:pt x="859" y="1462"/>
                      <a:pt x="859" y="1379"/>
                      <a:pt x="865" y="1322"/>
                    </a:cubicBezTo>
                    <a:cubicBezTo>
                      <a:pt x="891" y="1189"/>
                      <a:pt x="929" y="1062"/>
                      <a:pt x="999" y="947"/>
                    </a:cubicBezTo>
                    <a:lnTo>
                      <a:pt x="999" y="947"/>
                    </a:lnTo>
                    <a:cubicBezTo>
                      <a:pt x="935" y="998"/>
                      <a:pt x="872" y="1043"/>
                      <a:pt x="795" y="1074"/>
                    </a:cubicBezTo>
                    <a:cubicBezTo>
                      <a:pt x="767" y="1086"/>
                      <a:pt x="736" y="1092"/>
                      <a:pt x="706" y="1092"/>
                    </a:cubicBezTo>
                    <a:cubicBezTo>
                      <a:pt x="656" y="1092"/>
                      <a:pt x="606" y="1077"/>
                      <a:pt x="567" y="1049"/>
                    </a:cubicBezTo>
                    <a:cubicBezTo>
                      <a:pt x="509" y="998"/>
                      <a:pt x="471" y="928"/>
                      <a:pt x="465" y="858"/>
                    </a:cubicBezTo>
                    <a:cubicBezTo>
                      <a:pt x="436" y="665"/>
                      <a:pt x="494" y="472"/>
                      <a:pt x="562" y="288"/>
                    </a:cubicBezTo>
                    <a:lnTo>
                      <a:pt x="562" y="288"/>
                    </a:lnTo>
                    <a:cubicBezTo>
                      <a:pt x="543" y="310"/>
                      <a:pt x="514" y="325"/>
                      <a:pt x="482" y="325"/>
                    </a:cubicBezTo>
                    <a:cubicBezTo>
                      <a:pt x="478" y="325"/>
                      <a:pt x="475" y="325"/>
                      <a:pt x="471" y="325"/>
                    </a:cubicBezTo>
                    <a:cubicBezTo>
                      <a:pt x="414" y="318"/>
                      <a:pt x="363" y="274"/>
                      <a:pt x="350" y="210"/>
                    </a:cubicBezTo>
                    <a:cubicBezTo>
                      <a:pt x="344" y="140"/>
                      <a:pt x="357" y="64"/>
                      <a:pt x="3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96"/>
              <p:cNvSpPr/>
              <p:nvPr/>
            </p:nvSpPr>
            <p:spPr>
              <a:xfrm>
                <a:off x="6840015" y="1114690"/>
                <a:ext cx="39581" cy="27861"/>
              </a:xfrm>
              <a:custGeom>
                <a:rect b="b" l="l" r="r" t="t"/>
                <a:pathLst>
                  <a:path extrusionOk="0" h="145" w="206">
                    <a:moveTo>
                      <a:pt x="174" y="1"/>
                    </a:moveTo>
                    <a:cubicBezTo>
                      <a:pt x="167" y="1"/>
                      <a:pt x="155" y="1"/>
                      <a:pt x="148" y="7"/>
                    </a:cubicBezTo>
                    <a:lnTo>
                      <a:pt x="129" y="13"/>
                    </a:lnTo>
                    <a:cubicBezTo>
                      <a:pt x="116" y="26"/>
                      <a:pt x="104" y="32"/>
                      <a:pt x="91" y="39"/>
                    </a:cubicBezTo>
                    <a:cubicBezTo>
                      <a:pt x="78" y="45"/>
                      <a:pt x="47" y="70"/>
                      <a:pt x="27" y="90"/>
                    </a:cubicBezTo>
                    <a:cubicBezTo>
                      <a:pt x="1" y="106"/>
                      <a:pt x="15" y="145"/>
                      <a:pt x="43" y="145"/>
                    </a:cubicBezTo>
                    <a:cubicBezTo>
                      <a:pt x="48" y="145"/>
                      <a:pt x="53" y="143"/>
                      <a:pt x="59" y="140"/>
                    </a:cubicBezTo>
                    <a:cubicBezTo>
                      <a:pt x="85" y="128"/>
                      <a:pt x="110" y="115"/>
                      <a:pt x="135" y="96"/>
                    </a:cubicBezTo>
                    <a:cubicBezTo>
                      <a:pt x="148" y="96"/>
                      <a:pt x="155" y="90"/>
                      <a:pt x="161" y="77"/>
                    </a:cubicBezTo>
                    <a:lnTo>
                      <a:pt x="161" y="77"/>
                    </a:lnTo>
                    <a:cubicBezTo>
                      <a:pt x="156" y="82"/>
                      <a:pt x="154" y="84"/>
                      <a:pt x="153" y="84"/>
                    </a:cubicBezTo>
                    <a:cubicBezTo>
                      <a:pt x="152" y="84"/>
                      <a:pt x="155" y="80"/>
                      <a:pt x="155" y="77"/>
                    </a:cubicBezTo>
                    <a:lnTo>
                      <a:pt x="167" y="70"/>
                    </a:lnTo>
                    <a:lnTo>
                      <a:pt x="180" y="58"/>
                    </a:lnTo>
                    <a:cubicBezTo>
                      <a:pt x="186" y="51"/>
                      <a:pt x="193" y="45"/>
                      <a:pt x="199" y="39"/>
                    </a:cubicBezTo>
                    <a:cubicBezTo>
                      <a:pt x="205" y="26"/>
                      <a:pt x="205" y="20"/>
                      <a:pt x="199" y="7"/>
                    </a:cubicBezTo>
                    <a:cubicBezTo>
                      <a:pt x="193" y="1"/>
                      <a:pt x="180" y="1"/>
                      <a:pt x="17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96"/>
              <p:cNvSpPr/>
              <p:nvPr/>
            </p:nvSpPr>
            <p:spPr>
              <a:xfrm>
                <a:off x="6850198" y="1082411"/>
                <a:ext cx="26900" cy="18061"/>
              </a:xfrm>
              <a:custGeom>
                <a:rect b="b" l="l" r="r" t="t"/>
                <a:pathLst>
                  <a:path extrusionOk="0" h="94" w="140">
                    <a:moveTo>
                      <a:pt x="124" y="1"/>
                    </a:moveTo>
                    <a:cubicBezTo>
                      <a:pt x="121" y="1"/>
                      <a:pt x="118" y="1"/>
                      <a:pt x="114" y="3"/>
                    </a:cubicBezTo>
                    <a:lnTo>
                      <a:pt x="102" y="3"/>
                    </a:lnTo>
                    <a:lnTo>
                      <a:pt x="89" y="10"/>
                    </a:lnTo>
                    <a:lnTo>
                      <a:pt x="63" y="16"/>
                    </a:lnTo>
                    <a:cubicBezTo>
                      <a:pt x="57" y="16"/>
                      <a:pt x="51" y="22"/>
                      <a:pt x="44" y="29"/>
                    </a:cubicBezTo>
                    <a:lnTo>
                      <a:pt x="19" y="41"/>
                    </a:lnTo>
                    <a:cubicBezTo>
                      <a:pt x="13" y="41"/>
                      <a:pt x="6" y="48"/>
                      <a:pt x="6" y="54"/>
                    </a:cubicBezTo>
                    <a:cubicBezTo>
                      <a:pt x="1" y="76"/>
                      <a:pt x="14" y="94"/>
                      <a:pt x="35" y="94"/>
                    </a:cubicBezTo>
                    <a:cubicBezTo>
                      <a:pt x="38" y="94"/>
                      <a:pt x="41" y="93"/>
                      <a:pt x="44" y="92"/>
                    </a:cubicBezTo>
                    <a:lnTo>
                      <a:pt x="70" y="80"/>
                    </a:lnTo>
                    <a:cubicBezTo>
                      <a:pt x="76" y="80"/>
                      <a:pt x="89" y="73"/>
                      <a:pt x="95" y="67"/>
                    </a:cubicBezTo>
                    <a:lnTo>
                      <a:pt x="114" y="54"/>
                    </a:lnTo>
                    <a:lnTo>
                      <a:pt x="127" y="48"/>
                    </a:lnTo>
                    <a:cubicBezTo>
                      <a:pt x="127" y="41"/>
                      <a:pt x="133" y="41"/>
                      <a:pt x="140" y="35"/>
                    </a:cubicBezTo>
                    <a:cubicBezTo>
                      <a:pt x="140" y="29"/>
                      <a:pt x="140" y="16"/>
                      <a:pt x="140" y="10"/>
                    </a:cubicBezTo>
                    <a:cubicBezTo>
                      <a:pt x="135" y="5"/>
                      <a:pt x="131" y="1"/>
                      <a:pt x="12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96"/>
              <p:cNvSpPr/>
              <p:nvPr/>
            </p:nvSpPr>
            <p:spPr>
              <a:xfrm>
                <a:off x="6693411" y="1282621"/>
                <a:ext cx="65328" cy="31896"/>
              </a:xfrm>
              <a:custGeom>
                <a:rect b="b" l="l" r="r" t="t"/>
                <a:pathLst>
                  <a:path extrusionOk="0" h="166" w="340">
                    <a:moveTo>
                      <a:pt x="288" y="0"/>
                    </a:moveTo>
                    <a:cubicBezTo>
                      <a:pt x="276" y="0"/>
                      <a:pt x="263" y="4"/>
                      <a:pt x="250" y="10"/>
                    </a:cubicBezTo>
                    <a:cubicBezTo>
                      <a:pt x="225" y="16"/>
                      <a:pt x="199" y="29"/>
                      <a:pt x="174" y="35"/>
                    </a:cubicBezTo>
                    <a:cubicBezTo>
                      <a:pt x="130" y="54"/>
                      <a:pt x="85" y="80"/>
                      <a:pt x="34" y="99"/>
                    </a:cubicBezTo>
                    <a:cubicBezTo>
                      <a:pt x="1" y="110"/>
                      <a:pt x="21" y="166"/>
                      <a:pt x="53" y="166"/>
                    </a:cubicBezTo>
                    <a:cubicBezTo>
                      <a:pt x="57" y="166"/>
                      <a:pt x="61" y="165"/>
                      <a:pt x="66" y="162"/>
                    </a:cubicBezTo>
                    <a:cubicBezTo>
                      <a:pt x="110" y="150"/>
                      <a:pt x="161" y="131"/>
                      <a:pt x="206" y="118"/>
                    </a:cubicBezTo>
                    <a:cubicBezTo>
                      <a:pt x="231" y="112"/>
                      <a:pt x="257" y="99"/>
                      <a:pt x="276" y="86"/>
                    </a:cubicBezTo>
                    <a:cubicBezTo>
                      <a:pt x="301" y="73"/>
                      <a:pt x="333" y="61"/>
                      <a:pt x="339" y="29"/>
                    </a:cubicBezTo>
                    <a:cubicBezTo>
                      <a:pt x="339" y="23"/>
                      <a:pt x="333" y="16"/>
                      <a:pt x="327" y="10"/>
                    </a:cubicBezTo>
                    <a:cubicBezTo>
                      <a:pt x="314" y="4"/>
                      <a:pt x="301" y="0"/>
                      <a:pt x="28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96"/>
              <p:cNvSpPr/>
              <p:nvPr/>
            </p:nvSpPr>
            <p:spPr>
              <a:xfrm>
                <a:off x="6795054" y="1277049"/>
                <a:ext cx="38044" cy="21520"/>
              </a:xfrm>
              <a:custGeom>
                <a:rect b="b" l="l" r="r" t="t"/>
                <a:pathLst>
                  <a:path extrusionOk="0" h="112" w="198">
                    <a:moveTo>
                      <a:pt x="153" y="1"/>
                    </a:moveTo>
                    <a:lnTo>
                      <a:pt x="134" y="7"/>
                    </a:lnTo>
                    <a:cubicBezTo>
                      <a:pt x="122" y="7"/>
                      <a:pt x="109" y="13"/>
                      <a:pt x="96" y="20"/>
                    </a:cubicBezTo>
                    <a:lnTo>
                      <a:pt x="26" y="58"/>
                    </a:lnTo>
                    <a:cubicBezTo>
                      <a:pt x="7" y="64"/>
                      <a:pt x="1" y="83"/>
                      <a:pt x="7" y="96"/>
                    </a:cubicBezTo>
                    <a:cubicBezTo>
                      <a:pt x="12" y="105"/>
                      <a:pt x="23" y="111"/>
                      <a:pt x="34" y="111"/>
                    </a:cubicBezTo>
                    <a:cubicBezTo>
                      <a:pt x="38" y="111"/>
                      <a:pt x="42" y="110"/>
                      <a:pt x="45" y="109"/>
                    </a:cubicBezTo>
                    <a:lnTo>
                      <a:pt x="122" y="71"/>
                    </a:lnTo>
                    <a:cubicBezTo>
                      <a:pt x="147" y="58"/>
                      <a:pt x="172" y="45"/>
                      <a:pt x="192" y="20"/>
                    </a:cubicBezTo>
                    <a:cubicBezTo>
                      <a:pt x="198" y="7"/>
                      <a:pt x="192" y="1"/>
                      <a:pt x="17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96"/>
              <p:cNvSpPr/>
              <p:nvPr/>
            </p:nvSpPr>
            <p:spPr>
              <a:xfrm>
                <a:off x="6448048" y="824943"/>
                <a:ext cx="635415" cy="618507"/>
              </a:xfrm>
              <a:custGeom>
                <a:rect b="b" l="l" r="r" t="t"/>
                <a:pathLst>
                  <a:path extrusionOk="0" h="3219" w="3307">
                    <a:moveTo>
                      <a:pt x="3215" y="0"/>
                    </a:moveTo>
                    <a:cubicBezTo>
                      <a:pt x="3159" y="0"/>
                      <a:pt x="3106" y="8"/>
                      <a:pt x="3052" y="28"/>
                    </a:cubicBezTo>
                    <a:cubicBezTo>
                      <a:pt x="2983" y="47"/>
                      <a:pt x="2906" y="66"/>
                      <a:pt x="2836" y="91"/>
                    </a:cubicBezTo>
                    <a:cubicBezTo>
                      <a:pt x="2690" y="142"/>
                      <a:pt x="2544" y="193"/>
                      <a:pt x="2404" y="257"/>
                    </a:cubicBezTo>
                    <a:cubicBezTo>
                      <a:pt x="2264" y="320"/>
                      <a:pt x="2125" y="384"/>
                      <a:pt x="1998" y="466"/>
                    </a:cubicBezTo>
                    <a:cubicBezTo>
                      <a:pt x="1883" y="524"/>
                      <a:pt x="1775" y="593"/>
                      <a:pt x="1680" y="676"/>
                    </a:cubicBezTo>
                    <a:cubicBezTo>
                      <a:pt x="1623" y="714"/>
                      <a:pt x="1565" y="746"/>
                      <a:pt x="1508" y="784"/>
                    </a:cubicBezTo>
                    <a:cubicBezTo>
                      <a:pt x="1457" y="818"/>
                      <a:pt x="1497" y="903"/>
                      <a:pt x="1551" y="903"/>
                    </a:cubicBezTo>
                    <a:cubicBezTo>
                      <a:pt x="1558" y="903"/>
                      <a:pt x="1565" y="901"/>
                      <a:pt x="1572" y="898"/>
                    </a:cubicBezTo>
                    <a:lnTo>
                      <a:pt x="1572" y="898"/>
                    </a:lnTo>
                    <a:lnTo>
                      <a:pt x="1476" y="981"/>
                    </a:lnTo>
                    <a:cubicBezTo>
                      <a:pt x="1451" y="1007"/>
                      <a:pt x="1451" y="1051"/>
                      <a:pt x="1476" y="1076"/>
                    </a:cubicBezTo>
                    <a:cubicBezTo>
                      <a:pt x="1445" y="1115"/>
                      <a:pt x="1407" y="1153"/>
                      <a:pt x="1375" y="1191"/>
                    </a:cubicBezTo>
                    <a:cubicBezTo>
                      <a:pt x="1368" y="1204"/>
                      <a:pt x="1362" y="1223"/>
                      <a:pt x="1362" y="1235"/>
                    </a:cubicBezTo>
                    <a:cubicBezTo>
                      <a:pt x="1337" y="1261"/>
                      <a:pt x="1311" y="1292"/>
                      <a:pt x="1286" y="1318"/>
                    </a:cubicBezTo>
                    <a:cubicBezTo>
                      <a:pt x="1260" y="1350"/>
                      <a:pt x="1273" y="1394"/>
                      <a:pt x="1311" y="1407"/>
                    </a:cubicBezTo>
                    <a:cubicBezTo>
                      <a:pt x="1210" y="1496"/>
                      <a:pt x="1121" y="1591"/>
                      <a:pt x="1038" y="1699"/>
                    </a:cubicBezTo>
                    <a:cubicBezTo>
                      <a:pt x="1004" y="1750"/>
                      <a:pt x="1040" y="1810"/>
                      <a:pt x="1093" y="1810"/>
                    </a:cubicBezTo>
                    <a:cubicBezTo>
                      <a:pt x="1100" y="1810"/>
                      <a:pt x="1107" y="1809"/>
                      <a:pt x="1114" y="1807"/>
                    </a:cubicBezTo>
                    <a:lnTo>
                      <a:pt x="1203" y="1763"/>
                    </a:lnTo>
                    <a:lnTo>
                      <a:pt x="1203" y="1763"/>
                    </a:lnTo>
                    <a:cubicBezTo>
                      <a:pt x="1152" y="1820"/>
                      <a:pt x="1108" y="1883"/>
                      <a:pt x="1070" y="1953"/>
                    </a:cubicBezTo>
                    <a:cubicBezTo>
                      <a:pt x="1057" y="1972"/>
                      <a:pt x="1044" y="1985"/>
                      <a:pt x="1032" y="2004"/>
                    </a:cubicBezTo>
                    <a:cubicBezTo>
                      <a:pt x="999" y="2048"/>
                      <a:pt x="1032" y="2097"/>
                      <a:pt x="1075" y="2097"/>
                    </a:cubicBezTo>
                    <a:cubicBezTo>
                      <a:pt x="1081" y="2097"/>
                      <a:pt x="1088" y="2096"/>
                      <a:pt x="1095" y="2093"/>
                    </a:cubicBezTo>
                    <a:cubicBezTo>
                      <a:pt x="1102" y="2106"/>
                      <a:pt x="1108" y="2119"/>
                      <a:pt x="1121" y="2125"/>
                    </a:cubicBezTo>
                    <a:lnTo>
                      <a:pt x="1095" y="2157"/>
                    </a:lnTo>
                    <a:cubicBezTo>
                      <a:pt x="1070" y="2195"/>
                      <a:pt x="1095" y="2246"/>
                      <a:pt x="1140" y="2252"/>
                    </a:cubicBezTo>
                    <a:cubicBezTo>
                      <a:pt x="1082" y="2284"/>
                      <a:pt x="1019" y="2322"/>
                      <a:pt x="962" y="2360"/>
                    </a:cubicBezTo>
                    <a:cubicBezTo>
                      <a:pt x="822" y="2455"/>
                      <a:pt x="682" y="2563"/>
                      <a:pt x="555" y="2678"/>
                    </a:cubicBezTo>
                    <a:cubicBezTo>
                      <a:pt x="491" y="2716"/>
                      <a:pt x="428" y="2754"/>
                      <a:pt x="371" y="2799"/>
                    </a:cubicBezTo>
                    <a:cubicBezTo>
                      <a:pt x="250" y="2888"/>
                      <a:pt x="136" y="2996"/>
                      <a:pt x="40" y="3110"/>
                    </a:cubicBezTo>
                    <a:cubicBezTo>
                      <a:pt x="0" y="3160"/>
                      <a:pt x="43" y="3219"/>
                      <a:pt x="95" y="3219"/>
                    </a:cubicBezTo>
                    <a:cubicBezTo>
                      <a:pt x="108" y="3219"/>
                      <a:pt x="122" y="3215"/>
                      <a:pt x="136" y="3205"/>
                    </a:cubicBezTo>
                    <a:cubicBezTo>
                      <a:pt x="282" y="3091"/>
                      <a:pt x="434" y="2989"/>
                      <a:pt x="593" y="2888"/>
                    </a:cubicBezTo>
                    <a:cubicBezTo>
                      <a:pt x="599" y="2894"/>
                      <a:pt x="599" y="2894"/>
                      <a:pt x="606" y="2894"/>
                    </a:cubicBezTo>
                    <a:cubicBezTo>
                      <a:pt x="612" y="2898"/>
                      <a:pt x="618" y="2899"/>
                      <a:pt x="625" y="2899"/>
                    </a:cubicBezTo>
                    <a:cubicBezTo>
                      <a:pt x="640" y="2899"/>
                      <a:pt x="656" y="2892"/>
                      <a:pt x="669" y="2888"/>
                    </a:cubicBezTo>
                    <a:cubicBezTo>
                      <a:pt x="708" y="2862"/>
                      <a:pt x="739" y="2837"/>
                      <a:pt x="777" y="2818"/>
                    </a:cubicBezTo>
                    <a:cubicBezTo>
                      <a:pt x="816" y="2792"/>
                      <a:pt x="854" y="2773"/>
                      <a:pt x="892" y="2754"/>
                    </a:cubicBezTo>
                    <a:cubicBezTo>
                      <a:pt x="981" y="2716"/>
                      <a:pt x="1070" y="2684"/>
                      <a:pt x="1165" y="2659"/>
                    </a:cubicBezTo>
                    <a:cubicBezTo>
                      <a:pt x="1201" y="2653"/>
                      <a:pt x="1197" y="2595"/>
                      <a:pt x="1158" y="2595"/>
                    </a:cubicBezTo>
                    <a:cubicBezTo>
                      <a:pt x="1157" y="2595"/>
                      <a:pt x="1154" y="2595"/>
                      <a:pt x="1152" y="2595"/>
                    </a:cubicBezTo>
                    <a:lnTo>
                      <a:pt x="1102" y="2608"/>
                    </a:lnTo>
                    <a:cubicBezTo>
                      <a:pt x="1152" y="2583"/>
                      <a:pt x="1197" y="2557"/>
                      <a:pt x="1241" y="2538"/>
                    </a:cubicBezTo>
                    <a:cubicBezTo>
                      <a:pt x="1292" y="2519"/>
                      <a:pt x="1362" y="2494"/>
                      <a:pt x="1387" y="2436"/>
                    </a:cubicBezTo>
                    <a:cubicBezTo>
                      <a:pt x="1394" y="2424"/>
                      <a:pt x="1394" y="2411"/>
                      <a:pt x="1387" y="2398"/>
                    </a:cubicBezTo>
                    <a:lnTo>
                      <a:pt x="1438" y="2379"/>
                    </a:lnTo>
                    <a:cubicBezTo>
                      <a:pt x="1502" y="2354"/>
                      <a:pt x="1565" y="2335"/>
                      <a:pt x="1629" y="2309"/>
                    </a:cubicBezTo>
                    <a:cubicBezTo>
                      <a:pt x="1693" y="2297"/>
                      <a:pt x="1762" y="2277"/>
                      <a:pt x="1820" y="2246"/>
                    </a:cubicBezTo>
                    <a:cubicBezTo>
                      <a:pt x="2061" y="2189"/>
                      <a:pt x="2303" y="2131"/>
                      <a:pt x="2544" y="2068"/>
                    </a:cubicBezTo>
                    <a:cubicBezTo>
                      <a:pt x="2615" y="2050"/>
                      <a:pt x="2609" y="1945"/>
                      <a:pt x="2547" y="1945"/>
                    </a:cubicBezTo>
                    <a:cubicBezTo>
                      <a:pt x="2542" y="1945"/>
                      <a:pt x="2537" y="1946"/>
                      <a:pt x="2531" y="1947"/>
                    </a:cubicBezTo>
                    <a:cubicBezTo>
                      <a:pt x="2322" y="1992"/>
                      <a:pt x="2112" y="2042"/>
                      <a:pt x="1902" y="2093"/>
                    </a:cubicBezTo>
                    <a:cubicBezTo>
                      <a:pt x="2004" y="2042"/>
                      <a:pt x="2106" y="1992"/>
                      <a:pt x="2207" y="1947"/>
                    </a:cubicBezTo>
                    <a:lnTo>
                      <a:pt x="2214" y="1941"/>
                    </a:lnTo>
                    <a:lnTo>
                      <a:pt x="2252" y="1934"/>
                    </a:lnTo>
                    <a:cubicBezTo>
                      <a:pt x="2288" y="1928"/>
                      <a:pt x="2284" y="1870"/>
                      <a:pt x="2245" y="1870"/>
                    </a:cubicBezTo>
                    <a:cubicBezTo>
                      <a:pt x="2243" y="1870"/>
                      <a:pt x="2241" y="1870"/>
                      <a:pt x="2239" y="1871"/>
                    </a:cubicBezTo>
                    <a:cubicBezTo>
                      <a:pt x="2234" y="1846"/>
                      <a:pt x="2217" y="1829"/>
                      <a:pt x="2195" y="1829"/>
                    </a:cubicBezTo>
                    <a:cubicBezTo>
                      <a:pt x="2189" y="1829"/>
                      <a:pt x="2182" y="1830"/>
                      <a:pt x="2175" y="1833"/>
                    </a:cubicBezTo>
                    <a:cubicBezTo>
                      <a:pt x="2087" y="1852"/>
                      <a:pt x="1991" y="1883"/>
                      <a:pt x="1902" y="1909"/>
                    </a:cubicBezTo>
                    <a:lnTo>
                      <a:pt x="1890" y="1909"/>
                    </a:lnTo>
                    <a:lnTo>
                      <a:pt x="2055" y="1801"/>
                    </a:lnTo>
                    <a:cubicBezTo>
                      <a:pt x="2111" y="1767"/>
                      <a:pt x="2068" y="1695"/>
                      <a:pt x="2014" y="1695"/>
                    </a:cubicBezTo>
                    <a:cubicBezTo>
                      <a:pt x="2007" y="1695"/>
                      <a:pt x="1999" y="1696"/>
                      <a:pt x="1991" y="1699"/>
                    </a:cubicBezTo>
                    <a:cubicBezTo>
                      <a:pt x="1934" y="1718"/>
                      <a:pt x="1877" y="1737"/>
                      <a:pt x="1826" y="1763"/>
                    </a:cubicBezTo>
                    <a:cubicBezTo>
                      <a:pt x="1817" y="1741"/>
                      <a:pt x="1797" y="1728"/>
                      <a:pt x="1777" y="1728"/>
                    </a:cubicBezTo>
                    <a:cubicBezTo>
                      <a:pt x="1767" y="1728"/>
                      <a:pt x="1758" y="1731"/>
                      <a:pt x="1750" y="1737"/>
                    </a:cubicBezTo>
                    <a:lnTo>
                      <a:pt x="1604" y="1814"/>
                    </a:lnTo>
                    <a:lnTo>
                      <a:pt x="1712" y="1712"/>
                    </a:lnTo>
                    <a:cubicBezTo>
                      <a:pt x="1724" y="1706"/>
                      <a:pt x="1724" y="1699"/>
                      <a:pt x="1731" y="1686"/>
                    </a:cubicBezTo>
                    <a:cubicBezTo>
                      <a:pt x="1743" y="1680"/>
                      <a:pt x="1750" y="1674"/>
                      <a:pt x="1762" y="1667"/>
                    </a:cubicBezTo>
                    <a:lnTo>
                      <a:pt x="1775" y="1655"/>
                    </a:lnTo>
                    <a:cubicBezTo>
                      <a:pt x="1794" y="1648"/>
                      <a:pt x="1813" y="1629"/>
                      <a:pt x="1832" y="1617"/>
                    </a:cubicBezTo>
                    <a:cubicBezTo>
                      <a:pt x="1851" y="1604"/>
                      <a:pt x="1864" y="1598"/>
                      <a:pt x="1883" y="1578"/>
                    </a:cubicBezTo>
                    <a:cubicBezTo>
                      <a:pt x="1890" y="1572"/>
                      <a:pt x="1890" y="1559"/>
                      <a:pt x="1883" y="1547"/>
                    </a:cubicBezTo>
                    <a:lnTo>
                      <a:pt x="1902" y="1540"/>
                    </a:lnTo>
                    <a:cubicBezTo>
                      <a:pt x="1940" y="1528"/>
                      <a:pt x="1966" y="1515"/>
                      <a:pt x="1991" y="1489"/>
                    </a:cubicBezTo>
                    <a:cubicBezTo>
                      <a:pt x="2010" y="1464"/>
                      <a:pt x="1991" y="1426"/>
                      <a:pt x="1959" y="1420"/>
                    </a:cubicBezTo>
                    <a:lnTo>
                      <a:pt x="1947" y="1420"/>
                    </a:lnTo>
                    <a:lnTo>
                      <a:pt x="2004" y="1394"/>
                    </a:lnTo>
                    <a:cubicBezTo>
                      <a:pt x="2055" y="1369"/>
                      <a:pt x="2055" y="1299"/>
                      <a:pt x="2004" y="1280"/>
                    </a:cubicBezTo>
                    <a:cubicBezTo>
                      <a:pt x="2061" y="1254"/>
                      <a:pt x="2048" y="1178"/>
                      <a:pt x="1991" y="1165"/>
                    </a:cubicBezTo>
                    <a:cubicBezTo>
                      <a:pt x="2080" y="1134"/>
                      <a:pt x="2169" y="1108"/>
                      <a:pt x="2258" y="1076"/>
                    </a:cubicBezTo>
                    <a:cubicBezTo>
                      <a:pt x="2303" y="1064"/>
                      <a:pt x="2277" y="1013"/>
                      <a:pt x="2239" y="1013"/>
                    </a:cubicBezTo>
                    <a:cubicBezTo>
                      <a:pt x="2188" y="1013"/>
                      <a:pt x="2131" y="1019"/>
                      <a:pt x="2074" y="1032"/>
                    </a:cubicBezTo>
                    <a:cubicBezTo>
                      <a:pt x="2079" y="998"/>
                      <a:pt x="2055" y="960"/>
                      <a:pt x="2024" y="960"/>
                    </a:cubicBezTo>
                    <a:cubicBezTo>
                      <a:pt x="2019" y="960"/>
                      <a:pt x="2015" y="961"/>
                      <a:pt x="2010" y="962"/>
                    </a:cubicBezTo>
                    <a:lnTo>
                      <a:pt x="1991" y="962"/>
                    </a:lnTo>
                    <a:lnTo>
                      <a:pt x="1940" y="981"/>
                    </a:lnTo>
                    <a:cubicBezTo>
                      <a:pt x="1978" y="962"/>
                      <a:pt x="2017" y="943"/>
                      <a:pt x="2055" y="930"/>
                    </a:cubicBezTo>
                    <a:cubicBezTo>
                      <a:pt x="2118" y="905"/>
                      <a:pt x="2087" y="822"/>
                      <a:pt x="2029" y="816"/>
                    </a:cubicBezTo>
                    <a:lnTo>
                      <a:pt x="2042" y="810"/>
                    </a:lnTo>
                    <a:cubicBezTo>
                      <a:pt x="2080" y="790"/>
                      <a:pt x="2118" y="771"/>
                      <a:pt x="2163" y="752"/>
                    </a:cubicBezTo>
                    <a:cubicBezTo>
                      <a:pt x="2226" y="721"/>
                      <a:pt x="2207" y="632"/>
                      <a:pt x="2144" y="625"/>
                    </a:cubicBezTo>
                    <a:lnTo>
                      <a:pt x="2175" y="606"/>
                    </a:lnTo>
                    <a:cubicBezTo>
                      <a:pt x="2201" y="593"/>
                      <a:pt x="2214" y="574"/>
                      <a:pt x="2214" y="549"/>
                    </a:cubicBezTo>
                    <a:cubicBezTo>
                      <a:pt x="2417" y="460"/>
                      <a:pt x="2633" y="396"/>
                      <a:pt x="2843" y="307"/>
                    </a:cubicBezTo>
                    <a:cubicBezTo>
                      <a:pt x="2881" y="288"/>
                      <a:pt x="2881" y="231"/>
                      <a:pt x="2836" y="219"/>
                    </a:cubicBezTo>
                    <a:lnTo>
                      <a:pt x="2855" y="206"/>
                    </a:lnTo>
                    <a:cubicBezTo>
                      <a:pt x="2932" y="187"/>
                      <a:pt x="3008" y="168"/>
                      <a:pt x="3078" y="149"/>
                    </a:cubicBezTo>
                    <a:cubicBezTo>
                      <a:pt x="3154" y="136"/>
                      <a:pt x="3218" y="110"/>
                      <a:pt x="3281" y="72"/>
                    </a:cubicBezTo>
                    <a:cubicBezTo>
                      <a:pt x="3307" y="53"/>
                      <a:pt x="3300" y="9"/>
                      <a:pt x="3269" y="2"/>
                    </a:cubicBezTo>
                    <a:cubicBezTo>
                      <a:pt x="3251" y="1"/>
                      <a:pt x="3233" y="0"/>
                      <a:pt x="321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96"/>
              <p:cNvSpPr/>
              <p:nvPr/>
            </p:nvSpPr>
            <p:spPr>
              <a:xfrm>
                <a:off x="6536624" y="1389259"/>
                <a:ext cx="47459" cy="47459"/>
              </a:xfrm>
              <a:custGeom>
                <a:rect b="b" l="l" r="r" t="t"/>
                <a:pathLst>
                  <a:path extrusionOk="0" h="247" w="247">
                    <a:moveTo>
                      <a:pt x="212" y="1"/>
                    </a:moveTo>
                    <a:cubicBezTo>
                      <a:pt x="206" y="1"/>
                      <a:pt x="201" y="3"/>
                      <a:pt x="196" y="8"/>
                    </a:cubicBezTo>
                    <a:cubicBezTo>
                      <a:pt x="158" y="33"/>
                      <a:pt x="126" y="65"/>
                      <a:pt x="94" y="97"/>
                    </a:cubicBezTo>
                    <a:cubicBezTo>
                      <a:pt x="75" y="116"/>
                      <a:pt x="56" y="135"/>
                      <a:pt x="43" y="148"/>
                    </a:cubicBezTo>
                    <a:cubicBezTo>
                      <a:pt x="37" y="160"/>
                      <a:pt x="30" y="167"/>
                      <a:pt x="24" y="179"/>
                    </a:cubicBezTo>
                    <a:cubicBezTo>
                      <a:pt x="18" y="192"/>
                      <a:pt x="11" y="205"/>
                      <a:pt x="5" y="217"/>
                    </a:cubicBezTo>
                    <a:cubicBezTo>
                      <a:pt x="0" y="232"/>
                      <a:pt x="10" y="247"/>
                      <a:pt x="24" y="247"/>
                    </a:cubicBezTo>
                    <a:cubicBezTo>
                      <a:pt x="28" y="247"/>
                      <a:pt x="33" y="246"/>
                      <a:pt x="37" y="243"/>
                    </a:cubicBezTo>
                    <a:cubicBezTo>
                      <a:pt x="56" y="230"/>
                      <a:pt x="75" y="217"/>
                      <a:pt x="94" y="198"/>
                    </a:cubicBezTo>
                    <a:lnTo>
                      <a:pt x="138" y="148"/>
                    </a:lnTo>
                    <a:cubicBezTo>
                      <a:pt x="145" y="141"/>
                      <a:pt x="145" y="141"/>
                      <a:pt x="151" y="135"/>
                    </a:cubicBezTo>
                    <a:lnTo>
                      <a:pt x="158" y="128"/>
                    </a:lnTo>
                    <a:lnTo>
                      <a:pt x="183" y="109"/>
                    </a:lnTo>
                    <a:cubicBezTo>
                      <a:pt x="196" y="90"/>
                      <a:pt x="215" y="78"/>
                      <a:pt x="234" y="59"/>
                    </a:cubicBezTo>
                    <a:cubicBezTo>
                      <a:pt x="247" y="52"/>
                      <a:pt x="247" y="27"/>
                      <a:pt x="240" y="14"/>
                    </a:cubicBezTo>
                    <a:cubicBezTo>
                      <a:pt x="232" y="6"/>
                      <a:pt x="222" y="1"/>
                      <a:pt x="21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96"/>
              <p:cNvSpPr/>
              <p:nvPr/>
            </p:nvSpPr>
            <p:spPr>
              <a:xfrm>
                <a:off x="5737704" y="2465053"/>
                <a:ext cx="158902" cy="248248"/>
              </a:xfrm>
              <a:custGeom>
                <a:rect b="b" l="l" r="r" t="t"/>
                <a:pathLst>
                  <a:path extrusionOk="0" h="1292" w="827">
                    <a:moveTo>
                      <a:pt x="655" y="1"/>
                    </a:moveTo>
                    <a:lnTo>
                      <a:pt x="655" y="1"/>
                    </a:lnTo>
                    <a:cubicBezTo>
                      <a:pt x="566" y="90"/>
                      <a:pt x="471" y="185"/>
                      <a:pt x="388" y="281"/>
                    </a:cubicBezTo>
                    <a:cubicBezTo>
                      <a:pt x="236" y="420"/>
                      <a:pt x="121" y="592"/>
                      <a:pt x="39" y="789"/>
                    </a:cubicBezTo>
                    <a:cubicBezTo>
                      <a:pt x="7" y="878"/>
                      <a:pt x="1" y="973"/>
                      <a:pt x="7" y="1069"/>
                    </a:cubicBezTo>
                    <a:cubicBezTo>
                      <a:pt x="20" y="1145"/>
                      <a:pt x="51" y="1221"/>
                      <a:pt x="90" y="1291"/>
                    </a:cubicBezTo>
                    <a:cubicBezTo>
                      <a:pt x="191" y="1158"/>
                      <a:pt x="293" y="1024"/>
                      <a:pt x="407" y="891"/>
                    </a:cubicBezTo>
                    <a:cubicBezTo>
                      <a:pt x="541" y="738"/>
                      <a:pt x="681" y="586"/>
                      <a:pt x="827" y="439"/>
                    </a:cubicBezTo>
                    <a:cubicBezTo>
                      <a:pt x="757" y="439"/>
                      <a:pt x="693" y="408"/>
                      <a:pt x="655" y="357"/>
                    </a:cubicBezTo>
                    <a:cubicBezTo>
                      <a:pt x="604" y="287"/>
                      <a:pt x="592" y="198"/>
                      <a:pt x="617" y="109"/>
                    </a:cubicBezTo>
                    <a:cubicBezTo>
                      <a:pt x="623" y="71"/>
                      <a:pt x="636" y="33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96"/>
              <p:cNvSpPr/>
              <p:nvPr/>
            </p:nvSpPr>
            <p:spPr>
              <a:xfrm>
                <a:off x="5724254" y="2587255"/>
                <a:ext cx="216352" cy="238833"/>
              </a:xfrm>
              <a:custGeom>
                <a:rect b="b" l="l" r="r" t="t"/>
                <a:pathLst>
                  <a:path extrusionOk="0" h="1243" w="1126">
                    <a:moveTo>
                      <a:pt x="846" y="0"/>
                    </a:moveTo>
                    <a:lnTo>
                      <a:pt x="846" y="0"/>
                    </a:lnTo>
                    <a:cubicBezTo>
                      <a:pt x="617" y="236"/>
                      <a:pt x="395" y="477"/>
                      <a:pt x="179" y="725"/>
                    </a:cubicBezTo>
                    <a:cubicBezTo>
                      <a:pt x="172" y="744"/>
                      <a:pt x="160" y="757"/>
                      <a:pt x="141" y="763"/>
                    </a:cubicBezTo>
                    <a:cubicBezTo>
                      <a:pt x="143" y="763"/>
                      <a:pt x="144" y="763"/>
                      <a:pt x="146" y="763"/>
                    </a:cubicBezTo>
                    <a:cubicBezTo>
                      <a:pt x="180" y="763"/>
                      <a:pt x="189" y="814"/>
                      <a:pt x="153" y="820"/>
                    </a:cubicBezTo>
                    <a:cubicBezTo>
                      <a:pt x="39" y="846"/>
                      <a:pt x="1" y="1005"/>
                      <a:pt x="45" y="1100"/>
                    </a:cubicBezTo>
                    <a:cubicBezTo>
                      <a:pt x="95" y="1204"/>
                      <a:pt x="216" y="1242"/>
                      <a:pt x="326" y="1242"/>
                    </a:cubicBezTo>
                    <a:cubicBezTo>
                      <a:pt x="343" y="1242"/>
                      <a:pt x="360" y="1241"/>
                      <a:pt x="376" y="1240"/>
                    </a:cubicBezTo>
                    <a:cubicBezTo>
                      <a:pt x="522" y="1202"/>
                      <a:pt x="649" y="1138"/>
                      <a:pt x="757" y="1043"/>
                    </a:cubicBezTo>
                    <a:cubicBezTo>
                      <a:pt x="878" y="954"/>
                      <a:pt x="998" y="858"/>
                      <a:pt x="1113" y="757"/>
                    </a:cubicBezTo>
                    <a:lnTo>
                      <a:pt x="1126" y="750"/>
                    </a:lnTo>
                    <a:lnTo>
                      <a:pt x="1126" y="750"/>
                    </a:lnTo>
                    <a:cubicBezTo>
                      <a:pt x="1100" y="757"/>
                      <a:pt x="1075" y="769"/>
                      <a:pt x="1043" y="776"/>
                    </a:cubicBezTo>
                    <a:cubicBezTo>
                      <a:pt x="1022" y="781"/>
                      <a:pt x="1001" y="783"/>
                      <a:pt x="980" y="783"/>
                    </a:cubicBezTo>
                    <a:cubicBezTo>
                      <a:pt x="919" y="783"/>
                      <a:pt x="860" y="763"/>
                      <a:pt x="808" y="725"/>
                    </a:cubicBezTo>
                    <a:cubicBezTo>
                      <a:pt x="725" y="642"/>
                      <a:pt x="725" y="515"/>
                      <a:pt x="738" y="407"/>
                    </a:cubicBezTo>
                    <a:cubicBezTo>
                      <a:pt x="757" y="267"/>
                      <a:pt x="789" y="128"/>
                      <a:pt x="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96"/>
              <p:cNvSpPr/>
              <p:nvPr/>
            </p:nvSpPr>
            <p:spPr>
              <a:xfrm>
                <a:off x="5746350" y="2745963"/>
                <a:ext cx="312616" cy="219811"/>
              </a:xfrm>
              <a:custGeom>
                <a:rect b="b" l="l" r="r" t="t"/>
                <a:pathLst>
                  <a:path extrusionOk="0" h="1144" w="1627">
                    <a:moveTo>
                      <a:pt x="1087" y="1"/>
                    </a:moveTo>
                    <a:lnTo>
                      <a:pt x="1087" y="1"/>
                    </a:lnTo>
                    <a:cubicBezTo>
                      <a:pt x="972" y="102"/>
                      <a:pt x="858" y="191"/>
                      <a:pt x="737" y="287"/>
                    </a:cubicBezTo>
                    <a:cubicBezTo>
                      <a:pt x="579" y="402"/>
                      <a:pt x="381" y="528"/>
                      <a:pt x="186" y="528"/>
                    </a:cubicBezTo>
                    <a:cubicBezTo>
                      <a:pt x="123" y="528"/>
                      <a:pt x="61" y="515"/>
                      <a:pt x="0" y="484"/>
                    </a:cubicBezTo>
                    <a:lnTo>
                      <a:pt x="0" y="484"/>
                    </a:lnTo>
                    <a:cubicBezTo>
                      <a:pt x="51" y="585"/>
                      <a:pt x="108" y="674"/>
                      <a:pt x="178" y="770"/>
                    </a:cubicBezTo>
                    <a:cubicBezTo>
                      <a:pt x="280" y="909"/>
                      <a:pt x="400" y="1062"/>
                      <a:pt x="572" y="1125"/>
                    </a:cubicBezTo>
                    <a:cubicBezTo>
                      <a:pt x="611" y="1138"/>
                      <a:pt x="649" y="1143"/>
                      <a:pt x="688" y="1143"/>
                    </a:cubicBezTo>
                    <a:cubicBezTo>
                      <a:pt x="806" y="1143"/>
                      <a:pt x="921" y="1089"/>
                      <a:pt x="1017" y="1017"/>
                    </a:cubicBezTo>
                    <a:cubicBezTo>
                      <a:pt x="1150" y="916"/>
                      <a:pt x="1277" y="808"/>
                      <a:pt x="1392" y="687"/>
                    </a:cubicBezTo>
                    <a:cubicBezTo>
                      <a:pt x="1474" y="604"/>
                      <a:pt x="1551" y="522"/>
                      <a:pt x="1627" y="439"/>
                    </a:cubicBezTo>
                    <a:lnTo>
                      <a:pt x="1627" y="439"/>
                    </a:lnTo>
                    <a:cubicBezTo>
                      <a:pt x="1532" y="509"/>
                      <a:pt x="1443" y="585"/>
                      <a:pt x="1335" y="585"/>
                    </a:cubicBezTo>
                    <a:cubicBezTo>
                      <a:pt x="1332" y="585"/>
                      <a:pt x="1328" y="585"/>
                      <a:pt x="1325" y="585"/>
                    </a:cubicBezTo>
                    <a:cubicBezTo>
                      <a:pt x="1177" y="585"/>
                      <a:pt x="1061" y="436"/>
                      <a:pt x="1049" y="287"/>
                    </a:cubicBezTo>
                    <a:cubicBezTo>
                      <a:pt x="1042" y="185"/>
                      <a:pt x="1055" y="90"/>
                      <a:pt x="10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96"/>
              <p:cNvSpPr/>
              <p:nvPr/>
            </p:nvSpPr>
            <p:spPr>
              <a:xfrm>
                <a:off x="5974613" y="2804566"/>
                <a:ext cx="210204" cy="139688"/>
              </a:xfrm>
              <a:custGeom>
                <a:rect b="b" l="l" r="r" t="t"/>
                <a:pathLst>
                  <a:path extrusionOk="0" h="727" w="1094">
                    <a:moveTo>
                      <a:pt x="1094" y="1"/>
                    </a:moveTo>
                    <a:lnTo>
                      <a:pt x="1094" y="1"/>
                    </a:lnTo>
                    <a:cubicBezTo>
                      <a:pt x="1005" y="45"/>
                      <a:pt x="916" y="90"/>
                      <a:pt x="820" y="128"/>
                    </a:cubicBezTo>
                    <a:cubicBezTo>
                      <a:pt x="776" y="153"/>
                      <a:pt x="725" y="166"/>
                      <a:pt x="674" y="166"/>
                    </a:cubicBezTo>
                    <a:cubicBezTo>
                      <a:pt x="642" y="159"/>
                      <a:pt x="617" y="147"/>
                      <a:pt x="604" y="121"/>
                    </a:cubicBezTo>
                    <a:cubicBezTo>
                      <a:pt x="433" y="306"/>
                      <a:pt x="261" y="484"/>
                      <a:pt x="77" y="655"/>
                    </a:cubicBezTo>
                    <a:cubicBezTo>
                      <a:pt x="51" y="681"/>
                      <a:pt x="26" y="706"/>
                      <a:pt x="0" y="725"/>
                    </a:cubicBezTo>
                    <a:cubicBezTo>
                      <a:pt x="17" y="726"/>
                      <a:pt x="33" y="726"/>
                      <a:pt x="49" y="726"/>
                    </a:cubicBezTo>
                    <a:cubicBezTo>
                      <a:pt x="274" y="726"/>
                      <a:pt x="496" y="645"/>
                      <a:pt x="674" y="496"/>
                    </a:cubicBezTo>
                    <a:cubicBezTo>
                      <a:pt x="846" y="356"/>
                      <a:pt x="985" y="191"/>
                      <a:pt x="1094" y="1"/>
                    </a:cubicBezTo>
                    <a:close/>
                  </a:path>
                </a:pathLst>
              </a:custGeom>
              <a:solidFill>
                <a:srgbClr val="D3D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96"/>
              <p:cNvSpPr/>
              <p:nvPr/>
            </p:nvSpPr>
            <p:spPr>
              <a:xfrm>
                <a:off x="6159068" y="2777666"/>
                <a:ext cx="243060" cy="219811"/>
              </a:xfrm>
              <a:custGeom>
                <a:rect b="b" l="l" r="r" t="t"/>
                <a:pathLst>
                  <a:path extrusionOk="0" h="1144" w="1265">
                    <a:moveTo>
                      <a:pt x="1233" y="1"/>
                    </a:moveTo>
                    <a:lnTo>
                      <a:pt x="1233" y="1"/>
                    </a:lnTo>
                    <a:cubicBezTo>
                      <a:pt x="1138" y="45"/>
                      <a:pt x="1036" y="90"/>
                      <a:pt x="947" y="122"/>
                    </a:cubicBezTo>
                    <a:cubicBezTo>
                      <a:pt x="864" y="160"/>
                      <a:pt x="775" y="191"/>
                      <a:pt x="686" y="217"/>
                    </a:cubicBezTo>
                    <a:cubicBezTo>
                      <a:pt x="629" y="255"/>
                      <a:pt x="572" y="299"/>
                      <a:pt x="515" y="344"/>
                    </a:cubicBezTo>
                    <a:cubicBezTo>
                      <a:pt x="445" y="395"/>
                      <a:pt x="375" y="452"/>
                      <a:pt x="311" y="516"/>
                    </a:cubicBezTo>
                    <a:cubicBezTo>
                      <a:pt x="248" y="573"/>
                      <a:pt x="191" y="643"/>
                      <a:pt x="140" y="713"/>
                    </a:cubicBezTo>
                    <a:cubicBezTo>
                      <a:pt x="83" y="776"/>
                      <a:pt x="38" y="859"/>
                      <a:pt x="19" y="948"/>
                    </a:cubicBezTo>
                    <a:cubicBezTo>
                      <a:pt x="0" y="1018"/>
                      <a:pt x="32" y="1094"/>
                      <a:pt x="95" y="1132"/>
                    </a:cubicBezTo>
                    <a:cubicBezTo>
                      <a:pt x="123" y="1139"/>
                      <a:pt x="151" y="1143"/>
                      <a:pt x="178" y="1143"/>
                    </a:cubicBezTo>
                    <a:cubicBezTo>
                      <a:pt x="219" y="1143"/>
                      <a:pt x="260" y="1135"/>
                      <a:pt x="299" y="1119"/>
                    </a:cubicBezTo>
                    <a:cubicBezTo>
                      <a:pt x="458" y="1068"/>
                      <a:pt x="616" y="1005"/>
                      <a:pt x="769" y="929"/>
                    </a:cubicBezTo>
                    <a:cubicBezTo>
                      <a:pt x="941" y="852"/>
                      <a:pt x="1106" y="757"/>
                      <a:pt x="1265" y="655"/>
                    </a:cubicBezTo>
                    <a:lnTo>
                      <a:pt x="1265" y="655"/>
                    </a:lnTo>
                    <a:cubicBezTo>
                      <a:pt x="1227" y="662"/>
                      <a:pt x="1182" y="662"/>
                      <a:pt x="1144" y="662"/>
                    </a:cubicBezTo>
                    <a:cubicBezTo>
                      <a:pt x="1049" y="655"/>
                      <a:pt x="960" y="592"/>
                      <a:pt x="934" y="503"/>
                    </a:cubicBezTo>
                    <a:cubicBezTo>
                      <a:pt x="921" y="414"/>
                      <a:pt x="947" y="331"/>
                      <a:pt x="1004" y="261"/>
                    </a:cubicBezTo>
                    <a:cubicBezTo>
                      <a:pt x="1074" y="172"/>
                      <a:pt x="1150" y="83"/>
                      <a:pt x="12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96"/>
              <p:cNvSpPr/>
              <p:nvPr/>
            </p:nvSpPr>
            <p:spPr>
              <a:xfrm>
                <a:off x="6190771" y="2930418"/>
                <a:ext cx="233453" cy="215007"/>
              </a:xfrm>
              <a:custGeom>
                <a:rect b="b" l="l" r="r" t="t"/>
                <a:pathLst>
                  <a:path extrusionOk="0" h="1119" w="1215">
                    <a:moveTo>
                      <a:pt x="1100" y="0"/>
                    </a:moveTo>
                    <a:cubicBezTo>
                      <a:pt x="852" y="153"/>
                      <a:pt x="591" y="286"/>
                      <a:pt x="318" y="388"/>
                    </a:cubicBezTo>
                    <a:cubicBezTo>
                      <a:pt x="216" y="432"/>
                      <a:pt x="108" y="458"/>
                      <a:pt x="0" y="464"/>
                    </a:cubicBezTo>
                    <a:cubicBezTo>
                      <a:pt x="7" y="547"/>
                      <a:pt x="13" y="636"/>
                      <a:pt x="26" y="712"/>
                    </a:cubicBezTo>
                    <a:cubicBezTo>
                      <a:pt x="38" y="820"/>
                      <a:pt x="64" y="922"/>
                      <a:pt x="96" y="1023"/>
                    </a:cubicBezTo>
                    <a:cubicBezTo>
                      <a:pt x="108" y="1061"/>
                      <a:pt x="127" y="1119"/>
                      <a:pt x="178" y="1119"/>
                    </a:cubicBezTo>
                    <a:cubicBezTo>
                      <a:pt x="223" y="1112"/>
                      <a:pt x="261" y="1100"/>
                      <a:pt x="299" y="1074"/>
                    </a:cubicBezTo>
                    <a:cubicBezTo>
                      <a:pt x="382" y="1030"/>
                      <a:pt x="458" y="979"/>
                      <a:pt x="540" y="934"/>
                    </a:cubicBezTo>
                    <a:cubicBezTo>
                      <a:pt x="769" y="782"/>
                      <a:pt x="998" y="629"/>
                      <a:pt x="1214" y="464"/>
                    </a:cubicBezTo>
                    <a:cubicBezTo>
                      <a:pt x="1150" y="413"/>
                      <a:pt x="1100" y="337"/>
                      <a:pt x="1074" y="254"/>
                    </a:cubicBezTo>
                    <a:cubicBezTo>
                      <a:pt x="1055" y="165"/>
                      <a:pt x="1062" y="83"/>
                      <a:pt x="1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96"/>
              <p:cNvSpPr/>
              <p:nvPr/>
            </p:nvSpPr>
            <p:spPr>
              <a:xfrm>
                <a:off x="6314126" y="2466398"/>
                <a:ext cx="122203" cy="190605"/>
              </a:xfrm>
              <a:custGeom>
                <a:rect b="b" l="l" r="r" t="t"/>
                <a:pathLst>
                  <a:path extrusionOk="0" h="992" w="636">
                    <a:moveTo>
                      <a:pt x="636" y="0"/>
                    </a:moveTo>
                    <a:lnTo>
                      <a:pt x="578" y="26"/>
                    </a:lnTo>
                    <a:cubicBezTo>
                      <a:pt x="470" y="89"/>
                      <a:pt x="375" y="159"/>
                      <a:pt x="286" y="235"/>
                    </a:cubicBezTo>
                    <a:cubicBezTo>
                      <a:pt x="229" y="337"/>
                      <a:pt x="172" y="439"/>
                      <a:pt x="114" y="540"/>
                    </a:cubicBezTo>
                    <a:lnTo>
                      <a:pt x="6" y="737"/>
                    </a:lnTo>
                    <a:cubicBezTo>
                      <a:pt x="0" y="776"/>
                      <a:pt x="0" y="820"/>
                      <a:pt x="0" y="865"/>
                    </a:cubicBezTo>
                    <a:cubicBezTo>
                      <a:pt x="0" y="909"/>
                      <a:pt x="6" y="947"/>
                      <a:pt x="13" y="992"/>
                    </a:cubicBezTo>
                    <a:lnTo>
                      <a:pt x="19" y="985"/>
                    </a:lnTo>
                    <a:cubicBezTo>
                      <a:pt x="178" y="858"/>
                      <a:pt x="343" y="737"/>
                      <a:pt x="515" y="629"/>
                    </a:cubicBezTo>
                    <a:cubicBezTo>
                      <a:pt x="521" y="617"/>
                      <a:pt x="534" y="610"/>
                      <a:pt x="547" y="604"/>
                    </a:cubicBezTo>
                    <a:cubicBezTo>
                      <a:pt x="489" y="585"/>
                      <a:pt x="445" y="540"/>
                      <a:pt x="420" y="483"/>
                    </a:cubicBezTo>
                    <a:cubicBezTo>
                      <a:pt x="388" y="394"/>
                      <a:pt x="400" y="293"/>
                      <a:pt x="451" y="210"/>
                    </a:cubicBezTo>
                    <a:cubicBezTo>
                      <a:pt x="502" y="127"/>
                      <a:pt x="566" y="58"/>
                      <a:pt x="6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96"/>
              <p:cNvSpPr/>
              <p:nvPr/>
            </p:nvSpPr>
            <p:spPr>
              <a:xfrm>
                <a:off x="6251872" y="2611657"/>
                <a:ext cx="188108" cy="188492"/>
              </a:xfrm>
              <a:custGeom>
                <a:rect b="b" l="l" r="r" t="t"/>
                <a:pathLst>
                  <a:path extrusionOk="0" h="981" w="979">
                    <a:moveTo>
                      <a:pt x="832" y="1"/>
                    </a:moveTo>
                    <a:cubicBezTo>
                      <a:pt x="686" y="102"/>
                      <a:pt x="547" y="210"/>
                      <a:pt x="407" y="325"/>
                    </a:cubicBezTo>
                    <a:cubicBezTo>
                      <a:pt x="267" y="420"/>
                      <a:pt x="153" y="547"/>
                      <a:pt x="64" y="693"/>
                    </a:cubicBezTo>
                    <a:cubicBezTo>
                      <a:pt x="19" y="757"/>
                      <a:pt x="0" y="833"/>
                      <a:pt x="13" y="916"/>
                    </a:cubicBezTo>
                    <a:cubicBezTo>
                      <a:pt x="20" y="965"/>
                      <a:pt x="56" y="981"/>
                      <a:pt x="98" y="981"/>
                    </a:cubicBezTo>
                    <a:cubicBezTo>
                      <a:pt x="126" y="981"/>
                      <a:pt x="157" y="974"/>
                      <a:pt x="184" y="966"/>
                    </a:cubicBezTo>
                    <a:cubicBezTo>
                      <a:pt x="350" y="916"/>
                      <a:pt x="515" y="852"/>
                      <a:pt x="667" y="776"/>
                    </a:cubicBezTo>
                    <a:cubicBezTo>
                      <a:pt x="775" y="731"/>
                      <a:pt x="877" y="674"/>
                      <a:pt x="979" y="617"/>
                    </a:cubicBezTo>
                    <a:lnTo>
                      <a:pt x="979" y="617"/>
                    </a:lnTo>
                    <a:cubicBezTo>
                      <a:pt x="969" y="618"/>
                      <a:pt x="959" y="619"/>
                      <a:pt x="950" y="619"/>
                    </a:cubicBezTo>
                    <a:cubicBezTo>
                      <a:pt x="865" y="619"/>
                      <a:pt x="789" y="570"/>
                      <a:pt x="744" y="496"/>
                    </a:cubicBezTo>
                    <a:cubicBezTo>
                      <a:pt x="680" y="388"/>
                      <a:pt x="680" y="255"/>
                      <a:pt x="744" y="140"/>
                    </a:cubicBezTo>
                    <a:cubicBezTo>
                      <a:pt x="769" y="90"/>
                      <a:pt x="801" y="45"/>
                      <a:pt x="8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96"/>
              <p:cNvSpPr/>
              <p:nvPr/>
            </p:nvSpPr>
            <p:spPr>
              <a:xfrm>
                <a:off x="6837901" y="1902274"/>
                <a:ext cx="775487" cy="574122"/>
              </a:xfrm>
              <a:custGeom>
                <a:rect b="b" l="l" r="r" t="t"/>
                <a:pathLst>
                  <a:path extrusionOk="0" h="2988" w="4036">
                    <a:moveTo>
                      <a:pt x="3947" y="0"/>
                    </a:moveTo>
                    <a:cubicBezTo>
                      <a:pt x="3883" y="439"/>
                      <a:pt x="3718" y="858"/>
                      <a:pt x="3470" y="1233"/>
                    </a:cubicBezTo>
                    <a:lnTo>
                      <a:pt x="3260" y="1068"/>
                    </a:lnTo>
                    <a:cubicBezTo>
                      <a:pt x="3165" y="1348"/>
                      <a:pt x="3025" y="1621"/>
                      <a:pt x="2854" y="1869"/>
                    </a:cubicBezTo>
                    <a:cubicBezTo>
                      <a:pt x="2815" y="1932"/>
                      <a:pt x="2758" y="1983"/>
                      <a:pt x="2682" y="2002"/>
                    </a:cubicBezTo>
                    <a:cubicBezTo>
                      <a:pt x="2678" y="2003"/>
                      <a:pt x="2674" y="2003"/>
                      <a:pt x="2670" y="2003"/>
                    </a:cubicBezTo>
                    <a:cubicBezTo>
                      <a:pt x="2604" y="2003"/>
                      <a:pt x="2538" y="1957"/>
                      <a:pt x="2472" y="1945"/>
                    </a:cubicBezTo>
                    <a:cubicBezTo>
                      <a:pt x="2463" y="1944"/>
                      <a:pt x="2453" y="1943"/>
                      <a:pt x="2444" y="1943"/>
                    </a:cubicBezTo>
                    <a:cubicBezTo>
                      <a:pt x="2335" y="1943"/>
                      <a:pt x="2237" y="2009"/>
                      <a:pt x="2161" y="2091"/>
                    </a:cubicBezTo>
                    <a:cubicBezTo>
                      <a:pt x="2091" y="2180"/>
                      <a:pt x="2015" y="2269"/>
                      <a:pt x="1926" y="2345"/>
                    </a:cubicBezTo>
                    <a:cubicBezTo>
                      <a:pt x="1876" y="2378"/>
                      <a:pt x="1813" y="2399"/>
                      <a:pt x="1753" y="2399"/>
                    </a:cubicBezTo>
                    <a:cubicBezTo>
                      <a:pt x="1697" y="2399"/>
                      <a:pt x="1645" y="2382"/>
                      <a:pt x="1608" y="2339"/>
                    </a:cubicBezTo>
                    <a:cubicBezTo>
                      <a:pt x="1557" y="2288"/>
                      <a:pt x="1538" y="2199"/>
                      <a:pt x="1475" y="2174"/>
                    </a:cubicBezTo>
                    <a:cubicBezTo>
                      <a:pt x="1460" y="2166"/>
                      <a:pt x="1444" y="2163"/>
                      <a:pt x="1429" y="2163"/>
                    </a:cubicBezTo>
                    <a:cubicBezTo>
                      <a:pt x="1379" y="2163"/>
                      <a:pt x="1329" y="2197"/>
                      <a:pt x="1290" y="2231"/>
                    </a:cubicBezTo>
                    <a:cubicBezTo>
                      <a:pt x="1138" y="2358"/>
                      <a:pt x="1011" y="2511"/>
                      <a:pt x="839" y="2612"/>
                    </a:cubicBezTo>
                    <a:cubicBezTo>
                      <a:pt x="749" y="2669"/>
                      <a:pt x="641" y="2703"/>
                      <a:pt x="538" y="2703"/>
                    </a:cubicBezTo>
                    <a:cubicBezTo>
                      <a:pt x="445" y="2703"/>
                      <a:pt x="356" y="2675"/>
                      <a:pt x="286" y="2612"/>
                    </a:cubicBezTo>
                    <a:cubicBezTo>
                      <a:pt x="235" y="2574"/>
                      <a:pt x="197" y="2517"/>
                      <a:pt x="134" y="2511"/>
                    </a:cubicBezTo>
                    <a:cubicBezTo>
                      <a:pt x="83" y="2511"/>
                      <a:pt x="32" y="2542"/>
                      <a:pt x="0" y="2587"/>
                    </a:cubicBezTo>
                    <a:cubicBezTo>
                      <a:pt x="19" y="2619"/>
                      <a:pt x="38" y="2650"/>
                      <a:pt x="51" y="2682"/>
                    </a:cubicBezTo>
                    <a:lnTo>
                      <a:pt x="121" y="2828"/>
                    </a:lnTo>
                    <a:cubicBezTo>
                      <a:pt x="134" y="2860"/>
                      <a:pt x="159" y="2892"/>
                      <a:pt x="191" y="2917"/>
                    </a:cubicBezTo>
                    <a:cubicBezTo>
                      <a:pt x="216" y="2930"/>
                      <a:pt x="243" y="2937"/>
                      <a:pt x="271" y="2937"/>
                    </a:cubicBezTo>
                    <a:cubicBezTo>
                      <a:pt x="287" y="2937"/>
                      <a:pt x="302" y="2934"/>
                      <a:pt x="318" y="2930"/>
                    </a:cubicBezTo>
                    <a:cubicBezTo>
                      <a:pt x="363" y="2924"/>
                      <a:pt x="413" y="2911"/>
                      <a:pt x="458" y="2898"/>
                    </a:cubicBezTo>
                    <a:cubicBezTo>
                      <a:pt x="509" y="2879"/>
                      <a:pt x="553" y="2866"/>
                      <a:pt x="598" y="2847"/>
                    </a:cubicBezTo>
                    <a:cubicBezTo>
                      <a:pt x="642" y="2835"/>
                      <a:pt x="687" y="2822"/>
                      <a:pt x="737" y="2809"/>
                    </a:cubicBezTo>
                    <a:cubicBezTo>
                      <a:pt x="757" y="2809"/>
                      <a:pt x="769" y="2835"/>
                      <a:pt x="757" y="2854"/>
                    </a:cubicBezTo>
                    <a:cubicBezTo>
                      <a:pt x="718" y="2898"/>
                      <a:pt x="668" y="2930"/>
                      <a:pt x="610" y="2955"/>
                    </a:cubicBezTo>
                    <a:cubicBezTo>
                      <a:pt x="680" y="2955"/>
                      <a:pt x="750" y="2949"/>
                      <a:pt x="820" y="2943"/>
                    </a:cubicBezTo>
                    <a:cubicBezTo>
                      <a:pt x="928" y="2917"/>
                      <a:pt x="1030" y="2879"/>
                      <a:pt x="1125" y="2822"/>
                    </a:cubicBezTo>
                    <a:cubicBezTo>
                      <a:pt x="1214" y="2765"/>
                      <a:pt x="1290" y="2695"/>
                      <a:pt x="1354" y="2619"/>
                    </a:cubicBezTo>
                    <a:cubicBezTo>
                      <a:pt x="1386" y="2574"/>
                      <a:pt x="1417" y="2530"/>
                      <a:pt x="1437" y="2492"/>
                    </a:cubicBezTo>
                    <a:cubicBezTo>
                      <a:pt x="1462" y="2460"/>
                      <a:pt x="1481" y="2409"/>
                      <a:pt x="1519" y="2396"/>
                    </a:cubicBezTo>
                    <a:cubicBezTo>
                      <a:pt x="1523" y="2394"/>
                      <a:pt x="1526" y="2394"/>
                      <a:pt x="1529" y="2394"/>
                    </a:cubicBezTo>
                    <a:cubicBezTo>
                      <a:pt x="1538" y="2394"/>
                      <a:pt x="1546" y="2400"/>
                      <a:pt x="1551" y="2409"/>
                    </a:cubicBezTo>
                    <a:cubicBezTo>
                      <a:pt x="1570" y="2453"/>
                      <a:pt x="1538" y="2517"/>
                      <a:pt x="1519" y="2561"/>
                    </a:cubicBezTo>
                    <a:cubicBezTo>
                      <a:pt x="1494" y="2606"/>
                      <a:pt x="1462" y="2657"/>
                      <a:pt x="1424" y="2701"/>
                    </a:cubicBezTo>
                    <a:cubicBezTo>
                      <a:pt x="1354" y="2784"/>
                      <a:pt x="1265" y="2860"/>
                      <a:pt x="1170" y="2917"/>
                    </a:cubicBezTo>
                    <a:cubicBezTo>
                      <a:pt x="1131" y="2943"/>
                      <a:pt x="1093" y="2962"/>
                      <a:pt x="1049" y="2981"/>
                    </a:cubicBezTo>
                    <a:lnTo>
                      <a:pt x="1055" y="2981"/>
                    </a:lnTo>
                    <a:lnTo>
                      <a:pt x="1093" y="2974"/>
                    </a:lnTo>
                    <a:cubicBezTo>
                      <a:pt x="1115" y="2970"/>
                      <a:pt x="1137" y="2960"/>
                      <a:pt x="1158" y="2960"/>
                    </a:cubicBezTo>
                    <a:cubicBezTo>
                      <a:pt x="1169" y="2960"/>
                      <a:pt x="1179" y="2962"/>
                      <a:pt x="1189" y="2968"/>
                    </a:cubicBezTo>
                    <a:cubicBezTo>
                      <a:pt x="1195" y="2968"/>
                      <a:pt x="1208" y="2974"/>
                      <a:pt x="1208" y="2987"/>
                    </a:cubicBezTo>
                    <a:lnTo>
                      <a:pt x="1227" y="2987"/>
                    </a:lnTo>
                    <a:cubicBezTo>
                      <a:pt x="1233" y="2987"/>
                      <a:pt x="1240" y="2981"/>
                      <a:pt x="1246" y="2981"/>
                    </a:cubicBezTo>
                    <a:cubicBezTo>
                      <a:pt x="1328" y="2949"/>
                      <a:pt x="1405" y="2911"/>
                      <a:pt x="1475" y="2860"/>
                    </a:cubicBezTo>
                    <a:cubicBezTo>
                      <a:pt x="1482" y="2854"/>
                      <a:pt x="1490" y="2852"/>
                      <a:pt x="1497" y="2852"/>
                    </a:cubicBezTo>
                    <a:cubicBezTo>
                      <a:pt x="1521" y="2852"/>
                      <a:pt x="1540" y="2880"/>
                      <a:pt x="1525" y="2905"/>
                    </a:cubicBezTo>
                    <a:cubicBezTo>
                      <a:pt x="1519" y="2911"/>
                      <a:pt x="1513" y="2917"/>
                      <a:pt x="1513" y="2924"/>
                    </a:cubicBezTo>
                    <a:cubicBezTo>
                      <a:pt x="1545" y="2917"/>
                      <a:pt x="1583" y="2905"/>
                      <a:pt x="1621" y="2885"/>
                    </a:cubicBezTo>
                    <a:cubicBezTo>
                      <a:pt x="1716" y="2847"/>
                      <a:pt x="1805" y="2803"/>
                      <a:pt x="1888" y="2746"/>
                    </a:cubicBezTo>
                    <a:cubicBezTo>
                      <a:pt x="1926" y="2720"/>
                      <a:pt x="1970" y="2689"/>
                      <a:pt x="2008" y="2663"/>
                    </a:cubicBezTo>
                    <a:cubicBezTo>
                      <a:pt x="2040" y="2631"/>
                      <a:pt x="2078" y="2612"/>
                      <a:pt x="2123" y="2600"/>
                    </a:cubicBezTo>
                    <a:cubicBezTo>
                      <a:pt x="2125" y="2599"/>
                      <a:pt x="2128" y="2598"/>
                      <a:pt x="2130" y="2598"/>
                    </a:cubicBezTo>
                    <a:cubicBezTo>
                      <a:pt x="2147" y="2598"/>
                      <a:pt x="2161" y="2616"/>
                      <a:pt x="2161" y="2638"/>
                    </a:cubicBezTo>
                    <a:cubicBezTo>
                      <a:pt x="2142" y="2682"/>
                      <a:pt x="2116" y="2727"/>
                      <a:pt x="2078" y="2758"/>
                    </a:cubicBezTo>
                    <a:cubicBezTo>
                      <a:pt x="2244" y="2676"/>
                      <a:pt x="2390" y="2561"/>
                      <a:pt x="2517" y="2428"/>
                    </a:cubicBezTo>
                    <a:cubicBezTo>
                      <a:pt x="2555" y="2383"/>
                      <a:pt x="2593" y="2345"/>
                      <a:pt x="2625" y="2301"/>
                    </a:cubicBezTo>
                    <a:cubicBezTo>
                      <a:pt x="2650" y="2256"/>
                      <a:pt x="2688" y="2212"/>
                      <a:pt x="2727" y="2180"/>
                    </a:cubicBezTo>
                    <a:cubicBezTo>
                      <a:pt x="2732" y="2175"/>
                      <a:pt x="2738" y="2172"/>
                      <a:pt x="2745" y="2172"/>
                    </a:cubicBezTo>
                    <a:cubicBezTo>
                      <a:pt x="2761" y="2172"/>
                      <a:pt x="2776" y="2187"/>
                      <a:pt x="2771" y="2206"/>
                    </a:cubicBezTo>
                    <a:cubicBezTo>
                      <a:pt x="2752" y="2282"/>
                      <a:pt x="2714" y="2345"/>
                      <a:pt x="2657" y="2403"/>
                    </a:cubicBezTo>
                    <a:cubicBezTo>
                      <a:pt x="2765" y="2320"/>
                      <a:pt x="2860" y="2225"/>
                      <a:pt x="2943" y="2117"/>
                    </a:cubicBezTo>
                    <a:cubicBezTo>
                      <a:pt x="3000" y="2040"/>
                      <a:pt x="3051" y="1958"/>
                      <a:pt x="3095" y="1875"/>
                    </a:cubicBezTo>
                    <a:cubicBezTo>
                      <a:pt x="3121" y="1786"/>
                      <a:pt x="3159" y="1704"/>
                      <a:pt x="3203" y="1627"/>
                    </a:cubicBezTo>
                    <a:cubicBezTo>
                      <a:pt x="3208" y="1623"/>
                      <a:pt x="3214" y="1621"/>
                      <a:pt x="3220" y="1621"/>
                    </a:cubicBezTo>
                    <a:cubicBezTo>
                      <a:pt x="3231" y="1621"/>
                      <a:pt x="3244" y="1628"/>
                      <a:pt x="3248" y="1640"/>
                    </a:cubicBezTo>
                    <a:cubicBezTo>
                      <a:pt x="3248" y="1735"/>
                      <a:pt x="3222" y="1837"/>
                      <a:pt x="3165" y="1920"/>
                    </a:cubicBezTo>
                    <a:cubicBezTo>
                      <a:pt x="3140" y="1970"/>
                      <a:pt x="3108" y="2028"/>
                      <a:pt x="3076" y="2078"/>
                    </a:cubicBezTo>
                    <a:cubicBezTo>
                      <a:pt x="3184" y="2002"/>
                      <a:pt x="3286" y="1913"/>
                      <a:pt x="3368" y="1818"/>
                    </a:cubicBezTo>
                    <a:cubicBezTo>
                      <a:pt x="3432" y="1754"/>
                      <a:pt x="3483" y="1684"/>
                      <a:pt x="3527" y="1608"/>
                    </a:cubicBezTo>
                    <a:cubicBezTo>
                      <a:pt x="3553" y="1576"/>
                      <a:pt x="3572" y="1538"/>
                      <a:pt x="3591" y="1500"/>
                    </a:cubicBezTo>
                    <a:cubicBezTo>
                      <a:pt x="3610" y="1462"/>
                      <a:pt x="3629" y="1430"/>
                      <a:pt x="3661" y="1405"/>
                    </a:cubicBezTo>
                    <a:cubicBezTo>
                      <a:pt x="3667" y="1398"/>
                      <a:pt x="3675" y="1396"/>
                      <a:pt x="3683" y="1396"/>
                    </a:cubicBezTo>
                    <a:cubicBezTo>
                      <a:pt x="3698" y="1396"/>
                      <a:pt x="3714" y="1407"/>
                      <a:pt x="3718" y="1424"/>
                    </a:cubicBezTo>
                    <a:cubicBezTo>
                      <a:pt x="3718" y="1468"/>
                      <a:pt x="3705" y="1507"/>
                      <a:pt x="3680" y="1545"/>
                    </a:cubicBezTo>
                    <a:cubicBezTo>
                      <a:pt x="3750" y="1449"/>
                      <a:pt x="3807" y="1348"/>
                      <a:pt x="3839" y="1233"/>
                    </a:cubicBezTo>
                    <a:cubicBezTo>
                      <a:pt x="3864" y="1151"/>
                      <a:pt x="3877" y="1062"/>
                      <a:pt x="3883" y="973"/>
                    </a:cubicBezTo>
                    <a:cubicBezTo>
                      <a:pt x="3870" y="890"/>
                      <a:pt x="3870" y="807"/>
                      <a:pt x="3877" y="719"/>
                    </a:cubicBezTo>
                    <a:cubicBezTo>
                      <a:pt x="3877" y="706"/>
                      <a:pt x="3887" y="699"/>
                      <a:pt x="3900" y="699"/>
                    </a:cubicBezTo>
                    <a:cubicBezTo>
                      <a:pt x="3907" y="699"/>
                      <a:pt x="3914" y="701"/>
                      <a:pt x="3921" y="706"/>
                    </a:cubicBezTo>
                    <a:cubicBezTo>
                      <a:pt x="3985" y="782"/>
                      <a:pt x="3985" y="896"/>
                      <a:pt x="3985" y="985"/>
                    </a:cubicBezTo>
                    <a:lnTo>
                      <a:pt x="3985" y="1024"/>
                    </a:lnTo>
                    <a:cubicBezTo>
                      <a:pt x="4017" y="877"/>
                      <a:pt x="4036" y="725"/>
                      <a:pt x="4029" y="572"/>
                    </a:cubicBezTo>
                    <a:cubicBezTo>
                      <a:pt x="4023" y="445"/>
                      <a:pt x="4010" y="318"/>
                      <a:pt x="3985" y="191"/>
                    </a:cubicBezTo>
                    <a:cubicBezTo>
                      <a:pt x="3978" y="128"/>
                      <a:pt x="3966" y="64"/>
                      <a:pt x="394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96"/>
              <p:cNvSpPr/>
              <p:nvPr/>
            </p:nvSpPr>
            <p:spPr>
              <a:xfrm>
                <a:off x="7601084" y="1769121"/>
                <a:ext cx="47651" cy="266502"/>
              </a:xfrm>
              <a:custGeom>
                <a:rect b="b" l="l" r="r" t="t"/>
                <a:pathLst>
                  <a:path extrusionOk="0" h="1387" w="248">
                    <a:moveTo>
                      <a:pt x="0" y="1"/>
                    </a:moveTo>
                    <a:lnTo>
                      <a:pt x="0" y="1"/>
                    </a:lnTo>
                    <a:cubicBezTo>
                      <a:pt x="19" y="172"/>
                      <a:pt x="19" y="338"/>
                      <a:pt x="0" y="503"/>
                    </a:cubicBezTo>
                    <a:cubicBezTo>
                      <a:pt x="6" y="509"/>
                      <a:pt x="6" y="509"/>
                      <a:pt x="13" y="509"/>
                    </a:cubicBezTo>
                    <a:cubicBezTo>
                      <a:pt x="38" y="566"/>
                      <a:pt x="64" y="624"/>
                      <a:pt x="76" y="687"/>
                    </a:cubicBezTo>
                    <a:cubicBezTo>
                      <a:pt x="89" y="751"/>
                      <a:pt x="102" y="821"/>
                      <a:pt x="114" y="890"/>
                    </a:cubicBezTo>
                    <a:cubicBezTo>
                      <a:pt x="140" y="1024"/>
                      <a:pt x="153" y="1157"/>
                      <a:pt x="159" y="1291"/>
                    </a:cubicBezTo>
                    <a:lnTo>
                      <a:pt x="159" y="1386"/>
                    </a:lnTo>
                    <a:cubicBezTo>
                      <a:pt x="229" y="1132"/>
                      <a:pt x="248" y="865"/>
                      <a:pt x="229" y="604"/>
                    </a:cubicBezTo>
                    <a:cubicBezTo>
                      <a:pt x="222" y="509"/>
                      <a:pt x="210" y="414"/>
                      <a:pt x="184" y="318"/>
                    </a:cubicBezTo>
                    <a:cubicBezTo>
                      <a:pt x="134" y="204"/>
                      <a:pt x="76" y="102"/>
                      <a:pt x="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96"/>
              <p:cNvSpPr/>
              <p:nvPr/>
            </p:nvSpPr>
            <p:spPr>
              <a:xfrm>
                <a:off x="6694372" y="1539129"/>
                <a:ext cx="49573" cy="70516"/>
              </a:xfrm>
              <a:custGeom>
                <a:rect b="b" l="l" r="r" t="t"/>
                <a:pathLst>
                  <a:path extrusionOk="0" h="367" w="258">
                    <a:moveTo>
                      <a:pt x="202" y="1"/>
                    </a:moveTo>
                    <a:cubicBezTo>
                      <a:pt x="198" y="1"/>
                      <a:pt x="193" y="1"/>
                      <a:pt x="188" y="3"/>
                    </a:cubicBezTo>
                    <a:cubicBezTo>
                      <a:pt x="163" y="9"/>
                      <a:pt x="150" y="28"/>
                      <a:pt x="137" y="48"/>
                    </a:cubicBezTo>
                    <a:cubicBezTo>
                      <a:pt x="118" y="92"/>
                      <a:pt x="99" y="136"/>
                      <a:pt x="80" y="181"/>
                    </a:cubicBezTo>
                    <a:cubicBezTo>
                      <a:pt x="67" y="200"/>
                      <a:pt x="55" y="225"/>
                      <a:pt x="42" y="251"/>
                    </a:cubicBezTo>
                    <a:cubicBezTo>
                      <a:pt x="36" y="276"/>
                      <a:pt x="23" y="302"/>
                      <a:pt x="10" y="327"/>
                    </a:cubicBezTo>
                    <a:cubicBezTo>
                      <a:pt x="1" y="350"/>
                      <a:pt x="18" y="367"/>
                      <a:pt x="36" y="367"/>
                    </a:cubicBezTo>
                    <a:cubicBezTo>
                      <a:pt x="43" y="367"/>
                      <a:pt x="49" y="364"/>
                      <a:pt x="55" y="359"/>
                    </a:cubicBezTo>
                    <a:cubicBezTo>
                      <a:pt x="74" y="340"/>
                      <a:pt x="93" y="327"/>
                      <a:pt x="105" y="308"/>
                    </a:cubicBezTo>
                    <a:cubicBezTo>
                      <a:pt x="125" y="289"/>
                      <a:pt x="144" y="270"/>
                      <a:pt x="156" y="251"/>
                    </a:cubicBezTo>
                    <a:cubicBezTo>
                      <a:pt x="182" y="206"/>
                      <a:pt x="214" y="162"/>
                      <a:pt x="233" y="117"/>
                    </a:cubicBezTo>
                    <a:cubicBezTo>
                      <a:pt x="252" y="92"/>
                      <a:pt x="258" y="48"/>
                      <a:pt x="239" y="22"/>
                    </a:cubicBezTo>
                    <a:cubicBezTo>
                      <a:pt x="229" y="8"/>
                      <a:pt x="216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96"/>
              <p:cNvSpPr/>
              <p:nvPr/>
            </p:nvSpPr>
            <p:spPr>
              <a:xfrm>
                <a:off x="6731647" y="1509155"/>
                <a:ext cx="12297" cy="15756"/>
              </a:xfrm>
              <a:custGeom>
                <a:rect b="b" l="l" r="r" t="t"/>
                <a:pathLst>
                  <a:path extrusionOk="0" h="82" w="64">
                    <a:moveTo>
                      <a:pt x="39" y="0"/>
                    </a:moveTo>
                    <a:lnTo>
                      <a:pt x="32" y="7"/>
                    </a:lnTo>
                    <a:lnTo>
                      <a:pt x="20" y="19"/>
                    </a:lnTo>
                    <a:lnTo>
                      <a:pt x="7" y="38"/>
                    </a:lnTo>
                    <a:cubicBezTo>
                      <a:pt x="0" y="45"/>
                      <a:pt x="0" y="51"/>
                      <a:pt x="0" y="57"/>
                    </a:cubicBezTo>
                    <a:cubicBezTo>
                      <a:pt x="0" y="64"/>
                      <a:pt x="7" y="64"/>
                      <a:pt x="7" y="70"/>
                    </a:cubicBezTo>
                    <a:cubicBezTo>
                      <a:pt x="13" y="76"/>
                      <a:pt x="20" y="76"/>
                      <a:pt x="26" y="76"/>
                    </a:cubicBezTo>
                    <a:cubicBezTo>
                      <a:pt x="29" y="80"/>
                      <a:pt x="31" y="81"/>
                      <a:pt x="32" y="81"/>
                    </a:cubicBezTo>
                    <a:cubicBezTo>
                      <a:pt x="34" y="81"/>
                      <a:pt x="35" y="80"/>
                      <a:pt x="39" y="76"/>
                    </a:cubicBezTo>
                    <a:lnTo>
                      <a:pt x="45" y="76"/>
                    </a:lnTo>
                    <a:cubicBezTo>
                      <a:pt x="51" y="70"/>
                      <a:pt x="51" y="70"/>
                      <a:pt x="51" y="64"/>
                    </a:cubicBezTo>
                    <a:cubicBezTo>
                      <a:pt x="58" y="57"/>
                      <a:pt x="58" y="51"/>
                      <a:pt x="64" y="45"/>
                    </a:cubicBezTo>
                    <a:cubicBezTo>
                      <a:pt x="64" y="38"/>
                      <a:pt x="64" y="32"/>
                      <a:pt x="64" y="26"/>
                    </a:cubicBezTo>
                    <a:lnTo>
                      <a:pt x="64" y="19"/>
                    </a:lnTo>
                    <a:lnTo>
                      <a:pt x="64" y="13"/>
                    </a:lnTo>
                    <a:cubicBezTo>
                      <a:pt x="64" y="7"/>
                      <a:pt x="64" y="7"/>
                      <a:pt x="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96"/>
              <p:cNvSpPr/>
              <p:nvPr/>
            </p:nvSpPr>
            <p:spPr>
              <a:xfrm>
                <a:off x="7021011" y="1258796"/>
                <a:ext cx="44193" cy="49381"/>
              </a:xfrm>
              <a:custGeom>
                <a:rect b="b" l="l" r="r" t="t"/>
                <a:pathLst>
                  <a:path extrusionOk="0" h="257" w="230">
                    <a:moveTo>
                      <a:pt x="185" y="0"/>
                    </a:moveTo>
                    <a:cubicBezTo>
                      <a:pt x="172" y="0"/>
                      <a:pt x="166" y="7"/>
                      <a:pt x="153" y="13"/>
                    </a:cubicBezTo>
                    <a:cubicBezTo>
                      <a:pt x="140" y="19"/>
                      <a:pt x="128" y="26"/>
                      <a:pt x="121" y="32"/>
                    </a:cubicBezTo>
                    <a:cubicBezTo>
                      <a:pt x="102" y="45"/>
                      <a:pt x="83" y="58"/>
                      <a:pt x="70" y="77"/>
                    </a:cubicBezTo>
                    <a:cubicBezTo>
                      <a:pt x="51" y="96"/>
                      <a:pt x="45" y="115"/>
                      <a:pt x="32" y="134"/>
                    </a:cubicBezTo>
                    <a:cubicBezTo>
                      <a:pt x="20" y="166"/>
                      <a:pt x="1" y="210"/>
                      <a:pt x="26" y="236"/>
                    </a:cubicBezTo>
                    <a:cubicBezTo>
                      <a:pt x="35" y="250"/>
                      <a:pt x="52" y="257"/>
                      <a:pt x="71" y="257"/>
                    </a:cubicBezTo>
                    <a:cubicBezTo>
                      <a:pt x="77" y="257"/>
                      <a:pt x="83" y="256"/>
                      <a:pt x="90" y="255"/>
                    </a:cubicBezTo>
                    <a:cubicBezTo>
                      <a:pt x="109" y="242"/>
                      <a:pt x="121" y="229"/>
                      <a:pt x="121" y="210"/>
                    </a:cubicBezTo>
                    <a:cubicBezTo>
                      <a:pt x="121" y="197"/>
                      <a:pt x="128" y="191"/>
                      <a:pt x="134" y="185"/>
                    </a:cubicBezTo>
                    <a:cubicBezTo>
                      <a:pt x="140" y="172"/>
                      <a:pt x="140" y="159"/>
                      <a:pt x="147" y="147"/>
                    </a:cubicBezTo>
                    <a:cubicBezTo>
                      <a:pt x="159" y="134"/>
                      <a:pt x="172" y="121"/>
                      <a:pt x="185" y="102"/>
                    </a:cubicBezTo>
                    <a:cubicBezTo>
                      <a:pt x="191" y="96"/>
                      <a:pt x="198" y="89"/>
                      <a:pt x="204" y="83"/>
                    </a:cubicBezTo>
                    <a:cubicBezTo>
                      <a:pt x="204" y="77"/>
                      <a:pt x="210" y="77"/>
                      <a:pt x="210" y="70"/>
                    </a:cubicBezTo>
                    <a:cubicBezTo>
                      <a:pt x="210" y="70"/>
                      <a:pt x="217" y="64"/>
                      <a:pt x="223" y="58"/>
                    </a:cubicBezTo>
                    <a:cubicBezTo>
                      <a:pt x="229" y="45"/>
                      <a:pt x="229" y="32"/>
                      <a:pt x="223" y="19"/>
                    </a:cubicBezTo>
                    <a:cubicBezTo>
                      <a:pt x="217" y="7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96"/>
              <p:cNvSpPr/>
              <p:nvPr/>
            </p:nvSpPr>
            <p:spPr>
              <a:xfrm>
                <a:off x="7047911" y="1310097"/>
                <a:ext cx="14795" cy="19214"/>
              </a:xfrm>
              <a:custGeom>
                <a:rect b="b" l="l" r="r" t="t"/>
                <a:pathLst>
                  <a:path extrusionOk="0" h="100" w="77">
                    <a:moveTo>
                      <a:pt x="51" y="0"/>
                    </a:moveTo>
                    <a:cubicBezTo>
                      <a:pt x="38" y="0"/>
                      <a:pt x="32" y="7"/>
                      <a:pt x="32" y="13"/>
                    </a:cubicBezTo>
                    <a:lnTo>
                      <a:pt x="13" y="38"/>
                    </a:lnTo>
                    <a:cubicBezTo>
                      <a:pt x="13" y="38"/>
                      <a:pt x="13" y="45"/>
                      <a:pt x="7" y="45"/>
                    </a:cubicBezTo>
                    <a:lnTo>
                      <a:pt x="7" y="51"/>
                    </a:lnTo>
                    <a:lnTo>
                      <a:pt x="7" y="70"/>
                    </a:lnTo>
                    <a:cubicBezTo>
                      <a:pt x="0" y="77"/>
                      <a:pt x="0" y="83"/>
                      <a:pt x="7" y="89"/>
                    </a:cubicBezTo>
                    <a:cubicBezTo>
                      <a:pt x="7" y="89"/>
                      <a:pt x="7" y="96"/>
                      <a:pt x="13" y="96"/>
                    </a:cubicBezTo>
                    <a:cubicBezTo>
                      <a:pt x="18" y="98"/>
                      <a:pt x="22" y="100"/>
                      <a:pt x="26" y="100"/>
                    </a:cubicBezTo>
                    <a:cubicBezTo>
                      <a:pt x="31" y="100"/>
                      <a:pt x="35" y="97"/>
                      <a:pt x="38" y="89"/>
                    </a:cubicBezTo>
                    <a:lnTo>
                      <a:pt x="51" y="83"/>
                    </a:lnTo>
                    <a:lnTo>
                      <a:pt x="51" y="77"/>
                    </a:lnTo>
                    <a:cubicBezTo>
                      <a:pt x="58" y="70"/>
                      <a:pt x="58" y="70"/>
                      <a:pt x="58" y="64"/>
                    </a:cubicBezTo>
                    <a:lnTo>
                      <a:pt x="77" y="38"/>
                    </a:lnTo>
                    <a:cubicBezTo>
                      <a:pt x="77" y="32"/>
                      <a:pt x="77" y="32"/>
                      <a:pt x="77" y="26"/>
                    </a:cubicBezTo>
                    <a:cubicBezTo>
                      <a:pt x="77" y="19"/>
                      <a:pt x="77" y="19"/>
                      <a:pt x="77" y="13"/>
                    </a:cubicBezTo>
                    <a:cubicBezTo>
                      <a:pt x="77" y="13"/>
                      <a:pt x="70" y="7"/>
                      <a:pt x="64" y="7"/>
                    </a:cubicBezTo>
                    <a:cubicBezTo>
                      <a:pt x="58" y="0"/>
                      <a:pt x="51" y="0"/>
                      <a:pt x="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96"/>
              <p:cNvSpPr/>
              <p:nvPr/>
            </p:nvSpPr>
            <p:spPr>
              <a:xfrm>
                <a:off x="6968557" y="1123913"/>
                <a:ext cx="56298" cy="26131"/>
              </a:xfrm>
              <a:custGeom>
                <a:rect b="b" l="l" r="r" t="t"/>
                <a:pathLst>
                  <a:path extrusionOk="0" h="136" w="293">
                    <a:moveTo>
                      <a:pt x="169" y="1"/>
                    </a:moveTo>
                    <a:cubicBezTo>
                      <a:pt x="158" y="1"/>
                      <a:pt x="146" y="2"/>
                      <a:pt x="134" y="3"/>
                    </a:cubicBezTo>
                    <a:cubicBezTo>
                      <a:pt x="108" y="10"/>
                      <a:pt x="89" y="16"/>
                      <a:pt x="70" y="22"/>
                    </a:cubicBezTo>
                    <a:cubicBezTo>
                      <a:pt x="57" y="29"/>
                      <a:pt x="45" y="35"/>
                      <a:pt x="32" y="42"/>
                    </a:cubicBezTo>
                    <a:cubicBezTo>
                      <a:pt x="13" y="54"/>
                      <a:pt x="0" y="73"/>
                      <a:pt x="7" y="99"/>
                    </a:cubicBezTo>
                    <a:cubicBezTo>
                      <a:pt x="7" y="111"/>
                      <a:pt x="19" y="124"/>
                      <a:pt x="32" y="130"/>
                    </a:cubicBezTo>
                    <a:cubicBezTo>
                      <a:pt x="38" y="134"/>
                      <a:pt x="45" y="135"/>
                      <a:pt x="51" y="135"/>
                    </a:cubicBezTo>
                    <a:cubicBezTo>
                      <a:pt x="57" y="135"/>
                      <a:pt x="64" y="134"/>
                      <a:pt x="70" y="130"/>
                    </a:cubicBezTo>
                    <a:cubicBezTo>
                      <a:pt x="77" y="130"/>
                      <a:pt x="83" y="124"/>
                      <a:pt x="89" y="118"/>
                    </a:cubicBezTo>
                    <a:lnTo>
                      <a:pt x="102" y="118"/>
                    </a:lnTo>
                    <a:cubicBezTo>
                      <a:pt x="121" y="105"/>
                      <a:pt x="134" y="99"/>
                      <a:pt x="153" y="92"/>
                    </a:cubicBezTo>
                    <a:lnTo>
                      <a:pt x="197" y="92"/>
                    </a:lnTo>
                    <a:cubicBezTo>
                      <a:pt x="200" y="89"/>
                      <a:pt x="204" y="88"/>
                      <a:pt x="208" y="88"/>
                    </a:cubicBezTo>
                    <a:cubicBezTo>
                      <a:pt x="212" y="88"/>
                      <a:pt x="216" y="89"/>
                      <a:pt x="223" y="92"/>
                    </a:cubicBezTo>
                    <a:lnTo>
                      <a:pt x="242" y="92"/>
                    </a:lnTo>
                    <a:cubicBezTo>
                      <a:pt x="261" y="92"/>
                      <a:pt x="274" y="80"/>
                      <a:pt x="280" y="67"/>
                    </a:cubicBezTo>
                    <a:cubicBezTo>
                      <a:pt x="293" y="48"/>
                      <a:pt x="286" y="22"/>
                      <a:pt x="267" y="16"/>
                    </a:cubicBezTo>
                    <a:cubicBezTo>
                      <a:pt x="235" y="7"/>
                      <a:pt x="202" y="1"/>
                      <a:pt x="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96"/>
              <p:cNvSpPr/>
              <p:nvPr/>
            </p:nvSpPr>
            <p:spPr>
              <a:xfrm>
                <a:off x="6986810" y="1146394"/>
                <a:ext cx="192" cy="19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4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96"/>
              <p:cNvSpPr/>
              <p:nvPr/>
            </p:nvSpPr>
            <p:spPr>
              <a:xfrm>
                <a:off x="6986810" y="1086254"/>
                <a:ext cx="43040" cy="26131"/>
              </a:xfrm>
              <a:custGeom>
                <a:rect b="b" l="l" r="r" t="t"/>
                <a:pathLst>
                  <a:path extrusionOk="0" h="136" w="224">
                    <a:moveTo>
                      <a:pt x="186" y="0"/>
                    </a:moveTo>
                    <a:cubicBezTo>
                      <a:pt x="182" y="0"/>
                      <a:pt x="177" y="1"/>
                      <a:pt x="172" y="2"/>
                    </a:cubicBezTo>
                    <a:lnTo>
                      <a:pt x="90" y="47"/>
                    </a:lnTo>
                    <a:cubicBezTo>
                      <a:pt x="71" y="53"/>
                      <a:pt x="58" y="60"/>
                      <a:pt x="45" y="72"/>
                    </a:cubicBezTo>
                    <a:cubicBezTo>
                      <a:pt x="32" y="79"/>
                      <a:pt x="13" y="91"/>
                      <a:pt x="7" y="110"/>
                    </a:cubicBezTo>
                    <a:cubicBezTo>
                      <a:pt x="1" y="117"/>
                      <a:pt x="7" y="129"/>
                      <a:pt x="20" y="136"/>
                    </a:cubicBezTo>
                    <a:cubicBezTo>
                      <a:pt x="39" y="136"/>
                      <a:pt x="58" y="136"/>
                      <a:pt x="71" y="129"/>
                    </a:cubicBezTo>
                    <a:cubicBezTo>
                      <a:pt x="90" y="123"/>
                      <a:pt x="102" y="117"/>
                      <a:pt x="115" y="110"/>
                    </a:cubicBezTo>
                    <a:lnTo>
                      <a:pt x="198" y="66"/>
                    </a:lnTo>
                    <a:cubicBezTo>
                      <a:pt x="217" y="60"/>
                      <a:pt x="223" y="41"/>
                      <a:pt x="217" y="21"/>
                    </a:cubicBezTo>
                    <a:cubicBezTo>
                      <a:pt x="212" y="7"/>
                      <a:pt x="200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96"/>
              <p:cNvSpPr/>
              <p:nvPr/>
            </p:nvSpPr>
            <p:spPr>
              <a:xfrm>
                <a:off x="7150514" y="1264752"/>
                <a:ext cx="30743" cy="33241"/>
              </a:xfrm>
              <a:custGeom>
                <a:rect b="b" l="l" r="r" t="t"/>
                <a:pathLst>
                  <a:path extrusionOk="0" h="173" w="160">
                    <a:moveTo>
                      <a:pt x="117" y="1"/>
                    </a:moveTo>
                    <a:cubicBezTo>
                      <a:pt x="110" y="1"/>
                      <a:pt x="103" y="3"/>
                      <a:pt x="95" y="8"/>
                    </a:cubicBezTo>
                    <a:cubicBezTo>
                      <a:pt x="76" y="27"/>
                      <a:pt x="57" y="46"/>
                      <a:pt x="38" y="65"/>
                    </a:cubicBezTo>
                    <a:lnTo>
                      <a:pt x="26" y="77"/>
                    </a:lnTo>
                    <a:cubicBezTo>
                      <a:pt x="26" y="84"/>
                      <a:pt x="19" y="90"/>
                      <a:pt x="13" y="103"/>
                    </a:cubicBezTo>
                    <a:cubicBezTo>
                      <a:pt x="13" y="103"/>
                      <a:pt x="7" y="109"/>
                      <a:pt x="7" y="116"/>
                    </a:cubicBezTo>
                    <a:cubicBezTo>
                      <a:pt x="0" y="128"/>
                      <a:pt x="0" y="141"/>
                      <a:pt x="7" y="154"/>
                    </a:cubicBezTo>
                    <a:cubicBezTo>
                      <a:pt x="13" y="166"/>
                      <a:pt x="26" y="173"/>
                      <a:pt x="38" y="173"/>
                    </a:cubicBezTo>
                    <a:cubicBezTo>
                      <a:pt x="45" y="166"/>
                      <a:pt x="57" y="160"/>
                      <a:pt x="64" y="154"/>
                    </a:cubicBezTo>
                    <a:lnTo>
                      <a:pt x="70" y="141"/>
                    </a:lnTo>
                    <a:cubicBezTo>
                      <a:pt x="76" y="135"/>
                      <a:pt x="83" y="128"/>
                      <a:pt x="89" y="122"/>
                    </a:cubicBezTo>
                    <a:cubicBezTo>
                      <a:pt x="102" y="109"/>
                      <a:pt x="108" y="90"/>
                      <a:pt x="121" y="77"/>
                    </a:cubicBezTo>
                    <a:lnTo>
                      <a:pt x="140" y="65"/>
                    </a:lnTo>
                    <a:cubicBezTo>
                      <a:pt x="159" y="52"/>
                      <a:pt x="159" y="27"/>
                      <a:pt x="146" y="14"/>
                    </a:cubicBezTo>
                    <a:cubicBezTo>
                      <a:pt x="138" y="6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96"/>
              <p:cNvSpPr/>
              <p:nvPr/>
            </p:nvSpPr>
            <p:spPr>
              <a:xfrm>
                <a:off x="7222567" y="1261294"/>
                <a:ext cx="28245" cy="48036"/>
              </a:xfrm>
              <a:custGeom>
                <a:rect b="b" l="l" r="r" t="t"/>
                <a:pathLst>
                  <a:path extrusionOk="0" h="250" w="147">
                    <a:moveTo>
                      <a:pt x="108" y="0"/>
                    </a:moveTo>
                    <a:cubicBezTo>
                      <a:pt x="95" y="0"/>
                      <a:pt x="76" y="0"/>
                      <a:pt x="70" y="13"/>
                    </a:cubicBezTo>
                    <a:cubicBezTo>
                      <a:pt x="57" y="19"/>
                      <a:pt x="51" y="26"/>
                      <a:pt x="45" y="38"/>
                    </a:cubicBezTo>
                    <a:lnTo>
                      <a:pt x="38" y="57"/>
                    </a:lnTo>
                    <a:cubicBezTo>
                      <a:pt x="32" y="64"/>
                      <a:pt x="26" y="76"/>
                      <a:pt x="26" y="89"/>
                    </a:cubicBezTo>
                    <a:cubicBezTo>
                      <a:pt x="19" y="108"/>
                      <a:pt x="13" y="121"/>
                      <a:pt x="6" y="140"/>
                    </a:cubicBezTo>
                    <a:cubicBezTo>
                      <a:pt x="0" y="159"/>
                      <a:pt x="0" y="172"/>
                      <a:pt x="0" y="191"/>
                    </a:cubicBezTo>
                    <a:cubicBezTo>
                      <a:pt x="6" y="216"/>
                      <a:pt x="26" y="242"/>
                      <a:pt x="51" y="248"/>
                    </a:cubicBezTo>
                    <a:cubicBezTo>
                      <a:pt x="55" y="249"/>
                      <a:pt x="60" y="250"/>
                      <a:pt x="64" y="250"/>
                    </a:cubicBezTo>
                    <a:cubicBezTo>
                      <a:pt x="85" y="250"/>
                      <a:pt x="105" y="238"/>
                      <a:pt x="121" y="223"/>
                    </a:cubicBezTo>
                    <a:cubicBezTo>
                      <a:pt x="134" y="210"/>
                      <a:pt x="134" y="191"/>
                      <a:pt x="140" y="178"/>
                    </a:cubicBezTo>
                    <a:lnTo>
                      <a:pt x="140" y="159"/>
                    </a:lnTo>
                    <a:cubicBezTo>
                      <a:pt x="140" y="146"/>
                      <a:pt x="140" y="134"/>
                      <a:pt x="140" y="121"/>
                    </a:cubicBezTo>
                    <a:lnTo>
                      <a:pt x="140" y="70"/>
                    </a:lnTo>
                    <a:lnTo>
                      <a:pt x="146" y="57"/>
                    </a:lnTo>
                    <a:cubicBezTo>
                      <a:pt x="146" y="45"/>
                      <a:pt x="146" y="38"/>
                      <a:pt x="140" y="26"/>
                    </a:cubicBezTo>
                    <a:cubicBezTo>
                      <a:pt x="134" y="13"/>
                      <a:pt x="121" y="6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96"/>
              <p:cNvSpPr/>
              <p:nvPr/>
            </p:nvSpPr>
            <p:spPr>
              <a:xfrm>
                <a:off x="7265222" y="1257259"/>
                <a:ext cx="18446" cy="50533"/>
              </a:xfrm>
              <a:custGeom>
                <a:rect b="b" l="l" r="r" t="t"/>
                <a:pathLst>
                  <a:path extrusionOk="0" h="263" w="96">
                    <a:moveTo>
                      <a:pt x="56" y="1"/>
                    </a:moveTo>
                    <a:cubicBezTo>
                      <a:pt x="40" y="1"/>
                      <a:pt x="25" y="17"/>
                      <a:pt x="20" y="34"/>
                    </a:cubicBezTo>
                    <a:lnTo>
                      <a:pt x="7" y="129"/>
                    </a:lnTo>
                    <a:cubicBezTo>
                      <a:pt x="7" y="142"/>
                      <a:pt x="7" y="155"/>
                      <a:pt x="1" y="174"/>
                    </a:cubicBezTo>
                    <a:cubicBezTo>
                      <a:pt x="1" y="186"/>
                      <a:pt x="1" y="205"/>
                      <a:pt x="7" y="224"/>
                    </a:cubicBezTo>
                    <a:cubicBezTo>
                      <a:pt x="7" y="249"/>
                      <a:pt x="25" y="262"/>
                      <a:pt x="43" y="262"/>
                    </a:cubicBezTo>
                    <a:cubicBezTo>
                      <a:pt x="57" y="262"/>
                      <a:pt x="71" y="254"/>
                      <a:pt x="77" y="237"/>
                    </a:cubicBezTo>
                    <a:cubicBezTo>
                      <a:pt x="89" y="218"/>
                      <a:pt x="89" y="199"/>
                      <a:pt x="96" y="186"/>
                    </a:cubicBezTo>
                    <a:cubicBezTo>
                      <a:pt x="96" y="167"/>
                      <a:pt x="96" y="155"/>
                      <a:pt x="96" y="136"/>
                    </a:cubicBezTo>
                    <a:lnTo>
                      <a:pt x="96" y="47"/>
                    </a:lnTo>
                    <a:cubicBezTo>
                      <a:pt x="96" y="27"/>
                      <a:pt x="83" y="2"/>
                      <a:pt x="64" y="2"/>
                    </a:cubicBezTo>
                    <a:cubicBezTo>
                      <a:pt x="61" y="1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96"/>
              <p:cNvSpPr/>
              <p:nvPr/>
            </p:nvSpPr>
            <p:spPr>
              <a:xfrm>
                <a:off x="7293274" y="1261294"/>
                <a:ext cx="16140" cy="40158"/>
              </a:xfrm>
              <a:custGeom>
                <a:rect b="b" l="l" r="r" t="t"/>
                <a:pathLst>
                  <a:path extrusionOk="0" h="209" w="84">
                    <a:moveTo>
                      <a:pt x="45" y="0"/>
                    </a:moveTo>
                    <a:cubicBezTo>
                      <a:pt x="26" y="0"/>
                      <a:pt x="7" y="13"/>
                      <a:pt x="7" y="32"/>
                    </a:cubicBezTo>
                    <a:lnTo>
                      <a:pt x="7" y="115"/>
                    </a:lnTo>
                    <a:cubicBezTo>
                      <a:pt x="1" y="127"/>
                      <a:pt x="1" y="146"/>
                      <a:pt x="7" y="159"/>
                    </a:cubicBezTo>
                    <a:cubicBezTo>
                      <a:pt x="7" y="172"/>
                      <a:pt x="7" y="178"/>
                      <a:pt x="13" y="184"/>
                    </a:cubicBezTo>
                    <a:cubicBezTo>
                      <a:pt x="13" y="197"/>
                      <a:pt x="20" y="203"/>
                      <a:pt x="26" y="203"/>
                    </a:cubicBezTo>
                    <a:cubicBezTo>
                      <a:pt x="32" y="207"/>
                      <a:pt x="39" y="208"/>
                      <a:pt x="44" y="208"/>
                    </a:cubicBezTo>
                    <a:cubicBezTo>
                      <a:pt x="50" y="208"/>
                      <a:pt x="55" y="207"/>
                      <a:pt x="58" y="203"/>
                    </a:cubicBezTo>
                    <a:cubicBezTo>
                      <a:pt x="64" y="203"/>
                      <a:pt x="71" y="197"/>
                      <a:pt x="77" y="184"/>
                    </a:cubicBezTo>
                    <a:cubicBezTo>
                      <a:pt x="77" y="178"/>
                      <a:pt x="77" y="172"/>
                      <a:pt x="77" y="159"/>
                    </a:cubicBezTo>
                    <a:cubicBezTo>
                      <a:pt x="83" y="146"/>
                      <a:pt x="83" y="127"/>
                      <a:pt x="77" y="115"/>
                    </a:cubicBezTo>
                    <a:cubicBezTo>
                      <a:pt x="83" y="89"/>
                      <a:pt x="83" y="57"/>
                      <a:pt x="83" y="32"/>
                    </a:cubicBezTo>
                    <a:cubicBezTo>
                      <a:pt x="83" y="26"/>
                      <a:pt x="77" y="13"/>
                      <a:pt x="64" y="6"/>
                    </a:cubicBezTo>
                    <a:cubicBezTo>
                      <a:pt x="58" y="0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96"/>
              <p:cNvSpPr/>
              <p:nvPr/>
            </p:nvSpPr>
            <p:spPr>
              <a:xfrm>
                <a:off x="7228331" y="917362"/>
                <a:ext cx="29782" cy="35162"/>
              </a:xfrm>
              <a:custGeom>
                <a:rect b="b" l="l" r="r" t="t"/>
                <a:pathLst>
                  <a:path extrusionOk="0" h="183" w="155">
                    <a:moveTo>
                      <a:pt x="129" y="100"/>
                    </a:moveTo>
                    <a:cubicBezTo>
                      <a:pt x="129" y="102"/>
                      <a:pt x="130" y="104"/>
                      <a:pt x="132" y="105"/>
                    </a:cubicBezTo>
                    <a:lnTo>
                      <a:pt x="132" y="105"/>
                    </a:lnTo>
                    <a:lnTo>
                      <a:pt x="129" y="100"/>
                    </a:lnTo>
                    <a:close/>
                    <a:moveTo>
                      <a:pt x="41" y="0"/>
                    </a:moveTo>
                    <a:cubicBezTo>
                      <a:pt x="20" y="0"/>
                      <a:pt x="0" y="21"/>
                      <a:pt x="8" y="49"/>
                    </a:cubicBezTo>
                    <a:cubicBezTo>
                      <a:pt x="21" y="74"/>
                      <a:pt x="34" y="100"/>
                      <a:pt x="46" y="119"/>
                    </a:cubicBezTo>
                    <a:cubicBezTo>
                      <a:pt x="53" y="132"/>
                      <a:pt x="59" y="144"/>
                      <a:pt x="72" y="151"/>
                    </a:cubicBezTo>
                    <a:cubicBezTo>
                      <a:pt x="78" y="163"/>
                      <a:pt x="84" y="170"/>
                      <a:pt x="97" y="176"/>
                    </a:cubicBezTo>
                    <a:cubicBezTo>
                      <a:pt x="110" y="182"/>
                      <a:pt x="116" y="182"/>
                      <a:pt x="129" y="182"/>
                    </a:cubicBezTo>
                    <a:cubicBezTo>
                      <a:pt x="135" y="182"/>
                      <a:pt x="142" y="176"/>
                      <a:pt x="148" y="170"/>
                    </a:cubicBezTo>
                    <a:cubicBezTo>
                      <a:pt x="154" y="163"/>
                      <a:pt x="154" y="151"/>
                      <a:pt x="154" y="144"/>
                    </a:cubicBezTo>
                    <a:cubicBezTo>
                      <a:pt x="154" y="138"/>
                      <a:pt x="148" y="132"/>
                      <a:pt x="148" y="125"/>
                    </a:cubicBezTo>
                    <a:lnTo>
                      <a:pt x="142" y="112"/>
                    </a:lnTo>
                    <a:cubicBezTo>
                      <a:pt x="142" y="112"/>
                      <a:pt x="136" y="109"/>
                      <a:pt x="132" y="105"/>
                    </a:cubicBezTo>
                    <a:lnTo>
                      <a:pt x="132" y="105"/>
                    </a:lnTo>
                    <a:lnTo>
                      <a:pt x="135" y="112"/>
                    </a:lnTo>
                    <a:lnTo>
                      <a:pt x="123" y="100"/>
                    </a:lnTo>
                    <a:cubicBezTo>
                      <a:pt x="110" y="87"/>
                      <a:pt x="97" y="74"/>
                      <a:pt x="91" y="62"/>
                    </a:cubicBezTo>
                    <a:lnTo>
                      <a:pt x="84" y="49"/>
                    </a:lnTo>
                    <a:lnTo>
                      <a:pt x="84" y="43"/>
                    </a:lnTo>
                    <a:cubicBezTo>
                      <a:pt x="84" y="36"/>
                      <a:pt x="72" y="30"/>
                      <a:pt x="72" y="23"/>
                    </a:cubicBezTo>
                    <a:cubicBezTo>
                      <a:pt x="65" y="7"/>
                      <a:pt x="53" y="0"/>
                      <a:pt x="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96"/>
              <p:cNvSpPr/>
              <p:nvPr/>
            </p:nvSpPr>
            <p:spPr>
              <a:xfrm>
                <a:off x="7169920" y="948681"/>
                <a:ext cx="62062" cy="43616"/>
              </a:xfrm>
              <a:custGeom>
                <a:rect b="b" l="l" r="r" t="t"/>
                <a:pathLst>
                  <a:path extrusionOk="0" h="227" w="323">
                    <a:moveTo>
                      <a:pt x="71" y="0"/>
                    </a:moveTo>
                    <a:cubicBezTo>
                      <a:pt x="58" y="0"/>
                      <a:pt x="45" y="0"/>
                      <a:pt x="33" y="7"/>
                    </a:cubicBezTo>
                    <a:cubicBezTo>
                      <a:pt x="20" y="13"/>
                      <a:pt x="7" y="26"/>
                      <a:pt x="7" y="38"/>
                    </a:cubicBezTo>
                    <a:cubicBezTo>
                      <a:pt x="1" y="51"/>
                      <a:pt x="7" y="70"/>
                      <a:pt x="14" y="83"/>
                    </a:cubicBezTo>
                    <a:cubicBezTo>
                      <a:pt x="26" y="108"/>
                      <a:pt x="58" y="115"/>
                      <a:pt x="83" y="127"/>
                    </a:cubicBezTo>
                    <a:lnTo>
                      <a:pt x="115" y="140"/>
                    </a:lnTo>
                    <a:lnTo>
                      <a:pt x="134" y="153"/>
                    </a:lnTo>
                    <a:lnTo>
                      <a:pt x="141" y="153"/>
                    </a:lnTo>
                    <a:lnTo>
                      <a:pt x="153" y="166"/>
                    </a:lnTo>
                    <a:lnTo>
                      <a:pt x="166" y="172"/>
                    </a:lnTo>
                    <a:cubicBezTo>
                      <a:pt x="179" y="178"/>
                      <a:pt x="191" y="185"/>
                      <a:pt x="198" y="191"/>
                    </a:cubicBezTo>
                    <a:cubicBezTo>
                      <a:pt x="217" y="204"/>
                      <a:pt x="242" y="216"/>
                      <a:pt x="268" y="223"/>
                    </a:cubicBezTo>
                    <a:cubicBezTo>
                      <a:pt x="272" y="225"/>
                      <a:pt x="277" y="226"/>
                      <a:pt x="282" y="226"/>
                    </a:cubicBezTo>
                    <a:cubicBezTo>
                      <a:pt x="303" y="226"/>
                      <a:pt x="323" y="204"/>
                      <a:pt x="312" y="178"/>
                    </a:cubicBezTo>
                    <a:cubicBezTo>
                      <a:pt x="300" y="153"/>
                      <a:pt x="280" y="127"/>
                      <a:pt x="261" y="115"/>
                    </a:cubicBezTo>
                    <a:cubicBezTo>
                      <a:pt x="242" y="96"/>
                      <a:pt x="223" y="83"/>
                      <a:pt x="204" y="64"/>
                    </a:cubicBezTo>
                    <a:cubicBezTo>
                      <a:pt x="179" y="51"/>
                      <a:pt x="153" y="38"/>
                      <a:pt x="128" y="26"/>
                    </a:cubicBezTo>
                    <a:cubicBezTo>
                      <a:pt x="115" y="19"/>
                      <a:pt x="109" y="13"/>
                      <a:pt x="96" y="7"/>
                    </a:cubicBezTo>
                    <a:cubicBezTo>
                      <a:pt x="83" y="7"/>
                      <a:pt x="77" y="0"/>
                      <a:pt x="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96"/>
              <p:cNvSpPr/>
              <p:nvPr/>
            </p:nvSpPr>
            <p:spPr>
              <a:xfrm>
                <a:off x="7192016" y="919091"/>
                <a:ext cx="60717" cy="59756"/>
              </a:xfrm>
              <a:custGeom>
                <a:rect b="b" l="l" r="r" t="t"/>
                <a:pathLst>
                  <a:path extrusionOk="0" h="311" w="316">
                    <a:moveTo>
                      <a:pt x="25" y="1"/>
                    </a:moveTo>
                    <a:cubicBezTo>
                      <a:pt x="10" y="1"/>
                      <a:pt x="0" y="16"/>
                      <a:pt x="0" y="27"/>
                    </a:cubicBezTo>
                    <a:cubicBezTo>
                      <a:pt x="0" y="40"/>
                      <a:pt x="7" y="46"/>
                      <a:pt x="7" y="53"/>
                    </a:cubicBezTo>
                    <a:cubicBezTo>
                      <a:pt x="13" y="59"/>
                      <a:pt x="19" y="65"/>
                      <a:pt x="26" y="72"/>
                    </a:cubicBezTo>
                    <a:cubicBezTo>
                      <a:pt x="32" y="84"/>
                      <a:pt x="45" y="97"/>
                      <a:pt x="57" y="110"/>
                    </a:cubicBezTo>
                    <a:cubicBezTo>
                      <a:pt x="76" y="135"/>
                      <a:pt x="102" y="161"/>
                      <a:pt x="127" y="180"/>
                    </a:cubicBezTo>
                    <a:cubicBezTo>
                      <a:pt x="146" y="205"/>
                      <a:pt x="172" y="224"/>
                      <a:pt x="191" y="243"/>
                    </a:cubicBezTo>
                    <a:cubicBezTo>
                      <a:pt x="216" y="262"/>
                      <a:pt x="242" y="281"/>
                      <a:pt x="267" y="307"/>
                    </a:cubicBezTo>
                    <a:cubicBezTo>
                      <a:pt x="272" y="309"/>
                      <a:pt x="276" y="310"/>
                      <a:pt x="281" y="310"/>
                    </a:cubicBezTo>
                    <a:cubicBezTo>
                      <a:pt x="301" y="310"/>
                      <a:pt x="316" y="289"/>
                      <a:pt x="305" y="269"/>
                    </a:cubicBezTo>
                    <a:cubicBezTo>
                      <a:pt x="280" y="243"/>
                      <a:pt x="267" y="218"/>
                      <a:pt x="248" y="192"/>
                    </a:cubicBezTo>
                    <a:cubicBezTo>
                      <a:pt x="223" y="167"/>
                      <a:pt x="204" y="148"/>
                      <a:pt x="185" y="123"/>
                    </a:cubicBezTo>
                    <a:lnTo>
                      <a:pt x="115" y="59"/>
                    </a:lnTo>
                    <a:cubicBezTo>
                      <a:pt x="102" y="46"/>
                      <a:pt x="89" y="34"/>
                      <a:pt x="76" y="21"/>
                    </a:cubicBezTo>
                    <a:lnTo>
                      <a:pt x="57" y="8"/>
                    </a:lnTo>
                    <a:cubicBezTo>
                      <a:pt x="51" y="2"/>
                      <a:pt x="38" y="2"/>
                      <a:pt x="32" y="2"/>
                    </a:cubicBezTo>
                    <a:cubicBezTo>
                      <a:pt x="29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96"/>
              <p:cNvSpPr/>
              <p:nvPr/>
            </p:nvSpPr>
            <p:spPr>
              <a:xfrm>
                <a:off x="7271370" y="977886"/>
                <a:ext cx="20944" cy="29206"/>
              </a:xfrm>
              <a:custGeom>
                <a:rect b="b" l="l" r="r" t="t"/>
                <a:pathLst>
                  <a:path extrusionOk="0" h="152" w="109">
                    <a:moveTo>
                      <a:pt x="32" y="1"/>
                    </a:moveTo>
                    <a:cubicBezTo>
                      <a:pt x="19" y="7"/>
                      <a:pt x="13" y="14"/>
                      <a:pt x="7" y="26"/>
                    </a:cubicBezTo>
                    <a:cubicBezTo>
                      <a:pt x="0" y="33"/>
                      <a:pt x="0" y="45"/>
                      <a:pt x="7" y="58"/>
                    </a:cubicBezTo>
                    <a:cubicBezTo>
                      <a:pt x="13" y="71"/>
                      <a:pt x="19" y="77"/>
                      <a:pt x="19" y="90"/>
                    </a:cubicBezTo>
                    <a:lnTo>
                      <a:pt x="26" y="109"/>
                    </a:lnTo>
                    <a:lnTo>
                      <a:pt x="26" y="96"/>
                    </a:lnTo>
                    <a:cubicBezTo>
                      <a:pt x="26" y="102"/>
                      <a:pt x="26" y="109"/>
                      <a:pt x="32" y="115"/>
                    </a:cubicBezTo>
                    <a:cubicBezTo>
                      <a:pt x="32" y="122"/>
                      <a:pt x="38" y="128"/>
                      <a:pt x="38" y="128"/>
                    </a:cubicBezTo>
                    <a:cubicBezTo>
                      <a:pt x="45" y="134"/>
                      <a:pt x="45" y="141"/>
                      <a:pt x="51" y="147"/>
                    </a:cubicBezTo>
                    <a:cubicBezTo>
                      <a:pt x="57" y="150"/>
                      <a:pt x="64" y="152"/>
                      <a:pt x="70" y="152"/>
                    </a:cubicBezTo>
                    <a:cubicBezTo>
                      <a:pt x="77" y="152"/>
                      <a:pt x="83" y="150"/>
                      <a:pt x="89" y="147"/>
                    </a:cubicBezTo>
                    <a:cubicBezTo>
                      <a:pt x="96" y="134"/>
                      <a:pt x="102" y="128"/>
                      <a:pt x="108" y="115"/>
                    </a:cubicBezTo>
                    <a:cubicBezTo>
                      <a:pt x="108" y="102"/>
                      <a:pt x="108" y="90"/>
                      <a:pt x="108" y="77"/>
                    </a:cubicBezTo>
                    <a:cubicBezTo>
                      <a:pt x="102" y="58"/>
                      <a:pt x="96" y="39"/>
                      <a:pt x="83" y="26"/>
                    </a:cubicBezTo>
                    <a:cubicBezTo>
                      <a:pt x="83" y="20"/>
                      <a:pt x="83" y="14"/>
                      <a:pt x="77" y="14"/>
                    </a:cubicBezTo>
                    <a:cubicBezTo>
                      <a:pt x="70" y="7"/>
                      <a:pt x="70" y="7"/>
                      <a:pt x="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96"/>
              <p:cNvSpPr/>
              <p:nvPr/>
            </p:nvSpPr>
            <p:spPr>
              <a:xfrm>
                <a:off x="6410580" y="2224686"/>
                <a:ext cx="663084" cy="284371"/>
              </a:xfrm>
              <a:custGeom>
                <a:rect b="b" l="l" r="r" t="t"/>
                <a:pathLst>
                  <a:path extrusionOk="0" h="1480" w="3451">
                    <a:moveTo>
                      <a:pt x="26" y="0"/>
                    </a:moveTo>
                    <a:cubicBezTo>
                      <a:pt x="0" y="45"/>
                      <a:pt x="6" y="102"/>
                      <a:pt x="45" y="140"/>
                    </a:cubicBezTo>
                    <a:cubicBezTo>
                      <a:pt x="83" y="172"/>
                      <a:pt x="127" y="197"/>
                      <a:pt x="172" y="210"/>
                    </a:cubicBezTo>
                    <a:cubicBezTo>
                      <a:pt x="312" y="261"/>
                      <a:pt x="458" y="311"/>
                      <a:pt x="553" y="420"/>
                    </a:cubicBezTo>
                    <a:cubicBezTo>
                      <a:pt x="636" y="515"/>
                      <a:pt x="674" y="642"/>
                      <a:pt x="750" y="737"/>
                    </a:cubicBezTo>
                    <a:cubicBezTo>
                      <a:pt x="883" y="883"/>
                      <a:pt x="1087" y="915"/>
                      <a:pt x="1277" y="922"/>
                    </a:cubicBezTo>
                    <a:cubicBezTo>
                      <a:pt x="1300" y="922"/>
                      <a:pt x="1322" y="921"/>
                      <a:pt x="1345" y="921"/>
                    </a:cubicBezTo>
                    <a:cubicBezTo>
                      <a:pt x="1515" y="921"/>
                      <a:pt x="1691" y="926"/>
                      <a:pt x="1837" y="1011"/>
                    </a:cubicBezTo>
                    <a:cubicBezTo>
                      <a:pt x="2021" y="1119"/>
                      <a:pt x="2129" y="1328"/>
                      <a:pt x="2313" y="1417"/>
                    </a:cubicBezTo>
                    <a:cubicBezTo>
                      <a:pt x="2417" y="1458"/>
                      <a:pt x="2527" y="1479"/>
                      <a:pt x="2636" y="1479"/>
                    </a:cubicBezTo>
                    <a:cubicBezTo>
                      <a:pt x="2681" y="1479"/>
                      <a:pt x="2726" y="1475"/>
                      <a:pt x="2771" y="1468"/>
                    </a:cubicBezTo>
                    <a:lnTo>
                      <a:pt x="3413" y="1424"/>
                    </a:lnTo>
                    <a:lnTo>
                      <a:pt x="3438" y="1424"/>
                    </a:lnTo>
                    <a:lnTo>
                      <a:pt x="3451" y="1411"/>
                    </a:lnTo>
                    <a:lnTo>
                      <a:pt x="3451" y="1411"/>
                    </a:lnTo>
                    <a:cubicBezTo>
                      <a:pt x="3419" y="1417"/>
                      <a:pt x="3388" y="1420"/>
                      <a:pt x="3357" y="1420"/>
                    </a:cubicBezTo>
                    <a:cubicBezTo>
                      <a:pt x="3318" y="1420"/>
                      <a:pt x="3280" y="1415"/>
                      <a:pt x="3241" y="1404"/>
                    </a:cubicBezTo>
                    <a:cubicBezTo>
                      <a:pt x="3209" y="1404"/>
                      <a:pt x="3184" y="1398"/>
                      <a:pt x="3158" y="1385"/>
                    </a:cubicBezTo>
                    <a:cubicBezTo>
                      <a:pt x="3139" y="1385"/>
                      <a:pt x="3127" y="1379"/>
                      <a:pt x="3114" y="1366"/>
                    </a:cubicBezTo>
                    <a:cubicBezTo>
                      <a:pt x="3049" y="1384"/>
                      <a:pt x="2983" y="1394"/>
                      <a:pt x="2917" y="1394"/>
                    </a:cubicBezTo>
                    <a:cubicBezTo>
                      <a:pt x="2840" y="1394"/>
                      <a:pt x="2763" y="1381"/>
                      <a:pt x="2688" y="1354"/>
                    </a:cubicBezTo>
                    <a:cubicBezTo>
                      <a:pt x="2682" y="1354"/>
                      <a:pt x="2676" y="1347"/>
                      <a:pt x="2676" y="1341"/>
                    </a:cubicBezTo>
                    <a:cubicBezTo>
                      <a:pt x="2622" y="1352"/>
                      <a:pt x="2560" y="1368"/>
                      <a:pt x="2500" y="1368"/>
                    </a:cubicBezTo>
                    <a:cubicBezTo>
                      <a:pt x="2461" y="1368"/>
                      <a:pt x="2423" y="1361"/>
                      <a:pt x="2390" y="1341"/>
                    </a:cubicBezTo>
                    <a:cubicBezTo>
                      <a:pt x="2301" y="1290"/>
                      <a:pt x="2262" y="1157"/>
                      <a:pt x="2231" y="1080"/>
                    </a:cubicBezTo>
                    <a:cubicBezTo>
                      <a:pt x="2199" y="1004"/>
                      <a:pt x="2167" y="928"/>
                      <a:pt x="2135" y="845"/>
                    </a:cubicBezTo>
                    <a:cubicBezTo>
                      <a:pt x="2110" y="858"/>
                      <a:pt x="2091" y="864"/>
                      <a:pt x="2065" y="864"/>
                    </a:cubicBezTo>
                    <a:cubicBezTo>
                      <a:pt x="2040" y="871"/>
                      <a:pt x="2015" y="871"/>
                      <a:pt x="1983" y="877"/>
                    </a:cubicBezTo>
                    <a:cubicBezTo>
                      <a:pt x="1969" y="878"/>
                      <a:pt x="1955" y="878"/>
                      <a:pt x="1940" y="878"/>
                    </a:cubicBezTo>
                    <a:cubicBezTo>
                      <a:pt x="1839" y="878"/>
                      <a:pt x="1734" y="858"/>
                      <a:pt x="1640" y="814"/>
                    </a:cubicBezTo>
                    <a:cubicBezTo>
                      <a:pt x="1589" y="794"/>
                      <a:pt x="1538" y="769"/>
                      <a:pt x="1494" y="731"/>
                    </a:cubicBezTo>
                    <a:cubicBezTo>
                      <a:pt x="1462" y="712"/>
                      <a:pt x="1443" y="686"/>
                      <a:pt x="1417" y="661"/>
                    </a:cubicBezTo>
                    <a:cubicBezTo>
                      <a:pt x="1366" y="655"/>
                      <a:pt x="1316" y="648"/>
                      <a:pt x="1265" y="629"/>
                    </a:cubicBezTo>
                    <a:cubicBezTo>
                      <a:pt x="1188" y="610"/>
                      <a:pt x="1119" y="578"/>
                      <a:pt x="1049" y="534"/>
                    </a:cubicBezTo>
                    <a:cubicBezTo>
                      <a:pt x="1017" y="515"/>
                      <a:pt x="985" y="489"/>
                      <a:pt x="960" y="464"/>
                    </a:cubicBezTo>
                    <a:lnTo>
                      <a:pt x="941" y="439"/>
                    </a:lnTo>
                    <a:cubicBezTo>
                      <a:pt x="858" y="420"/>
                      <a:pt x="775" y="394"/>
                      <a:pt x="699" y="362"/>
                    </a:cubicBezTo>
                    <a:cubicBezTo>
                      <a:pt x="591" y="318"/>
                      <a:pt x="483" y="261"/>
                      <a:pt x="388" y="191"/>
                    </a:cubicBezTo>
                    <a:cubicBezTo>
                      <a:pt x="356" y="165"/>
                      <a:pt x="324" y="140"/>
                      <a:pt x="292" y="108"/>
                    </a:cubicBezTo>
                    <a:cubicBezTo>
                      <a:pt x="229" y="83"/>
                      <a:pt x="165" y="57"/>
                      <a:pt x="102" y="32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96"/>
              <p:cNvSpPr/>
              <p:nvPr/>
            </p:nvSpPr>
            <p:spPr>
              <a:xfrm>
                <a:off x="5747887" y="2097105"/>
                <a:ext cx="551641" cy="209435"/>
              </a:xfrm>
              <a:custGeom>
                <a:rect b="b" l="l" r="r" t="t"/>
                <a:pathLst>
                  <a:path extrusionOk="0" h="1090" w="2871">
                    <a:moveTo>
                      <a:pt x="22" y="0"/>
                    </a:moveTo>
                    <a:cubicBezTo>
                      <a:pt x="8" y="0"/>
                      <a:pt x="1" y="24"/>
                      <a:pt x="11" y="35"/>
                    </a:cubicBezTo>
                    <a:cubicBezTo>
                      <a:pt x="164" y="143"/>
                      <a:pt x="323" y="238"/>
                      <a:pt x="494" y="308"/>
                    </a:cubicBezTo>
                    <a:cubicBezTo>
                      <a:pt x="666" y="391"/>
                      <a:pt x="844" y="454"/>
                      <a:pt x="1022" y="518"/>
                    </a:cubicBezTo>
                    <a:cubicBezTo>
                      <a:pt x="1403" y="651"/>
                      <a:pt x="1791" y="785"/>
                      <a:pt x="2172" y="912"/>
                    </a:cubicBezTo>
                    <a:cubicBezTo>
                      <a:pt x="2280" y="950"/>
                      <a:pt x="2388" y="988"/>
                      <a:pt x="2496" y="1020"/>
                    </a:cubicBezTo>
                    <a:cubicBezTo>
                      <a:pt x="2553" y="1039"/>
                      <a:pt x="2610" y="1052"/>
                      <a:pt x="2668" y="1064"/>
                    </a:cubicBezTo>
                    <a:cubicBezTo>
                      <a:pt x="2718" y="1084"/>
                      <a:pt x="2776" y="1090"/>
                      <a:pt x="2833" y="1090"/>
                    </a:cubicBezTo>
                    <a:cubicBezTo>
                      <a:pt x="2852" y="1090"/>
                      <a:pt x="2871" y="1058"/>
                      <a:pt x="2852" y="1039"/>
                    </a:cubicBezTo>
                    <a:cubicBezTo>
                      <a:pt x="2776" y="982"/>
                      <a:pt x="2693" y="937"/>
                      <a:pt x="2598" y="912"/>
                    </a:cubicBezTo>
                    <a:cubicBezTo>
                      <a:pt x="2502" y="874"/>
                      <a:pt x="2407" y="842"/>
                      <a:pt x="2305" y="810"/>
                    </a:cubicBezTo>
                    <a:cubicBezTo>
                      <a:pt x="2115" y="747"/>
                      <a:pt x="1924" y="683"/>
                      <a:pt x="1733" y="620"/>
                    </a:cubicBezTo>
                    <a:cubicBezTo>
                      <a:pt x="1365" y="499"/>
                      <a:pt x="990" y="391"/>
                      <a:pt x="628" y="251"/>
                    </a:cubicBezTo>
                    <a:cubicBezTo>
                      <a:pt x="424" y="175"/>
                      <a:pt x="227" y="86"/>
                      <a:pt x="30" y="3"/>
                    </a:cubicBezTo>
                    <a:cubicBezTo>
                      <a:pt x="27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96"/>
              <p:cNvSpPr/>
              <p:nvPr/>
            </p:nvSpPr>
            <p:spPr>
              <a:xfrm>
                <a:off x="6358702" y="2330555"/>
                <a:ext cx="81276" cy="37084"/>
              </a:xfrm>
              <a:custGeom>
                <a:rect b="b" l="l" r="r" t="t"/>
                <a:pathLst>
                  <a:path extrusionOk="0" h="193" w="423">
                    <a:moveTo>
                      <a:pt x="48" y="0"/>
                    </a:moveTo>
                    <a:cubicBezTo>
                      <a:pt x="13" y="0"/>
                      <a:pt x="1" y="48"/>
                      <a:pt x="35" y="59"/>
                    </a:cubicBezTo>
                    <a:cubicBezTo>
                      <a:pt x="92" y="85"/>
                      <a:pt x="149" y="116"/>
                      <a:pt x="207" y="142"/>
                    </a:cubicBezTo>
                    <a:cubicBezTo>
                      <a:pt x="238" y="154"/>
                      <a:pt x="270" y="161"/>
                      <a:pt x="302" y="174"/>
                    </a:cubicBezTo>
                    <a:cubicBezTo>
                      <a:pt x="327" y="186"/>
                      <a:pt x="359" y="193"/>
                      <a:pt x="397" y="193"/>
                    </a:cubicBezTo>
                    <a:cubicBezTo>
                      <a:pt x="410" y="193"/>
                      <a:pt x="423" y="174"/>
                      <a:pt x="410" y="161"/>
                    </a:cubicBezTo>
                    <a:cubicBezTo>
                      <a:pt x="385" y="135"/>
                      <a:pt x="353" y="123"/>
                      <a:pt x="327" y="110"/>
                    </a:cubicBezTo>
                    <a:cubicBezTo>
                      <a:pt x="296" y="91"/>
                      <a:pt x="270" y="78"/>
                      <a:pt x="238" y="66"/>
                    </a:cubicBezTo>
                    <a:cubicBezTo>
                      <a:pt x="181" y="46"/>
                      <a:pt x="118" y="21"/>
                      <a:pt x="60" y="2"/>
                    </a:cubicBezTo>
                    <a:cubicBezTo>
                      <a:pt x="56" y="1"/>
                      <a:pt x="52" y="0"/>
                      <a:pt x="4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96"/>
              <p:cNvSpPr/>
              <p:nvPr/>
            </p:nvSpPr>
            <p:spPr>
              <a:xfrm>
                <a:off x="6645376" y="2433350"/>
                <a:ext cx="63215" cy="18638"/>
              </a:xfrm>
              <a:custGeom>
                <a:rect b="b" l="l" r="r" t="t"/>
                <a:pathLst>
                  <a:path extrusionOk="0" h="97" w="329">
                    <a:moveTo>
                      <a:pt x="37" y="0"/>
                    </a:moveTo>
                    <a:cubicBezTo>
                      <a:pt x="4" y="0"/>
                      <a:pt x="0" y="52"/>
                      <a:pt x="36" y="58"/>
                    </a:cubicBezTo>
                    <a:lnTo>
                      <a:pt x="163" y="83"/>
                    </a:lnTo>
                    <a:lnTo>
                      <a:pt x="227" y="96"/>
                    </a:lnTo>
                    <a:lnTo>
                      <a:pt x="297" y="96"/>
                    </a:lnTo>
                    <a:cubicBezTo>
                      <a:pt x="316" y="96"/>
                      <a:pt x="329" y="64"/>
                      <a:pt x="310" y="52"/>
                    </a:cubicBezTo>
                    <a:cubicBezTo>
                      <a:pt x="297" y="45"/>
                      <a:pt x="284" y="39"/>
                      <a:pt x="272" y="39"/>
                    </a:cubicBezTo>
                    <a:lnTo>
                      <a:pt x="246" y="33"/>
                    </a:lnTo>
                    <a:lnTo>
                      <a:pt x="176" y="20"/>
                    </a:lnTo>
                    <a:lnTo>
                      <a:pt x="43" y="1"/>
                    </a:lnTo>
                    <a:cubicBezTo>
                      <a:pt x="41" y="0"/>
                      <a:pt x="39" y="0"/>
                      <a:pt x="3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96"/>
              <p:cNvSpPr/>
              <p:nvPr/>
            </p:nvSpPr>
            <p:spPr>
              <a:xfrm>
                <a:off x="7269641" y="2663727"/>
                <a:ext cx="134884" cy="38428"/>
              </a:xfrm>
              <a:custGeom>
                <a:rect b="b" l="l" r="r" t="t"/>
                <a:pathLst>
                  <a:path extrusionOk="0" h="200" w="702">
                    <a:moveTo>
                      <a:pt x="44" y="1"/>
                    </a:moveTo>
                    <a:cubicBezTo>
                      <a:pt x="17" y="1"/>
                      <a:pt x="1" y="43"/>
                      <a:pt x="35" y="60"/>
                    </a:cubicBezTo>
                    <a:cubicBezTo>
                      <a:pt x="232" y="149"/>
                      <a:pt x="454" y="200"/>
                      <a:pt x="677" y="200"/>
                    </a:cubicBezTo>
                    <a:cubicBezTo>
                      <a:pt x="702" y="200"/>
                      <a:pt x="696" y="168"/>
                      <a:pt x="677" y="162"/>
                    </a:cubicBezTo>
                    <a:cubicBezTo>
                      <a:pt x="568" y="136"/>
                      <a:pt x="467" y="124"/>
                      <a:pt x="365" y="98"/>
                    </a:cubicBezTo>
                    <a:cubicBezTo>
                      <a:pt x="257" y="73"/>
                      <a:pt x="155" y="41"/>
                      <a:pt x="54" y="3"/>
                    </a:cubicBezTo>
                    <a:cubicBezTo>
                      <a:pt x="50" y="1"/>
                      <a:pt x="47" y="1"/>
                      <a:pt x="4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96"/>
              <p:cNvSpPr/>
              <p:nvPr/>
            </p:nvSpPr>
            <p:spPr>
              <a:xfrm>
                <a:off x="7213152" y="2511359"/>
                <a:ext cx="501300" cy="171391"/>
              </a:xfrm>
              <a:custGeom>
                <a:rect b="b" l="l" r="r" t="t"/>
                <a:pathLst>
                  <a:path extrusionOk="0" h="892" w="2609">
                    <a:moveTo>
                      <a:pt x="37" y="1"/>
                    </a:moveTo>
                    <a:cubicBezTo>
                      <a:pt x="9" y="1"/>
                      <a:pt x="0" y="41"/>
                      <a:pt x="30" y="59"/>
                    </a:cubicBezTo>
                    <a:cubicBezTo>
                      <a:pt x="132" y="103"/>
                      <a:pt x="240" y="148"/>
                      <a:pt x="348" y="179"/>
                    </a:cubicBezTo>
                    <a:cubicBezTo>
                      <a:pt x="449" y="218"/>
                      <a:pt x="551" y="249"/>
                      <a:pt x="653" y="287"/>
                    </a:cubicBezTo>
                    <a:cubicBezTo>
                      <a:pt x="862" y="357"/>
                      <a:pt x="1072" y="427"/>
                      <a:pt x="1282" y="497"/>
                    </a:cubicBezTo>
                    <a:lnTo>
                      <a:pt x="1911" y="700"/>
                    </a:lnTo>
                    <a:lnTo>
                      <a:pt x="2216" y="802"/>
                    </a:lnTo>
                    <a:cubicBezTo>
                      <a:pt x="2324" y="840"/>
                      <a:pt x="2432" y="872"/>
                      <a:pt x="2540" y="891"/>
                    </a:cubicBezTo>
                    <a:cubicBezTo>
                      <a:pt x="2542" y="891"/>
                      <a:pt x="2545" y="892"/>
                      <a:pt x="2547" y="892"/>
                    </a:cubicBezTo>
                    <a:cubicBezTo>
                      <a:pt x="2598" y="892"/>
                      <a:pt x="2608" y="820"/>
                      <a:pt x="2566" y="796"/>
                    </a:cubicBezTo>
                    <a:cubicBezTo>
                      <a:pt x="2464" y="745"/>
                      <a:pt x="2356" y="707"/>
                      <a:pt x="2248" y="675"/>
                    </a:cubicBezTo>
                    <a:lnTo>
                      <a:pt x="1943" y="580"/>
                    </a:lnTo>
                    <a:cubicBezTo>
                      <a:pt x="1727" y="510"/>
                      <a:pt x="1517" y="440"/>
                      <a:pt x="1307" y="376"/>
                    </a:cubicBezTo>
                    <a:cubicBezTo>
                      <a:pt x="1098" y="306"/>
                      <a:pt x="882" y="243"/>
                      <a:pt x="672" y="173"/>
                    </a:cubicBezTo>
                    <a:cubicBezTo>
                      <a:pt x="570" y="141"/>
                      <a:pt x="468" y="109"/>
                      <a:pt x="360" y="78"/>
                    </a:cubicBezTo>
                    <a:cubicBezTo>
                      <a:pt x="259" y="46"/>
                      <a:pt x="151" y="21"/>
                      <a:pt x="43" y="1"/>
                    </a:cubicBezTo>
                    <a:cubicBezTo>
                      <a:pt x="41" y="1"/>
                      <a:pt x="39" y="1"/>
                      <a:pt x="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96"/>
              <p:cNvSpPr/>
              <p:nvPr/>
            </p:nvSpPr>
            <p:spPr>
              <a:xfrm>
                <a:off x="7181256" y="2601857"/>
                <a:ext cx="423674" cy="130849"/>
              </a:xfrm>
              <a:custGeom>
                <a:rect b="b" l="l" r="r" t="t"/>
                <a:pathLst>
                  <a:path extrusionOk="0" h="681" w="2205">
                    <a:moveTo>
                      <a:pt x="39" y="0"/>
                    </a:moveTo>
                    <a:cubicBezTo>
                      <a:pt x="16" y="0"/>
                      <a:pt x="1" y="46"/>
                      <a:pt x="31" y="52"/>
                    </a:cubicBezTo>
                    <a:cubicBezTo>
                      <a:pt x="387" y="153"/>
                      <a:pt x="749" y="249"/>
                      <a:pt x="1098" y="357"/>
                    </a:cubicBezTo>
                    <a:cubicBezTo>
                      <a:pt x="1276" y="407"/>
                      <a:pt x="1454" y="465"/>
                      <a:pt x="1626" y="522"/>
                    </a:cubicBezTo>
                    <a:cubicBezTo>
                      <a:pt x="1715" y="547"/>
                      <a:pt x="1797" y="579"/>
                      <a:pt x="1886" y="604"/>
                    </a:cubicBezTo>
                    <a:cubicBezTo>
                      <a:pt x="1969" y="643"/>
                      <a:pt x="2064" y="668"/>
                      <a:pt x="2153" y="681"/>
                    </a:cubicBezTo>
                    <a:cubicBezTo>
                      <a:pt x="2185" y="681"/>
                      <a:pt x="2204" y="643"/>
                      <a:pt x="2179" y="617"/>
                    </a:cubicBezTo>
                    <a:cubicBezTo>
                      <a:pt x="2102" y="573"/>
                      <a:pt x="2013" y="528"/>
                      <a:pt x="1925" y="503"/>
                    </a:cubicBezTo>
                    <a:cubicBezTo>
                      <a:pt x="1842" y="477"/>
                      <a:pt x="1753" y="446"/>
                      <a:pt x="1670" y="420"/>
                    </a:cubicBezTo>
                    <a:cubicBezTo>
                      <a:pt x="1492" y="363"/>
                      <a:pt x="1308" y="306"/>
                      <a:pt x="1130" y="255"/>
                    </a:cubicBezTo>
                    <a:cubicBezTo>
                      <a:pt x="774" y="147"/>
                      <a:pt x="412" y="64"/>
                      <a:pt x="44" y="1"/>
                    </a:cubicBezTo>
                    <a:cubicBezTo>
                      <a:pt x="42" y="0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96"/>
              <p:cNvSpPr/>
              <p:nvPr/>
            </p:nvSpPr>
            <p:spPr>
              <a:xfrm>
                <a:off x="7697538" y="2692163"/>
                <a:ext cx="212510" cy="49188"/>
              </a:xfrm>
              <a:custGeom>
                <a:rect b="b" l="l" r="r" t="t"/>
                <a:pathLst>
                  <a:path extrusionOk="0" h="256" w="1106">
                    <a:moveTo>
                      <a:pt x="51" y="1"/>
                    </a:moveTo>
                    <a:cubicBezTo>
                      <a:pt x="6" y="1"/>
                      <a:pt x="0" y="65"/>
                      <a:pt x="45" y="71"/>
                    </a:cubicBezTo>
                    <a:cubicBezTo>
                      <a:pt x="203" y="103"/>
                      <a:pt x="369" y="141"/>
                      <a:pt x="534" y="173"/>
                    </a:cubicBezTo>
                    <a:lnTo>
                      <a:pt x="769" y="211"/>
                    </a:lnTo>
                    <a:cubicBezTo>
                      <a:pt x="852" y="236"/>
                      <a:pt x="934" y="249"/>
                      <a:pt x="1017" y="255"/>
                    </a:cubicBezTo>
                    <a:cubicBezTo>
                      <a:pt x="1074" y="255"/>
                      <a:pt x="1106" y="179"/>
                      <a:pt x="1049" y="160"/>
                    </a:cubicBezTo>
                    <a:cubicBezTo>
                      <a:pt x="966" y="134"/>
                      <a:pt x="883" y="122"/>
                      <a:pt x="801" y="109"/>
                    </a:cubicBezTo>
                    <a:lnTo>
                      <a:pt x="553" y="71"/>
                    </a:lnTo>
                    <a:cubicBezTo>
                      <a:pt x="388" y="45"/>
                      <a:pt x="223" y="26"/>
                      <a:pt x="5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96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96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96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96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96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96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96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96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96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96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96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96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96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96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96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96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96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96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96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96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96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96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96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96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96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96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96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96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96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96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96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96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96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96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96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96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96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96"/>
              <p:cNvSpPr/>
              <p:nvPr/>
            </p:nvSpPr>
            <p:spPr>
              <a:xfrm>
                <a:off x="7162619" y="1095094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96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96"/>
              <p:cNvSpPr/>
              <p:nvPr/>
            </p:nvSpPr>
            <p:spPr>
              <a:xfrm>
                <a:off x="5698699" y="760576"/>
                <a:ext cx="2544735" cy="2404663"/>
              </a:xfrm>
              <a:custGeom>
                <a:rect b="b" l="l" r="r" t="t"/>
                <a:pathLst>
                  <a:path extrusionOk="0" h="12515" w="13244">
                    <a:moveTo>
                      <a:pt x="10541" y="1845"/>
                    </a:moveTo>
                    <a:cubicBezTo>
                      <a:pt x="10603" y="1845"/>
                      <a:pt x="10665" y="1847"/>
                      <a:pt x="10727" y="1850"/>
                    </a:cubicBezTo>
                    <a:cubicBezTo>
                      <a:pt x="11255" y="1856"/>
                      <a:pt x="11776" y="1894"/>
                      <a:pt x="12297" y="1971"/>
                    </a:cubicBezTo>
                    <a:cubicBezTo>
                      <a:pt x="12424" y="1990"/>
                      <a:pt x="12545" y="2009"/>
                      <a:pt x="12665" y="2034"/>
                    </a:cubicBezTo>
                    <a:lnTo>
                      <a:pt x="12443" y="2028"/>
                    </a:lnTo>
                    <a:cubicBezTo>
                      <a:pt x="12316" y="2025"/>
                      <a:pt x="12190" y="2023"/>
                      <a:pt x="12066" y="2023"/>
                    </a:cubicBezTo>
                    <a:cubicBezTo>
                      <a:pt x="11941" y="2023"/>
                      <a:pt x="11817" y="2025"/>
                      <a:pt x="11693" y="2028"/>
                    </a:cubicBezTo>
                    <a:cubicBezTo>
                      <a:pt x="11204" y="2028"/>
                      <a:pt x="10708" y="2047"/>
                      <a:pt x="10219" y="2085"/>
                    </a:cubicBezTo>
                    <a:cubicBezTo>
                      <a:pt x="10085" y="2098"/>
                      <a:pt x="9946" y="2110"/>
                      <a:pt x="9806" y="2130"/>
                    </a:cubicBezTo>
                    <a:cubicBezTo>
                      <a:pt x="9698" y="2136"/>
                      <a:pt x="9590" y="2149"/>
                      <a:pt x="9482" y="2168"/>
                    </a:cubicBezTo>
                    <a:cubicBezTo>
                      <a:pt x="9571" y="1990"/>
                      <a:pt x="9806" y="1920"/>
                      <a:pt x="9984" y="1888"/>
                    </a:cubicBezTo>
                    <a:cubicBezTo>
                      <a:pt x="10170" y="1859"/>
                      <a:pt x="10355" y="1845"/>
                      <a:pt x="10541" y="1845"/>
                    </a:cubicBezTo>
                    <a:close/>
                    <a:moveTo>
                      <a:pt x="10931" y="2130"/>
                    </a:moveTo>
                    <a:lnTo>
                      <a:pt x="10702" y="2161"/>
                    </a:lnTo>
                    <a:cubicBezTo>
                      <a:pt x="10416" y="2199"/>
                      <a:pt x="10130" y="2218"/>
                      <a:pt x="9844" y="2269"/>
                    </a:cubicBezTo>
                    <a:cubicBezTo>
                      <a:pt x="9793" y="2250"/>
                      <a:pt x="9749" y="2225"/>
                      <a:pt x="9704" y="2212"/>
                    </a:cubicBezTo>
                    <a:cubicBezTo>
                      <a:pt x="9701" y="2211"/>
                      <a:pt x="9697" y="2210"/>
                      <a:pt x="9694" y="2210"/>
                    </a:cubicBezTo>
                    <a:cubicBezTo>
                      <a:pt x="9679" y="2210"/>
                      <a:pt x="9666" y="2222"/>
                      <a:pt x="9666" y="2238"/>
                    </a:cubicBezTo>
                    <a:lnTo>
                      <a:pt x="9577" y="2206"/>
                    </a:lnTo>
                    <a:cubicBezTo>
                      <a:pt x="9755" y="2199"/>
                      <a:pt x="9939" y="2180"/>
                      <a:pt x="10117" y="2174"/>
                    </a:cubicBezTo>
                    <a:cubicBezTo>
                      <a:pt x="10365" y="2155"/>
                      <a:pt x="10613" y="2142"/>
                      <a:pt x="10861" y="2130"/>
                    </a:cubicBezTo>
                    <a:close/>
                    <a:moveTo>
                      <a:pt x="3076" y="4849"/>
                    </a:moveTo>
                    <a:lnTo>
                      <a:pt x="3076" y="4849"/>
                    </a:lnTo>
                    <a:cubicBezTo>
                      <a:pt x="2835" y="5409"/>
                      <a:pt x="2720" y="6012"/>
                      <a:pt x="2746" y="6622"/>
                    </a:cubicBezTo>
                    <a:cubicBezTo>
                      <a:pt x="2739" y="6781"/>
                      <a:pt x="2752" y="6934"/>
                      <a:pt x="2790" y="7086"/>
                    </a:cubicBezTo>
                    <a:cubicBezTo>
                      <a:pt x="2796" y="7105"/>
                      <a:pt x="2803" y="7118"/>
                      <a:pt x="2809" y="7137"/>
                    </a:cubicBezTo>
                    <a:cubicBezTo>
                      <a:pt x="2682" y="7093"/>
                      <a:pt x="2561" y="7048"/>
                      <a:pt x="2434" y="7004"/>
                    </a:cubicBezTo>
                    <a:cubicBezTo>
                      <a:pt x="2447" y="6934"/>
                      <a:pt x="2460" y="6864"/>
                      <a:pt x="2460" y="6794"/>
                    </a:cubicBezTo>
                    <a:cubicBezTo>
                      <a:pt x="2466" y="6711"/>
                      <a:pt x="2479" y="6629"/>
                      <a:pt x="2491" y="6546"/>
                    </a:cubicBezTo>
                    <a:cubicBezTo>
                      <a:pt x="2523" y="6387"/>
                      <a:pt x="2555" y="6222"/>
                      <a:pt x="2593" y="6057"/>
                    </a:cubicBezTo>
                    <a:cubicBezTo>
                      <a:pt x="2682" y="5739"/>
                      <a:pt x="2796" y="5421"/>
                      <a:pt x="2936" y="5123"/>
                    </a:cubicBezTo>
                    <a:cubicBezTo>
                      <a:pt x="2981" y="5034"/>
                      <a:pt x="3025" y="4938"/>
                      <a:pt x="3076" y="4849"/>
                    </a:cubicBezTo>
                    <a:close/>
                    <a:moveTo>
                      <a:pt x="3495" y="4646"/>
                    </a:moveTo>
                    <a:lnTo>
                      <a:pt x="3489" y="4665"/>
                    </a:lnTo>
                    <a:cubicBezTo>
                      <a:pt x="3445" y="4773"/>
                      <a:pt x="3406" y="4881"/>
                      <a:pt x="3375" y="4989"/>
                    </a:cubicBezTo>
                    <a:cubicBezTo>
                      <a:pt x="3343" y="5097"/>
                      <a:pt x="3317" y="5205"/>
                      <a:pt x="3311" y="5313"/>
                    </a:cubicBezTo>
                    <a:cubicBezTo>
                      <a:pt x="3292" y="5402"/>
                      <a:pt x="3343" y="5491"/>
                      <a:pt x="3426" y="5523"/>
                    </a:cubicBezTo>
                    <a:cubicBezTo>
                      <a:pt x="3434" y="5524"/>
                      <a:pt x="3443" y="5524"/>
                      <a:pt x="3452" y="5524"/>
                    </a:cubicBezTo>
                    <a:cubicBezTo>
                      <a:pt x="3533" y="5524"/>
                      <a:pt x="3616" y="5498"/>
                      <a:pt x="3673" y="5440"/>
                    </a:cubicBezTo>
                    <a:lnTo>
                      <a:pt x="3673" y="5440"/>
                    </a:lnTo>
                    <a:cubicBezTo>
                      <a:pt x="3661" y="5479"/>
                      <a:pt x="3654" y="5510"/>
                      <a:pt x="3642" y="5548"/>
                    </a:cubicBezTo>
                    <a:cubicBezTo>
                      <a:pt x="3623" y="5612"/>
                      <a:pt x="3623" y="5682"/>
                      <a:pt x="3642" y="5745"/>
                    </a:cubicBezTo>
                    <a:cubicBezTo>
                      <a:pt x="3667" y="5803"/>
                      <a:pt x="3718" y="5841"/>
                      <a:pt x="3781" y="5841"/>
                    </a:cubicBezTo>
                    <a:cubicBezTo>
                      <a:pt x="3807" y="5841"/>
                      <a:pt x="3826" y="5841"/>
                      <a:pt x="3851" y="5834"/>
                    </a:cubicBezTo>
                    <a:lnTo>
                      <a:pt x="3851" y="5834"/>
                    </a:lnTo>
                    <a:cubicBezTo>
                      <a:pt x="3826" y="5885"/>
                      <a:pt x="3813" y="5942"/>
                      <a:pt x="3813" y="6000"/>
                    </a:cubicBezTo>
                    <a:cubicBezTo>
                      <a:pt x="3820" y="6076"/>
                      <a:pt x="3870" y="6152"/>
                      <a:pt x="3940" y="6178"/>
                    </a:cubicBezTo>
                    <a:cubicBezTo>
                      <a:pt x="3969" y="6185"/>
                      <a:pt x="3998" y="6188"/>
                      <a:pt x="4027" y="6188"/>
                    </a:cubicBezTo>
                    <a:cubicBezTo>
                      <a:pt x="4098" y="6188"/>
                      <a:pt x="4165" y="6166"/>
                      <a:pt x="4220" y="6120"/>
                    </a:cubicBezTo>
                    <a:lnTo>
                      <a:pt x="4220" y="6120"/>
                    </a:lnTo>
                    <a:cubicBezTo>
                      <a:pt x="4214" y="6133"/>
                      <a:pt x="4207" y="6139"/>
                      <a:pt x="4201" y="6152"/>
                    </a:cubicBezTo>
                    <a:cubicBezTo>
                      <a:pt x="4169" y="6209"/>
                      <a:pt x="4125" y="6267"/>
                      <a:pt x="4086" y="6324"/>
                    </a:cubicBezTo>
                    <a:cubicBezTo>
                      <a:pt x="4010" y="6432"/>
                      <a:pt x="3921" y="6540"/>
                      <a:pt x="3832" y="6635"/>
                    </a:cubicBezTo>
                    <a:cubicBezTo>
                      <a:pt x="3648" y="6838"/>
                      <a:pt x="3438" y="7010"/>
                      <a:pt x="3203" y="7156"/>
                    </a:cubicBezTo>
                    <a:cubicBezTo>
                      <a:pt x="3165" y="7190"/>
                      <a:pt x="3115" y="7205"/>
                      <a:pt x="3063" y="7205"/>
                    </a:cubicBezTo>
                    <a:cubicBezTo>
                      <a:pt x="3046" y="7205"/>
                      <a:pt x="3029" y="7204"/>
                      <a:pt x="3012" y="7201"/>
                    </a:cubicBezTo>
                    <a:cubicBezTo>
                      <a:pt x="2955" y="7169"/>
                      <a:pt x="2911" y="7112"/>
                      <a:pt x="2898" y="7048"/>
                    </a:cubicBezTo>
                    <a:cubicBezTo>
                      <a:pt x="2866" y="6902"/>
                      <a:pt x="2847" y="6756"/>
                      <a:pt x="2854" y="6610"/>
                    </a:cubicBezTo>
                    <a:cubicBezTo>
                      <a:pt x="2841" y="6311"/>
                      <a:pt x="2860" y="6006"/>
                      <a:pt x="2904" y="5714"/>
                    </a:cubicBezTo>
                    <a:cubicBezTo>
                      <a:pt x="2962" y="5383"/>
                      <a:pt x="3051" y="5059"/>
                      <a:pt x="3171" y="4741"/>
                    </a:cubicBezTo>
                    <a:cubicBezTo>
                      <a:pt x="3198" y="4772"/>
                      <a:pt x="3237" y="4791"/>
                      <a:pt x="3277" y="4791"/>
                    </a:cubicBezTo>
                    <a:cubicBezTo>
                      <a:pt x="3295" y="4791"/>
                      <a:pt x="3313" y="4787"/>
                      <a:pt x="3330" y="4779"/>
                    </a:cubicBezTo>
                    <a:cubicBezTo>
                      <a:pt x="3394" y="4741"/>
                      <a:pt x="3445" y="4697"/>
                      <a:pt x="3495" y="4646"/>
                    </a:cubicBezTo>
                    <a:close/>
                    <a:moveTo>
                      <a:pt x="3870" y="6769"/>
                    </a:moveTo>
                    <a:cubicBezTo>
                      <a:pt x="3807" y="6991"/>
                      <a:pt x="3781" y="7220"/>
                      <a:pt x="3807" y="7442"/>
                    </a:cubicBezTo>
                    <a:cubicBezTo>
                      <a:pt x="3813" y="7480"/>
                      <a:pt x="3813" y="7518"/>
                      <a:pt x="3826" y="7557"/>
                    </a:cubicBezTo>
                    <a:cubicBezTo>
                      <a:pt x="3750" y="7518"/>
                      <a:pt x="3680" y="7487"/>
                      <a:pt x="3603" y="7455"/>
                    </a:cubicBezTo>
                    <a:cubicBezTo>
                      <a:pt x="3476" y="7398"/>
                      <a:pt x="3343" y="7340"/>
                      <a:pt x="3209" y="7290"/>
                    </a:cubicBezTo>
                    <a:cubicBezTo>
                      <a:pt x="3241" y="7271"/>
                      <a:pt x="3273" y="7252"/>
                      <a:pt x="3305" y="7232"/>
                    </a:cubicBezTo>
                    <a:cubicBezTo>
                      <a:pt x="3368" y="7194"/>
                      <a:pt x="3426" y="7150"/>
                      <a:pt x="3483" y="7105"/>
                    </a:cubicBezTo>
                    <a:cubicBezTo>
                      <a:pt x="3603" y="7016"/>
                      <a:pt x="3718" y="6921"/>
                      <a:pt x="3826" y="6819"/>
                    </a:cubicBezTo>
                    <a:lnTo>
                      <a:pt x="3870" y="6769"/>
                    </a:lnTo>
                    <a:close/>
                    <a:moveTo>
                      <a:pt x="3762" y="8624"/>
                    </a:moveTo>
                    <a:lnTo>
                      <a:pt x="3985" y="8713"/>
                    </a:lnTo>
                    <a:lnTo>
                      <a:pt x="3921" y="8739"/>
                    </a:lnTo>
                    <a:cubicBezTo>
                      <a:pt x="3845" y="8770"/>
                      <a:pt x="3769" y="8808"/>
                      <a:pt x="3699" y="8847"/>
                    </a:cubicBezTo>
                    <a:cubicBezTo>
                      <a:pt x="3667" y="8866"/>
                      <a:pt x="3635" y="8885"/>
                      <a:pt x="3610" y="8904"/>
                    </a:cubicBezTo>
                    <a:lnTo>
                      <a:pt x="3762" y="8624"/>
                    </a:lnTo>
                    <a:close/>
                    <a:moveTo>
                      <a:pt x="7829" y="179"/>
                    </a:moveTo>
                    <a:cubicBezTo>
                      <a:pt x="8026" y="217"/>
                      <a:pt x="8217" y="299"/>
                      <a:pt x="8382" y="420"/>
                    </a:cubicBezTo>
                    <a:cubicBezTo>
                      <a:pt x="8390" y="426"/>
                      <a:pt x="8397" y="428"/>
                      <a:pt x="8404" y="428"/>
                    </a:cubicBezTo>
                    <a:cubicBezTo>
                      <a:pt x="8428" y="428"/>
                      <a:pt x="8446" y="400"/>
                      <a:pt x="8427" y="376"/>
                    </a:cubicBezTo>
                    <a:cubicBezTo>
                      <a:pt x="8389" y="331"/>
                      <a:pt x="8338" y="287"/>
                      <a:pt x="8287" y="248"/>
                    </a:cubicBezTo>
                    <a:lnTo>
                      <a:pt x="8287" y="248"/>
                    </a:lnTo>
                    <a:lnTo>
                      <a:pt x="8312" y="261"/>
                    </a:lnTo>
                    <a:cubicBezTo>
                      <a:pt x="8335" y="265"/>
                      <a:pt x="8369" y="275"/>
                      <a:pt x="8398" y="275"/>
                    </a:cubicBezTo>
                    <a:cubicBezTo>
                      <a:pt x="8418" y="275"/>
                      <a:pt x="8435" y="270"/>
                      <a:pt x="8446" y="255"/>
                    </a:cubicBezTo>
                    <a:cubicBezTo>
                      <a:pt x="8446" y="248"/>
                      <a:pt x="8446" y="248"/>
                      <a:pt x="8452" y="242"/>
                    </a:cubicBezTo>
                    <a:cubicBezTo>
                      <a:pt x="8503" y="274"/>
                      <a:pt x="8554" y="312"/>
                      <a:pt x="8605" y="357"/>
                    </a:cubicBezTo>
                    <a:cubicBezTo>
                      <a:pt x="8630" y="376"/>
                      <a:pt x="8662" y="407"/>
                      <a:pt x="8687" y="433"/>
                    </a:cubicBezTo>
                    <a:cubicBezTo>
                      <a:pt x="8713" y="465"/>
                      <a:pt x="8744" y="484"/>
                      <a:pt x="8783" y="503"/>
                    </a:cubicBezTo>
                    <a:cubicBezTo>
                      <a:pt x="8785" y="504"/>
                      <a:pt x="8788" y="504"/>
                      <a:pt x="8791" y="504"/>
                    </a:cubicBezTo>
                    <a:cubicBezTo>
                      <a:pt x="8808" y="504"/>
                      <a:pt x="8827" y="487"/>
                      <a:pt x="8827" y="471"/>
                    </a:cubicBezTo>
                    <a:lnTo>
                      <a:pt x="8827" y="465"/>
                    </a:lnTo>
                    <a:cubicBezTo>
                      <a:pt x="8935" y="573"/>
                      <a:pt x="9037" y="693"/>
                      <a:pt x="9132" y="820"/>
                    </a:cubicBezTo>
                    <a:cubicBezTo>
                      <a:pt x="9138" y="846"/>
                      <a:pt x="9151" y="871"/>
                      <a:pt x="9158" y="897"/>
                    </a:cubicBezTo>
                    <a:cubicBezTo>
                      <a:pt x="9164" y="928"/>
                      <a:pt x="9177" y="960"/>
                      <a:pt x="9202" y="992"/>
                    </a:cubicBezTo>
                    <a:cubicBezTo>
                      <a:pt x="9205" y="994"/>
                      <a:pt x="9209" y="995"/>
                      <a:pt x="9213" y="995"/>
                    </a:cubicBezTo>
                    <a:cubicBezTo>
                      <a:pt x="9224" y="995"/>
                      <a:pt x="9236" y="989"/>
                      <a:pt x="9240" y="979"/>
                    </a:cubicBezTo>
                    <a:cubicBezTo>
                      <a:pt x="9240" y="967"/>
                      <a:pt x="9247" y="954"/>
                      <a:pt x="9247" y="941"/>
                    </a:cubicBezTo>
                    <a:cubicBezTo>
                      <a:pt x="9247" y="948"/>
                      <a:pt x="9253" y="954"/>
                      <a:pt x="9266" y="954"/>
                    </a:cubicBezTo>
                    <a:cubicBezTo>
                      <a:pt x="9269" y="957"/>
                      <a:pt x="9272" y="959"/>
                      <a:pt x="9275" y="959"/>
                    </a:cubicBezTo>
                    <a:cubicBezTo>
                      <a:pt x="9278" y="959"/>
                      <a:pt x="9281" y="957"/>
                      <a:pt x="9285" y="954"/>
                    </a:cubicBezTo>
                    <a:cubicBezTo>
                      <a:pt x="9291" y="973"/>
                      <a:pt x="9297" y="992"/>
                      <a:pt x="9297" y="1011"/>
                    </a:cubicBezTo>
                    <a:cubicBezTo>
                      <a:pt x="9316" y="1094"/>
                      <a:pt x="9329" y="1183"/>
                      <a:pt x="9335" y="1265"/>
                    </a:cubicBezTo>
                    <a:cubicBezTo>
                      <a:pt x="9329" y="1354"/>
                      <a:pt x="9335" y="1437"/>
                      <a:pt x="9355" y="1519"/>
                    </a:cubicBezTo>
                    <a:cubicBezTo>
                      <a:pt x="9361" y="1532"/>
                      <a:pt x="9374" y="1539"/>
                      <a:pt x="9386" y="1539"/>
                    </a:cubicBezTo>
                    <a:cubicBezTo>
                      <a:pt x="9397" y="1539"/>
                      <a:pt x="9409" y="1532"/>
                      <a:pt x="9412" y="1519"/>
                    </a:cubicBezTo>
                    <a:cubicBezTo>
                      <a:pt x="9424" y="1494"/>
                      <a:pt x="9437" y="1462"/>
                      <a:pt x="9437" y="1437"/>
                    </a:cubicBezTo>
                    <a:cubicBezTo>
                      <a:pt x="9450" y="1469"/>
                      <a:pt x="9463" y="1500"/>
                      <a:pt x="9469" y="1539"/>
                    </a:cubicBezTo>
                    <a:cubicBezTo>
                      <a:pt x="9494" y="1602"/>
                      <a:pt x="9520" y="1666"/>
                      <a:pt x="9552" y="1729"/>
                    </a:cubicBezTo>
                    <a:cubicBezTo>
                      <a:pt x="9577" y="1793"/>
                      <a:pt x="9602" y="1850"/>
                      <a:pt x="9647" y="1901"/>
                    </a:cubicBezTo>
                    <a:cubicBezTo>
                      <a:pt x="9507" y="1952"/>
                      <a:pt x="9405" y="2060"/>
                      <a:pt x="9361" y="2199"/>
                    </a:cubicBezTo>
                    <a:cubicBezTo>
                      <a:pt x="9348" y="2225"/>
                      <a:pt x="9361" y="2250"/>
                      <a:pt x="9386" y="2263"/>
                    </a:cubicBezTo>
                    <a:cubicBezTo>
                      <a:pt x="9532" y="2307"/>
                      <a:pt x="9679" y="2339"/>
                      <a:pt x="9831" y="2377"/>
                    </a:cubicBezTo>
                    <a:cubicBezTo>
                      <a:pt x="9850" y="2390"/>
                      <a:pt x="9869" y="2409"/>
                      <a:pt x="9882" y="2428"/>
                    </a:cubicBezTo>
                    <a:cubicBezTo>
                      <a:pt x="9952" y="2485"/>
                      <a:pt x="10009" y="2555"/>
                      <a:pt x="10047" y="2638"/>
                    </a:cubicBezTo>
                    <a:cubicBezTo>
                      <a:pt x="10085" y="2714"/>
                      <a:pt x="10104" y="2797"/>
                      <a:pt x="10117" y="2879"/>
                    </a:cubicBezTo>
                    <a:cubicBezTo>
                      <a:pt x="10111" y="2860"/>
                      <a:pt x="10104" y="2848"/>
                      <a:pt x="10104" y="2835"/>
                    </a:cubicBezTo>
                    <a:cubicBezTo>
                      <a:pt x="10041" y="2670"/>
                      <a:pt x="9920" y="2530"/>
                      <a:pt x="9768" y="2447"/>
                    </a:cubicBezTo>
                    <a:cubicBezTo>
                      <a:pt x="9763" y="2444"/>
                      <a:pt x="9758" y="2443"/>
                      <a:pt x="9754" y="2443"/>
                    </a:cubicBezTo>
                    <a:cubicBezTo>
                      <a:pt x="9729" y="2443"/>
                      <a:pt x="9714" y="2482"/>
                      <a:pt x="9736" y="2498"/>
                    </a:cubicBezTo>
                    <a:cubicBezTo>
                      <a:pt x="9857" y="2593"/>
                      <a:pt x="9946" y="2721"/>
                      <a:pt x="9996" y="2873"/>
                    </a:cubicBezTo>
                    <a:cubicBezTo>
                      <a:pt x="10022" y="2949"/>
                      <a:pt x="10035" y="3032"/>
                      <a:pt x="10028" y="3115"/>
                    </a:cubicBezTo>
                    <a:lnTo>
                      <a:pt x="10028" y="3146"/>
                    </a:lnTo>
                    <a:cubicBezTo>
                      <a:pt x="10028" y="3115"/>
                      <a:pt x="10009" y="3089"/>
                      <a:pt x="9984" y="3083"/>
                    </a:cubicBezTo>
                    <a:cubicBezTo>
                      <a:pt x="9978" y="3080"/>
                      <a:pt x="9973" y="3079"/>
                      <a:pt x="9968" y="3079"/>
                    </a:cubicBezTo>
                    <a:cubicBezTo>
                      <a:pt x="9962" y="3079"/>
                      <a:pt x="9956" y="3082"/>
                      <a:pt x="9952" y="3089"/>
                    </a:cubicBezTo>
                    <a:cubicBezTo>
                      <a:pt x="9926" y="3121"/>
                      <a:pt x="9946" y="3178"/>
                      <a:pt x="9952" y="3223"/>
                    </a:cubicBezTo>
                    <a:cubicBezTo>
                      <a:pt x="9958" y="3261"/>
                      <a:pt x="9965" y="3312"/>
                      <a:pt x="9965" y="3356"/>
                    </a:cubicBezTo>
                    <a:cubicBezTo>
                      <a:pt x="9965" y="3394"/>
                      <a:pt x="9965" y="3432"/>
                      <a:pt x="9958" y="3470"/>
                    </a:cubicBezTo>
                    <a:cubicBezTo>
                      <a:pt x="9946" y="3432"/>
                      <a:pt x="9933" y="3388"/>
                      <a:pt x="9895" y="3375"/>
                    </a:cubicBezTo>
                    <a:cubicBezTo>
                      <a:pt x="9890" y="3373"/>
                      <a:pt x="9885" y="3373"/>
                      <a:pt x="9881" y="3373"/>
                    </a:cubicBezTo>
                    <a:cubicBezTo>
                      <a:pt x="9869" y="3373"/>
                      <a:pt x="9861" y="3378"/>
                      <a:pt x="9857" y="3388"/>
                    </a:cubicBezTo>
                    <a:cubicBezTo>
                      <a:pt x="9831" y="3432"/>
                      <a:pt x="9869" y="3489"/>
                      <a:pt x="9882" y="3534"/>
                    </a:cubicBezTo>
                    <a:cubicBezTo>
                      <a:pt x="9895" y="3578"/>
                      <a:pt x="9901" y="3623"/>
                      <a:pt x="9914" y="3667"/>
                    </a:cubicBezTo>
                    <a:cubicBezTo>
                      <a:pt x="9914" y="3693"/>
                      <a:pt x="9920" y="3725"/>
                      <a:pt x="9920" y="3744"/>
                    </a:cubicBezTo>
                    <a:cubicBezTo>
                      <a:pt x="9914" y="3718"/>
                      <a:pt x="9895" y="3693"/>
                      <a:pt x="9869" y="3680"/>
                    </a:cubicBezTo>
                    <a:cubicBezTo>
                      <a:pt x="9857" y="3680"/>
                      <a:pt x="9838" y="3686"/>
                      <a:pt x="9838" y="3699"/>
                    </a:cubicBezTo>
                    <a:cubicBezTo>
                      <a:pt x="9818" y="3737"/>
                      <a:pt x="9844" y="3788"/>
                      <a:pt x="9857" y="3833"/>
                    </a:cubicBezTo>
                    <a:cubicBezTo>
                      <a:pt x="9869" y="3871"/>
                      <a:pt x="9882" y="3915"/>
                      <a:pt x="9888" y="3953"/>
                    </a:cubicBezTo>
                    <a:cubicBezTo>
                      <a:pt x="9888" y="3960"/>
                      <a:pt x="9888" y="3960"/>
                      <a:pt x="9888" y="3966"/>
                    </a:cubicBezTo>
                    <a:cubicBezTo>
                      <a:pt x="9895" y="4011"/>
                      <a:pt x="9895" y="4061"/>
                      <a:pt x="9901" y="4112"/>
                    </a:cubicBezTo>
                    <a:cubicBezTo>
                      <a:pt x="9901" y="4150"/>
                      <a:pt x="9914" y="4188"/>
                      <a:pt x="9920" y="4227"/>
                    </a:cubicBezTo>
                    <a:cubicBezTo>
                      <a:pt x="9901" y="4188"/>
                      <a:pt x="9882" y="4150"/>
                      <a:pt x="9863" y="4119"/>
                    </a:cubicBezTo>
                    <a:cubicBezTo>
                      <a:pt x="9831" y="4061"/>
                      <a:pt x="9793" y="4011"/>
                      <a:pt x="9749" y="3972"/>
                    </a:cubicBezTo>
                    <a:cubicBezTo>
                      <a:pt x="9744" y="3968"/>
                      <a:pt x="9739" y="3966"/>
                      <a:pt x="9734" y="3966"/>
                    </a:cubicBezTo>
                    <a:cubicBezTo>
                      <a:pt x="9725" y="3966"/>
                      <a:pt x="9717" y="3973"/>
                      <a:pt x="9717" y="3985"/>
                    </a:cubicBezTo>
                    <a:cubicBezTo>
                      <a:pt x="9729" y="4042"/>
                      <a:pt x="9749" y="4100"/>
                      <a:pt x="9780" y="4150"/>
                    </a:cubicBezTo>
                    <a:cubicBezTo>
                      <a:pt x="9806" y="4214"/>
                      <a:pt x="9831" y="4277"/>
                      <a:pt x="9857" y="4335"/>
                    </a:cubicBezTo>
                    <a:cubicBezTo>
                      <a:pt x="9907" y="4455"/>
                      <a:pt x="9952" y="4582"/>
                      <a:pt x="9984" y="4710"/>
                    </a:cubicBezTo>
                    <a:cubicBezTo>
                      <a:pt x="10028" y="4875"/>
                      <a:pt x="10060" y="5034"/>
                      <a:pt x="10085" y="5205"/>
                    </a:cubicBezTo>
                    <a:cubicBezTo>
                      <a:pt x="10066" y="5161"/>
                      <a:pt x="10041" y="5123"/>
                      <a:pt x="10009" y="5091"/>
                    </a:cubicBezTo>
                    <a:cubicBezTo>
                      <a:pt x="10005" y="5085"/>
                      <a:pt x="9999" y="5082"/>
                      <a:pt x="9992" y="5082"/>
                    </a:cubicBezTo>
                    <a:cubicBezTo>
                      <a:pt x="9979" y="5082"/>
                      <a:pt x="9965" y="5093"/>
                      <a:pt x="9965" y="5110"/>
                    </a:cubicBezTo>
                    <a:cubicBezTo>
                      <a:pt x="9977" y="5167"/>
                      <a:pt x="9990" y="5224"/>
                      <a:pt x="10015" y="5275"/>
                    </a:cubicBezTo>
                    <a:cubicBezTo>
                      <a:pt x="10035" y="5345"/>
                      <a:pt x="10054" y="5409"/>
                      <a:pt x="10073" y="5472"/>
                    </a:cubicBezTo>
                    <a:cubicBezTo>
                      <a:pt x="10104" y="5599"/>
                      <a:pt x="10123" y="5726"/>
                      <a:pt x="10136" y="5853"/>
                    </a:cubicBezTo>
                    <a:cubicBezTo>
                      <a:pt x="10155" y="6114"/>
                      <a:pt x="10130" y="6381"/>
                      <a:pt x="10066" y="6629"/>
                    </a:cubicBezTo>
                    <a:lnTo>
                      <a:pt x="10066" y="6533"/>
                    </a:lnTo>
                    <a:cubicBezTo>
                      <a:pt x="10060" y="6400"/>
                      <a:pt x="10047" y="6267"/>
                      <a:pt x="10022" y="6139"/>
                    </a:cubicBezTo>
                    <a:cubicBezTo>
                      <a:pt x="10009" y="6070"/>
                      <a:pt x="9996" y="6000"/>
                      <a:pt x="9977" y="5930"/>
                    </a:cubicBezTo>
                    <a:cubicBezTo>
                      <a:pt x="9965" y="5873"/>
                      <a:pt x="9946" y="5815"/>
                      <a:pt x="9914" y="5758"/>
                    </a:cubicBezTo>
                    <a:cubicBezTo>
                      <a:pt x="9909" y="5751"/>
                      <a:pt x="9903" y="5749"/>
                      <a:pt x="9896" y="5749"/>
                    </a:cubicBezTo>
                    <a:cubicBezTo>
                      <a:pt x="9883" y="5749"/>
                      <a:pt x="9869" y="5758"/>
                      <a:pt x="9869" y="5771"/>
                    </a:cubicBezTo>
                    <a:cubicBezTo>
                      <a:pt x="9863" y="5834"/>
                      <a:pt x="9869" y="5892"/>
                      <a:pt x="9882" y="5949"/>
                    </a:cubicBezTo>
                    <a:cubicBezTo>
                      <a:pt x="9895" y="6006"/>
                      <a:pt x="9907" y="6070"/>
                      <a:pt x="9920" y="6133"/>
                    </a:cubicBezTo>
                    <a:cubicBezTo>
                      <a:pt x="9946" y="6260"/>
                      <a:pt x="9958" y="6387"/>
                      <a:pt x="9965" y="6514"/>
                    </a:cubicBezTo>
                    <a:cubicBezTo>
                      <a:pt x="9965" y="6667"/>
                      <a:pt x="9952" y="6819"/>
                      <a:pt x="9914" y="6966"/>
                    </a:cubicBezTo>
                    <a:lnTo>
                      <a:pt x="9914" y="6927"/>
                    </a:lnTo>
                    <a:cubicBezTo>
                      <a:pt x="9914" y="6838"/>
                      <a:pt x="9914" y="6724"/>
                      <a:pt x="9850" y="6654"/>
                    </a:cubicBezTo>
                    <a:cubicBezTo>
                      <a:pt x="9845" y="6647"/>
                      <a:pt x="9837" y="6643"/>
                      <a:pt x="9829" y="6643"/>
                    </a:cubicBezTo>
                    <a:cubicBezTo>
                      <a:pt x="9817" y="6643"/>
                      <a:pt x="9806" y="6651"/>
                      <a:pt x="9806" y="6667"/>
                    </a:cubicBezTo>
                    <a:cubicBezTo>
                      <a:pt x="9799" y="6749"/>
                      <a:pt x="9799" y="6832"/>
                      <a:pt x="9812" y="6915"/>
                    </a:cubicBezTo>
                    <a:cubicBezTo>
                      <a:pt x="9812" y="7004"/>
                      <a:pt x="9799" y="7093"/>
                      <a:pt x="9774" y="7175"/>
                    </a:cubicBezTo>
                    <a:cubicBezTo>
                      <a:pt x="9736" y="7290"/>
                      <a:pt x="9685" y="7398"/>
                      <a:pt x="9615" y="7487"/>
                    </a:cubicBezTo>
                    <a:cubicBezTo>
                      <a:pt x="9634" y="7455"/>
                      <a:pt x="9647" y="7410"/>
                      <a:pt x="9647" y="7366"/>
                    </a:cubicBezTo>
                    <a:cubicBezTo>
                      <a:pt x="9643" y="7349"/>
                      <a:pt x="9630" y="7340"/>
                      <a:pt x="9616" y="7340"/>
                    </a:cubicBezTo>
                    <a:cubicBezTo>
                      <a:pt x="9609" y="7340"/>
                      <a:pt x="9602" y="7343"/>
                      <a:pt x="9596" y="7347"/>
                    </a:cubicBezTo>
                    <a:cubicBezTo>
                      <a:pt x="9564" y="7372"/>
                      <a:pt x="9539" y="7410"/>
                      <a:pt x="9526" y="7449"/>
                    </a:cubicBezTo>
                    <a:cubicBezTo>
                      <a:pt x="9507" y="7480"/>
                      <a:pt x="9482" y="7518"/>
                      <a:pt x="9463" y="7557"/>
                    </a:cubicBezTo>
                    <a:cubicBezTo>
                      <a:pt x="9412" y="7626"/>
                      <a:pt x="9361" y="7696"/>
                      <a:pt x="9304" y="7760"/>
                    </a:cubicBezTo>
                    <a:cubicBezTo>
                      <a:pt x="9215" y="7855"/>
                      <a:pt x="9113" y="7944"/>
                      <a:pt x="9011" y="8020"/>
                    </a:cubicBezTo>
                    <a:cubicBezTo>
                      <a:pt x="9043" y="7970"/>
                      <a:pt x="9069" y="7919"/>
                      <a:pt x="9100" y="7862"/>
                    </a:cubicBezTo>
                    <a:cubicBezTo>
                      <a:pt x="9151" y="7779"/>
                      <a:pt x="9177" y="7684"/>
                      <a:pt x="9177" y="7582"/>
                    </a:cubicBezTo>
                    <a:cubicBezTo>
                      <a:pt x="9173" y="7570"/>
                      <a:pt x="9163" y="7563"/>
                      <a:pt x="9154" y="7563"/>
                    </a:cubicBezTo>
                    <a:cubicBezTo>
                      <a:pt x="9148" y="7563"/>
                      <a:pt x="9143" y="7565"/>
                      <a:pt x="9138" y="7569"/>
                    </a:cubicBezTo>
                    <a:cubicBezTo>
                      <a:pt x="9088" y="7646"/>
                      <a:pt x="9050" y="7728"/>
                      <a:pt x="9024" y="7817"/>
                    </a:cubicBezTo>
                    <a:cubicBezTo>
                      <a:pt x="8986" y="7900"/>
                      <a:pt x="8935" y="7982"/>
                      <a:pt x="8878" y="8059"/>
                    </a:cubicBezTo>
                    <a:cubicBezTo>
                      <a:pt x="8795" y="8167"/>
                      <a:pt x="8700" y="8262"/>
                      <a:pt x="8592" y="8345"/>
                    </a:cubicBezTo>
                    <a:cubicBezTo>
                      <a:pt x="8643" y="8294"/>
                      <a:pt x="8687" y="8224"/>
                      <a:pt x="8706" y="8148"/>
                    </a:cubicBezTo>
                    <a:cubicBezTo>
                      <a:pt x="8706" y="8129"/>
                      <a:pt x="8689" y="8117"/>
                      <a:pt x="8673" y="8117"/>
                    </a:cubicBezTo>
                    <a:cubicBezTo>
                      <a:pt x="8667" y="8117"/>
                      <a:pt x="8661" y="8119"/>
                      <a:pt x="8656" y="8122"/>
                    </a:cubicBezTo>
                    <a:cubicBezTo>
                      <a:pt x="8617" y="8160"/>
                      <a:pt x="8586" y="8198"/>
                      <a:pt x="8554" y="8243"/>
                    </a:cubicBezTo>
                    <a:cubicBezTo>
                      <a:pt x="8522" y="8287"/>
                      <a:pt x="8490" y="8332"/>
                      <a:pt x="8452" y="8370"/>
                    </a:cubicBezTo>
                    <a:cubicBezTo>
                      <a:pt x="8370" y="8453"/>
                      <a:pt x="8287" y="8529"/>
                      <a:pt x="8192" y="8592"/>
                    </a:cubicBezTo>
                    <a:cubicBezTo>
                      <a:pt x="8134" y="8631"/>
                      <a:pt x="8071" y="8669"/>
                      <a:pt x="8007" y="8700"/>
                    </a:cubicBezTo>
                    <a:cubicBezTo>
                      <a:pt x="8045" y="8669"/>
                      <a:pt x="8077" y="8631"/>
                      <a:pt x="8090" y="8580"/>
                    </a:cubicBezTo>
                    <a:cubicBezTo>
                      <a:pt x="8090" y="8561"/>
                      <a:pt x="8071" y="8542"/>
                      <a:pt x="8052" y="8542"/>
                    </a:cubicBezTo>
                    <a:cubicBezTo>
                      <a:pt x="8007" y="8554"/>
                      <a:pt x="7969" y="8573"/>
                      <a:pt x="7937" y="8605"/>
                    </a:cubicBezTo>
                    <a:cubicBezTo>
                      <a:pt x="7899" y="8631"/>
                      <a:pt x="7855" y="8662"/>
                      <a:pt x="7817" y="8688"/>
                    </a:cubicBezTo>
                    <a:cubicBezTo>
                      <a:pt x="7734" y="8745"/>
                      <a:pt x="7645" y="8796"/>
                      <a:pt x="7550" y="8834"/>
                    </a:cubicBezTo>
                    <a:cubicBezTo>
                      <a:pt x="7518" y="8847"/>
                      <a:pt x="7480" y="8859"/>
                      <a:pt x="7442" y="8872"/>
                    </a:cubicBezTo>
                    <a:cubicBezTo>
                      <a:pt x="7448" y="8866"/>
                      <a:pt x="7448" y="8859"/>
                      <a:pt x="7454" y="8847"/>
                    </a:cubicBezTo>
                    <a:cubicBezTo>
                      <a:pt x="7474" y="8822"/>
                      <a:pt x="7456" y="8794"/>
                      <a:pt x="7432" y="8794"/>
                    </a:cubicBezTo>
                    <a:cubicBezTo>
                      <a:pt x="7425" y="8794"/>
                      <a:pt x="7417" y="8796"/>
                      <a:pt x="7410" y="8802"/>
                    </a:cubicBezTo>
                    <a:cubicBezTo>
                      <a:pt x="7334" y="8853"/>
                      <a:pt x="7257" y="8897"/>
                      <a:pt x="7175" y="8923"/>
                    </a:cubicBezTo>
                    <a:lnTo>
                      <a:pt x="7156" y="8929"/>
                    </a:lnTo>
                    <a:lnTo>
                      <a:pt x="7143" y="8929"/>
                    </a:lnTo>
                    <a:cubicBezTo>
                      <a:pt x="7137" y="8923"/>
                      <a:pt x="7130" y="8916"/>
                      <a:pt x="7118" y="8910"/>
                    </a:cubicBezTo>
                    <a:cubicBezTo>
                      <a:pt x="7108" y="8906"/>
                      <a:pt x="7099" y="8905"/>
                      <a:pt x="7090" y="8905"/>
                    </a:cubicBezTo>
                    <a:cubicBezTo>
                      <a:pt x="7070" y="8905"/>
                      <a:pt x="7051" y="8912"/>
                      <a:pt x="7029" y="8916"/>
                    </a:cubicBezTo>
                    <a:lnTo>
                      <a:pt x="6991" y="8923"/>
                    </a:lnTo>
                    <a:lnTo>
                      <a:pt x="6984" y="8923"/>
                    </a:lnTo>
                    <a:cubicBezTo>
                      <a:pt x="7022" y="8904"/>
                      <a:pt x="7060" y="8885"/>
                      <a:pt x="7099" y="8859"/>
                    </a:cubicBezTo>
                    <a:cubicBezTo>
                      <a:pt x="7194" y="8802"/>
                      <a:pt x="7283" y="8726"/>
                      <a:pt x="7353" y="8643"/>
                    </a:cubicBezTo>
                    <a:cubicBezTo>
                      <a:pt x="7391" y="8599"/>
                      <a:pt x="7423" y="8554"/>
                      <a:pt x="7448" y="8503"/>
                    </a:cubicBezTo>
                    <a:cubicBezTo>
                      <a:pt x="7467" y="8459"/>
                      <a:pt x="7505" y="8395"/>
                      <a:pt x="7486" y="8351"/>
                    </a:cubicBezTo>
                    <a:cubicBezTo>
                      <a:pt x="7482" y="8342"/>
                      <a:pt x="7470" y="8336"/>
                      <a:pt x="7459" y="8336"/>
                    </a:cubicBezTo>
                    <a:cubicBezTo>
                      <a:pt x="7455" y="8336"/>
                      <a:pt x="7452" y="8336"/>
                      <a:pt x="7448" y="8338"/>
                    </a:cubicBezTo>
                    <a:cubicBezTo>
                      <a:pt x="7410" y="8351"/>
                      <a:pt x="7391" y="8402"/>
                      <a:pt x="7366" y="8434"/>
                    </a:cubicBezTo>
                    <a:cubicBezTo>
                      <a:pt x="7340" y="8478"/>
                      <a:pt x="7315" y="8516"/>
                      <a:pt x="7283" y="8561"/>
                    </a:cubicBezTo>
                    <a:cubicBezTo>
                      <a:pt x="7219" y="8637"/>
                      <a:pt x="7143" y="8707"/>
                      <a:pt x="7054" y="8764"/>
                    </a:cubicBezTo>
                    <a:cubicBezTo>
                      <a:pt x="6965" y="8821"/>
                      <a:pt x="6857" y="8866"/>
                      <a:pt x="6749" y="8885"/>
                    </a:cubicBezTo>
                    <a:cubicBezTo>
                      <a:pt x="6679" y="8891"/>
                      <a:pt x="6609" y="8897"/>
                      <a:pt x="6546" y="8897"/>
                    </a:cubicBezTo>
                    <a:cubicBezTo>
                      <a:pt x="6597" y="8878"/>
                      <a:pt x="6647" y="8840"/>
                      <a:pt x="6692" y="8796"/>
                    </a:cubicBezTo>
                    <a:cubicBezTo>
                      <a:pt x="6698" y="8777"/>
                      <a:pt x="6686" y="8751"/>
                      <a:pt x="6666" y="8751"/>
                    </a:cubicBezTo>
                    <a:cubicBezTo>
                      <a:pt x="6622" y="8764"/>
                      <a:pt x="6571" y="8777"/>
                      <a:pt x="6533" y="8789"/>
                    </a:cubicBezTo>
                    <a:cubicBezTo>
                      <a:pt x="6482" y="8808"/>
                      <a:pt x="6438" y="8827"/>
                      <a:pt x="6393" y="8840"/>
                    </a:cubicBezTo>
                    <a:cubicBezTo>
                      <a:pt x="6342" y="8853"/>
                      <a:pt x="6298" y="8866"/>
                      <a:pt x="6247" y="8872"/>
                    </a:cubicBezTo>
                    <a:cubicBezTo>
                      <a:pt x="6231" y="8876"/>
                      <a:pt x="6216" y="8879"/>
                      <a:pt x="6200" y="8879"/>
                    </a:cubicBezTo>
                    <a:cubicBezTo>
                      <a:pt x="6172" y="8879"/>
                      <a:pt x="6145" y="8872"/>
                      <a:pt x="6120" y="8859"/>
                    </a:cubicBezTo>
                    <a:cubicBezTo>
                      <a:pt x="6088" y="8834"/>
                      <a:pt x="6069" y="8802"/>
                      <a:pt x="6056" y="8770"/>
                    </a:cubicBezTo>
                    <a:lnTo>
                      <a:pt x="5980" y="8624"/>
                    </a:lnTo>
                    <a:cubicBezTo>
                      <a:pt x="5948" y="8554"/>
                      <a:pt x="5910" y="8484"/>
                      <a:pt x="5872" y="8414"/>
                    </a:cubicBezTo>
                    <a:cubicBezTo>
                      <a:pt x="5878" y="8402"/>
                      <a:pt x="5872" y="8389"/>
                      <a:pt x="5866" y="8383"/>
                    </a:cubicBezTo>
                    <a:cubicBezTo>
                      <a:pt x="5859" y="8376"/>
                      <a:pt x="5853" y="8370"/>
                      <a:pt x="5847" y="8364"/>
                    </a:cubicBezTo>
                    <a:cubicBezTo>
                      <a:pt x="5840" y="8357"/>
                      <a:pt x="5834" y="8345"/>
                      <a:pt x="5828" y="8332"/>
                    </a:cubicBezTo>
                    <a:cubicBezTo>
                      <a:pt x="5823" y="8321"/>
                      <a:pt x="5816" y="8317"/>
                      <a:pt x="5808" y="8317"/>
                    </a:cubicBezTo>
                    <a:cubicBezTo>
                      <a:pt x="5792" y="8317"/>
                      <a:pt x="5775" y="8334"/>
                      <a:pt x="5783" y="8351"/>
                    </a:cubicBezTo>
                    <a:cubicBezTo>
                      <a:pt x="5783" y="8357"/>
                      <a:pt x="5783" y="8364"/>
                      <a:pt x="5783" y="8364"/>
                    </a:cubicBezTo>
                    <a:cubicBezTo>
                      <a:pt x="5726" y="8376"/>
                      <a:pt x="5669" y="8383"/>
                      <a:pt x="5612" y="8383"/>
                    </a:cubicBezTo>
                    <a:cubicBezTo>
                      <a:pt x="5554" y="8383"/>
                      <a:pt x="5497" y="8376"/>
                      <a:pt x="5440" y="8364"/>
                    </a:cubicBezTo>
                    <a:cubicBezTo>
                      <a:pt x="5364" y="8345"/>
                      <a:pt x="5294" y="8319"/>
                      <a:pt x="5224" y="8281"/>
                    </a:cubicBezTo>
                    <a:cubicBezTo>
                      <a:pt x="5294" y="8275"/>
                      <a:pt x="5357" y="8262"/>
                      <a:pt x="5415" y="8224"/>
                    </a:cubicBezTo>
                    <a:cubicBezTo>
                      <a:pt x="5434" y="8211"/>
                      <a:pt x="5427" y="8186"/>
                      <a:pt x="5402" y="8179"/>
                    </a:cubicBezTo>
                    <a:cubicBezTo>
                      <a:pt x="5338" y="8179"/>
                      <a:pt x="5268" y="8192"/>
                      <a:pt x="5199" y="8192"/>
                    </a:cubicBezTo>
                    <a:cubicBezTo>
                      <a:pt x="5065" y="8192"/>
                      <a:pt x="4938" y="8160"/>
                      <a:pt x="4824" y="8097"/>
                    </a:cubicBezTo>
                    <a:lnTo>
                      <a:pt x="4824" y="8097"/>
                    </a:lnTo>
                    <a:cubicBezTo>
                      <a:pt x="4858" y="8105"/>
                      <a:pt x="4894" y="8108"/>
                      <a:pt x="4930" y="8108"/>
                    </a:cubicBezTo>
                    <a:cubicBezTo>
                      <a:pt x="4981" y="8108"/>
                      <a:pt x="5032" y="8101"/>
                      <a:pt x="5084" y="8090"/>
                    </a:cubicBezTo>
                    <a:cubicBezTo>
                      <a:pt x="5103" y="8078"/>
                      <a:pt x="5103" y="8052"/>
                      <a:pt x="5084" y="8040"/>
                    </a:cubicBezTo>
                    <a:cubicBezTo>
                      <a:pt x="5033" y="8027"/>
                      <a:pt x="4989" y="8020"/>
                      <a:pt x="4938" y="8020"/>
                    </a:cubicBezTo>
                    <a:cubicBezTo>
                      <a:pt x="4881" y="8014"/>
                      <a:pt x="4830" y="8001"/>
                      <a:pt x="4773" y="7995"/>
                    </a:cubicBezTo>
                    <a:cubicBezTo>
                      <a:pt x="4665" y="7970"/>
                      <a:pt x="4557" y="7944"/>
                      <a:pt x="4455" y="7900"/>
                    </a:cubicBezTo>
                    <a:cubicBezTo>
                      <a:pt x="4353" y="7862"/>
                      <a:pt x="4258" y="7811"/>
                      <a:pt x="4169" y="7760"/>
                    </a:cubicBezTo>
                    <a:lnTo>
                      <a:pt x="4144" y="7741"/>
                    </a:lnTo>
                    <a:cubicBezTo>
                      <a:pt x="4144" y="7734"/>
                      <a:pt x="4137" y="7728"/>
                      <a:pt x="4137" y="7722"/>
                    </a:cubicBezTo>
                    <a:cubicBezTo>
                      <a:pt x="4105" y="7696"/>
                      <a:pt x="4067" y="7677"/>
                      <a:pt x="4036" y="7658"/>
                    </a:cubicBezTo>
                    <a:cubicBezTo>
                      <a:pt x="3997" y="7626"/>
                      <a:pt x="3966" y="7588"/>
                      <a:pt x="3940" y="7550"/>
                    </a:cubicBezTo>
                    <a:cubicBezTo>
                      <a:pt x="3934" y="7544"/>
                      <a:pt x="3928" y="7544"/>
                      <a:pt x="3921" y="7544"/>
                    </a:cubicBezTo>
                    <a:cubicBezTo>
                      <a:pt x="3921" y="7531"/>
                      <a:pt x="3915" y="7518"/>
                      <a:pt x="3915" y="7512"/>
                    </a:cubicBezTo>
                    <a:cubicBezTo>
                      <a:pt x="3902" y="7474"/>
                      <a:pt x="3896" y="7429"/>
                      <a:pt x="3896" y="7391"/>
                    </a:cubicBezTo>
                    <a:cubicBezTo>
                      <a:pt x="3883" y="7290"/>
                      <a:pt x="3883" y="7188"/>
                      <a:pt x="3896" y="7086"/>
                    </a:cubicBezTo>
                    <a:cubicBezTo>
                      <a:pt x="3902" y="6940"/>
                      <a:pt x="3928" y="6788"/>
                      <a:pt x="3972" y="6648"/>
                    </a:cubicBezTo>
                    <a:cubicBezTo>
                      <a:pt x="4036" y="6578"/>
                      <a:pt x="4093" y="6508"/>
                      <a:pt x="4144" y="6438"/>
                    </a:cubicBezTo>
                    <a:cubicBezTo>
                      <a:pt x="4201" y="6362"/>
                      <a:pt x="4245" y="6298"/>
                      <a:pt x="4290" y="6228"/>
                    </a:cubicBezTo>
                    <a:cubicBezTo>
                      <a:pt x="4334" y="6158"/>
                      <a:pt x="4372" y="6082"/>
                      <a:pt x="4398" y="6006"/>
                    </a:cubicBezTo>
                    <a:cubicBezTo>
                      <a:pt x="4404" y="6000"/>
                      <a:pt x="4404" y="5987"/>
                      <a:pt x="4398" y="5974"/>
                    </a:cubicBezTo>
                    <a:lnTo>
                      <a:pt x="4411" y="5968"/>
                    </a:lnTo>
                    <a:cubicBezTo>
                      <a:pt x="4696" y="5733"/>
                      <a:pt x="4938" y="5440"/>
                      <a:pt x="5122" y="5116"/>
                    </a:cubicBezTo>
                    <a:cubicBezTo>
                      <a:pt x="5224" y="4951"/>
                      <a:pt x="5300" y="4773"/>
                      <a:pt x="5345" y="4589"/>
                    </a:cubicBezTo>
                    <a:cubicBezTo>
                      <a:pt x="5348" y="4592"/>
                      <a:pt x="5353" y="4594"/>
                      <a:pt x="5357" y="4594"/>
                    </a:cubicBezTo>
                    <a:cubicBezTo>
                      <a:pt x="5362" y="4594"/>
                      <a:pt x="5367" y="4592"/>
                      <a:pt x="5370" y="4589"/>
                    </a:cubicBezTo>
                    <a:cubicBezTo>
                      <a:pt x="5421" y="4563"/>
                      <a:pt x="5472" y="4525"/>
                      <a:pt x="5516" y="4487"/>
                    </a:cubicBezTo>
                    <a:cubicBezTo>
                      <a:pt x="5561" y="4443"/>
                      <a:pt x="5605" y="4398"/>
                      <a:pt x="5643" y="4354"/>
                    </a:cubicBezTo>
                    <a:cubicBezTo>
                      <a:pt x="5681" y="4303"/>
                      <a:pt x="5713" y="4258"/>
                      <a:pt x="5745" y="4208"/>
                    </a:cubicBezTo>
                    <a:cubicBezTo>
                      <a:pt x="5764" y="4176"/>
                      <a:pt x="5783" y="4150"/>
                      <a:pt x="5796" y="4125"/>
                    </a:cubicBezTo>
                    <a:cubicBezTo>
                      <a:pt x="5809" y="4100"/>
                      <a:pt x="5828" y="4068"/>
                      <a:pt x="5815" y="4036"/>
                    </a:cubicBezTo>
                    <a:cubicBezTo>
                      <a:pt x="5810" y="4027"/>
                      <a:pt x="5802" y="4021"/>
                      <a:pt x="5793" y="4021"/>
                    </a:cubicBezTo>
                    <a:cubicBezTo>
                      <a:pt x="5790" y="4021"/>
                      <a:pt x="5787" y="4022"/>
                      <a:pt x="5783" y="4023"/>
                    </a:cubicBezTo>
                    <a:cubicBezTo>
                      <a:pt x="5770" y="4023"/>
                      <a:pt x="5758" y="4030"/>
                      <a:pt x="5745" y="4036"/>
                    </a:cubicBezTo>
                    <a:cubicBezTo>
                      <a:pt x="5739" y="4049"/>
                      <a:pt x="5732" y="4068"/>
                      <a:pt x="5726" y="4080"/>
                    </a:cubicBezTo>
                    <a:cubicBezTo>
                      <a:pt x="5713" y="4106"/>
                      <a:pt x="5701" y="4131"/>
                      <a:pt x="5688" y="4157"/>
                    </a:cubicBezTo>
                    <a:cubicBezTo>
                      <a:pt x="5656" y="4208"/>
                      <a:pt x="5624" y="4258"/>
                      <a:pt x="5586" y="4303"/>
                    </a:cubicBezTo>
                    <a:cubicBezTo>
                      <a:pt x="5554" y="4347"/>
                      <a:pt x="5516" y="4392"/>
                      <a:pt x="5472" y="4430"/>
                    </a:cubicBezTo>
                    <a:lnTo>
                      <a:pt x="5402" y="4500"/>
                    </a:lnTo>
                    <a:cubicBezTo>
                      <a:pt x="5497" y="4360"/>
                      <a:pt x="5573" y="4208"/>
                      <a:pt x="5631" y="4055"/>
                    </a:cubicBezTo>
                    <a:cubicBezTo>
                      <a:pt x="5688" y="3890"/>
                      <a:pt x="5732" y="3725"/>
                      <a:pt x="5751" y="3553"/>
                    </a:cubicBezTo>
                    <a:cubicBezTo>
                      <a:pt x="5755" y="3532"/>
                      <a:pt x="5740" y="3521"/>
                      <a:pt x="5724" y="3521"/>
                    </a:cubicBezTo>
                    <a:cubicBezTo>
                      <a:pt x="5711" y="3521"/>
                      <a:pt x="5697" y="3529"/>
                      <a:pt x="5694" y="3547"/>
                    </a:cubicBezTo>
                    <a:cubicBezTo>
                      <a:pt x="5618" y="3877"/>
                      <a:pt x="5478" y="4188"/>
                      <a:pt x="5287" y="4468"/>
                    </a:cubicBezTo>
                    <a:cubicBezTo>
                      <a:pt x="5205" y="4608"/>
                      <a:pt x="5090" y="4729"/>
                      <a:pt x="4963" y="4830"/>
                    </a:cubicBezTo>
                    <a:cubicBezTo>
                      <a:pt x="4915" y="4868"/>
                      <a:pt x="4854" y="4883"/>
                      <a:pt x="4794" y="4883"/>
                    </a:cubicBezTo>
                    <a:cubicBezTo>
                      <a:pt x="4782" y="4883"/>
                      <a:pt x="4771" y="4882"/>
                      <a:pt x="4760" y="4881"/>
                    </a:cubicBezTo>
                    <a:cubicBezTo>
                      <a:pt x="4703" y="4862"/>
                      <a:pt x="4652" y="4830"/>
                      <a:pt x="4614" y="4786"/>
                    </a:cubicBezTo>
                    <a:cubicBezTo>
                      <a:pt x="4606" y="4779"/>
                      <a:pt x="4597" y="4777"/>
                      <a:pt x="4589" y="4777"/>
                    </a:cubicBezTo>
                    <a:cubicBezTo>
                      <a:pt x="4565" y="4777"/>
                      <a:pt x="4544" y="4800"/>
                      <a:pt x="4544" y="4824"/>
                    </a:cubicBezTo>
                    <a:cubicBezTo>
                      <a:pt x="4544" y="4957"/>
                      <a:pt x="4703" y="5015"/>
                      <a:pt x="4811" y="5015"/>
                    </a:cubicBezTo>
                    <a:cubicBezTo>
                      <a:pt x="4932" y="5002"/>
                      <a:pt x="5046" y="4945"/>
                      <a:pt x="5129" y="4856"/>
                    </a:cubicBezTo>
                    <a:lnTo>
                      <a:pt x="5129" y="4856"/>
                    </a:lnTo>
                    <a:cubicBezTo>
                      <a:pt x="5116" y="4888"/>
                      <a:pt x="5097" y="4919"/>
                      <a:pt x="5084" y="4951"/>
                    </a:cubicBezTo>
                    <a:cubicBezTo>
                      <a:pt x="5014" y="5097"/>
                      <a:pt x="4932" y="5231"/>
                      <a:pt x="4836" y="5358"/>
                    </a:cubicBezTo>
                    <a:cubicBezTo>
                      <a:pt x="4658" y="5625"/>
                      <a:pt x="4430" y="5853"/>
                      <a:pt x="4163" y="6038"/>
                    </a:cubicBezTo>
                    <a:cubicBezTo>
                      <a:pt x="4119" y="6067"/>
                      <a:pt x="4061" y="6094"/>
                      <a:pt x="4010" y="6094"/>
                    </a:cubicBezTo>
                    <a:cubicBezTo>
                      <a:pt x="3971" y="6094"/>
                      <a:pt x="3937" y="6079"/>
                      <a:pt x="3915" y="6038"/>
                    </a:cubicBezTo>
                    <a:cubicBezTo>
                      <a:pt x="3877" y="5955"/>
                      <a:pt x="3889" y="5860"/>
                      <a:pt x="3934" y="5784"/>
                    </a:cubicBezTo>
                    <a:lnTo>
                      <a:pt x="3985" y="5752"/>
                    </a:lnTo>
                    <a:cubicBezTo>
                      <a:pt x="4118" y="5669"/>
                      <a:pt x="4245" y="5574"/>
                      <a:pt x="4366" y="5466"/>
                    </a:cubicBezTo>
                    <a:cubicBezTo>
                      <a:pt x="4423" y="5415"/>
                      <a:pt x="4474" y="5358"/>
                      <a:pt x="4531" y="5301"/>
                    </a:cubicBezTo>
                    <a:cubicBezTo>
                      <a:pt x="4582" y="5243"/>
                      <a:pt x="4633" y="5173"/>
                      <a:pt x="4665" y="5104"/>
                    </a:cubicBezTo>
                    <a:cubicBezTo>
                      <a:pt x="4674" y="5085"/>
                      <a:pt x="4660" y="5070"/>
                      <a:pt x="4645" y="5070"/>
                    </a:cubicBezTo>
                    <a:cubicBezTo>
                      <a:pt x="4638" y="5070"/>
                      <a:pt x="4632" y="5073"/>
                      <a:pt x="4627" y="5078"/>
                    </a:cubicBezTo>
                    <a:cubicBezTo>
                      <a:pt x="4576" y="5116"/>
                      <a:pt x="4531" y="5154"/>
                      <a:pt x="4487" y="5199"/>
                    </a:cubicBezTo>
                    <a:cubicBezTo>
                      <a:pt x="4436" y="5243"/>
                      <a:pt x="4391" y="5288"/>
                      <a:pt x="4347" y="5332"/>
                    </a:cubicBezTo>
                    <a:cubicBezTo>
                      <a:pt x="4252" y="5421"/>
                      <a:pt x="4150" y="5504"/>
                      <a:pt x="4048" y="5580"/>
                    </a:cubicBezTo>
                    <a:cubicBezTo>
                      <a:pt x="3997" y="5612"/>
                      <a:pt x="3953" y="5650"/>
                      <a:pt x="3902" y="5682"/>
                    </a:cubicBezTo>
                    <a:cubicBezTo>
                      <a:pt x="3872" y="5703"/>
                      <a:pt x="3825" y="5736"/>
                      <a:pt x="3788" y="5736"/>
                    </a:cubicBezTo>
                    <a:cubicBezTo>
                      <a:pt x="3770" y="5736"/>
                      <a:pt x="3754" y="5728"/>
                      <a:pt x="3743" y="5707"/>
                    </a:cubicBezTo>
                    <a:cubicBezTo>
                      <a:pt x="3724" y="5656"/>
                      <a:pt x="3718" y="5606"/>
                      <a:pt x="3731" y="5548"/>
                    </a:cubicBezTo>
                    <a:cubicBezTo>
                      <a:pt x="3737" y="5517"/>
                      <a:pt x="3743" y="5479"/>
                      <a:pt x="3756" y="5447"/>
                    </a:cubicBezTo>
                    <a:cubicBezTo>
                      <a:pt x="3769" y="5421"/>
                      <a:pt x="3775" y="5396"/>
                      <a:pt x="3781" y="5364"/>
                    </a:cubicBezTo>
                    <a:cubicBezTo>
                      <a:pt x="3940" y="5243"/>
                      <a:pt x="4093" y="5110"/>
                      <a:pt x="4233" y="4970"/>
                    </a:cubicBezTo>
                    <a:cubicBezTo>
                      <a:pt x="4328" y="4875"/>
                      <a:pt x="4411" y="4779"/>
                      <a:pt x="4493" y="4684"/>
                    </a:cubicBezTo>
                    <a:cubicBezTo>
                      <a:pt x="4582" y="4589"/>
                      <a:pt x="4652" y="4481"/>
                      <a:pt x="4703" y="4366"/>
                    </a:cubicBezTo>
                    <a:cubicBezTo>
                      <a:pt x="4718" y="4336"/>
                      <a:pt x="4693" y="4310"/>
                      <a:pt x="4666" y="4310"/>
                    </a:cubicBezTo>
                    <a:cubicBezTo>
                      <a:pt x="4659" y="4310"/>
                      <a:pt x="4652" y="4312"/>
                      <a:pt x="4646" y="4316"/>
                    </a:cubicBezTo>
                    <a:cubicBezTo>
                      <a:pt x="4499" y="4443"/>
                      <a:pt x="4385" y="4614"/>
                      <a:pt x="4252" y="4754"/>
                    </a:cubicBezTo>
                    <a:cubicBezTo>
                      <a:pt x="4118" y="4907"/>
                      <a:pt x="3972" y="5040"/>
                      <a:pt x="3820" y="5173"/>
                    </a:cubicBezTo>
                    <a:cubicBezTo>
                      <a:pt x="3737" y="5237"/>
                      <a:pt x="3661" y="5294"/>
                      <a:pt x="3584" y="5358"/>
                    </a:cubicBezTo>
                    <a:cubicBezTo>
                      <a:pt x="3556" y="5375"/>
                      <a:pt x="3514" y="5411"/>
                      <a:pt x="3478" y="5411"/>
                    </a:cubicBezTo>
                    <a:cubicBezTo>
                      <a:pt x="3473" y="5411"/>
                      <a:pt x="3468" y="5410"/>
                      <a:pt x="3464" y="5409"/>
                    </a:cubicBezTo>
                    <a:cubicBezTo>
                      <a:pt x="3426" y="5402"/>
                      <a:pt x="3419" y="5339"/>
                      <a:pt x="3426" y="5301"/>
                    </a:cubicBezTo>
                    <a:cubicBezTo>
                      <a:pt x="3451" y="5104"/>
                      <a:pt x="3495" y="4913"/>
                      <a:pt x="3572" y="4722"/>
                    </a:cubicBezTo>
                    <a:cubicBezTo>
                      <a:pt x="3648" y="4506"/>
                      <a:pt x="3750" y="4297"/>
                      <a:pt x="3877" y="4106"/>
                    </a:cubicBezTo>
                    <a:cubicBezTo>
                      <a:pt x="3886" y="4087"/>
                      <a:pt x="3871" y="4067"/>
                      <a:pt x="3854" y="4067"/>
                    </a:cubicBezTo>
                    <a:cubicBezTo>
                      <a:pt x="3849" y="4067"/>
                      <a:pt x="3843" y="4069"/>
                      <a:pt x="3839" y="4074"/>
                    </a:cubicBezTo>
                    <a:cubicBezTo>
                      <a:pt x="3750" y="4188"/>
                      <a:pt x="3667" y="4309"/>
                      <a:pt x="3603" y="4436"/>
                    </a:cubicBezTo>
                    <a:cubicBezTo>
                      <a:pt x="3508" y="4506"/>
                      <a:pt x="3419" y="4576"/>
                      <a:pt x="3330" y="4652"/>
                    </a:cubicBezTo>
                    <a:cubicBezTo>
                      <a:pt x="3314" y="4663"/>
                      <a:pt x="3294" y="4687"/>
                      <a:pt x="3273" y="4687"/>
                    </a:cubicBezTo>
                    <a:cubicBezTo>
                      <a:pt x="3269" y="4687"/>
                      <a:pt x="3264" y="4686"/>
                      <a:pt x="3260" y="4684"/>
                    </a:cubicBezTo>
                    <a:cubicBezTo>
                      <a:pt x="3235" y="4671"/>
                      <a:pt x="3235" y="4646"/>
                      <a:pt x="3235" y="4627"/>
                    </a:cubicBezTo>
                    <a:cubicBezTo>
                      <a:pt x="3241" y="4576"/>
                      <a:pt x="3260" y="4525"/>
                      <a:pt x="3292" y="4481"/>
                    </a:cubicBezTo>
                    <a:cubicBezTo>
                      <a:pt x="3375" y="4297"/>
                      <a:pt x="3476" y="4125"/>
                      <a:pt x="3591" y="3960"/>
                    </a:cubicBezTo>
                    <a:cubicBezTo>
                      <a:pt x="3813" y="3629"/>
                      <a:pt x="4080" y="3324"/>
                      <a:pt x="4385" y="3064"/>
                    </a:cubicBezTo>
                    <a:cubicBezTo>
                      <a:pt x="4550" y="2918"/>
                      <a:pt x="4728" y="2790"/>
                      <a:pt x="4913" y="2663"/>
                    </a:cubicBezTo>
                    <a:cubicBezTo>
                      <a:pt x="4918" y="2665"/>
                      <a:pt x="4923" y="2666"/>
                      <a:pt x="4928" y="2666"/>
                    </a:cubicBezTo>
                    <a:cubicBezTo>
                      <a:pt x="4941" y="2666"/>
                      <a:pt x="4952" y="2660"/>
                      <a:pt x="4957" y="2651"/>
                    </a:cubicBezTo>
                    <a:cubicBezTo>
                      <a:pt x="4989" y="2644"/>
                      <a:pt x="5021" y="2632"/>
                      <a:pt x="5046" y="2612"/>
                    </a:cubicBezTo>
                    <a:cubicBezTo>
                      <a:pt x="5078" y="2600"/>
                      <a:pt x="5110" y="2593"/>
                      <a:pt x="5141" y="2581"/>
                    </a:cubicBezTo>
                    <a:lnTo>
                      <a:pt x="5237" y="2549"/>
                    </a:lnTo>
                    <a:cubicBezTo>
                      <a:pt x="5268" y="2543"/>
                      <a:pt x="5294" y="2524"/>
                      <a:pt x="5326" y="2504"/>
                    </a:cubicBezTo>
                    <a:cubicBezTo>
                      <a:pt x="5332" y="2492"/>
                      <a:pt x="5332" y="2473"/>
                      <a:pt x="5313" y="2473"/>
                    </a:cubicBezTo>
                    <a:cubicBezTo>
                      <a:pt x="5304" y="2471"/>
                      <a:pt x="5295" y="2470"/>
                      <a:pt x="5286" y="2470"/>
                    </a:cubicBezTo>
                    <a:cubicBezTo>
                      <a:pt x="5262" y="2470"/>
                      <a:pt x="5236" y="2476"/>
                      <a:pt x="5218" y="2485"/>
                    </a:cubicBezTo>
                    <a:cubicBezTo>
                      <a:pt x="5179" y="2498"/>
                      <a:pt x="5148" y="2504"/>
                      <a:pt x="5116" y="2517"/>
                    </a:cubicBezTo>
                    <a:lnTo>
                      <a:pt x="5097" y="2530"/>
                    </a:lnTo>
                    <a:cubicBezTo>
                      <a:pt x="5090" y="2524"/>
                      <a:pt x="5090" y="2524"/>
                      <a:pt x="5084" y="2524"/>
                    </a:cubicBezTo>
                    <a:lnTo>
                      <a:pt x="5110" y="2492"/>
                    </a:lnTo>
                    <a:lnTo>
                      <a:pt x="5122" y="2473"/>
                    </a:lnTo>
                    <a:lnTo>
                      <a:pt x="5129" y="2466"/>
                    </a:lnTo>
                    <a:lnTo>
                      <a:pt x="5135" y="2466"/>
                    </a:lnTo>
                    <a:cubicBezTo>
                      <a:pt x="5155" y="2451"/>
                      <a:pt x="5135" y="2415"/>
                      <a:pt x="5112" y="2415"/>
                    </a:cubicBezTo>
                    <a:cubicBezTo>
                      <a:pt x="5107" y="2415"/>
                      <a:pt x="5102" y="2417"/>
                      <a:pt x="5097" y="2422"/>
                    </a:cubicBezTo>
                    <a:cubicBezTo>
                      <a:pt x="5065" y="2447"/>
                      <a:pt x="5033" y="2479"/>
                      <a:pt x="5008" y="2511"/>
                    </a:cubicBezTo>
                    <a:cubicBezTo>
                      <a:pt x="5014" y="2498"/>
                      <a:pt x="5021" y="2485"/>
                      <a:pt x="5027" y="2466"/>
                    </a:cubicBezTo>
                    <a:cubicBezTo>
                      <a:pt x="5052" y="2415"/>
                      <a:pt x="5084" y="2365"/>
                      <a:pt x="5129" y="2320"/>
                    </a:cubicBezTo>
                    <a:cubicBezTo>
                      <a:pt x="5141" y="2314"/>
                      <a:pt x="5141" y="2295"/>
                      <a:pt x="5129" y="2282"/>
                    </a:cubicBezTo>
                    <a:cubicBezTo>
                      <a:pt x="5122" y="2276"/>
                      <a:pt x="5114" y="2273"/>
                      <a:pt x="5106" y="2273"/>
                    </a:cubicBezTo>
                    <a:cubicBezTo>
                      <a:pt x="5098" y="2273"/>
                      <a:pt x="5090" y="2276"/>
                      <a:pt x="5084" y="2282"/>
                    </a:cubicBezTo>
                    <a:cubicBezTo>
                      <a:pt x="5033" y="2320"/>
                      <a:pt x="4989" y="2371"/>
                      <a:pt x="4957" y="2428"/>
                    </a:cubicBezTo>
                    <a:cubicBezTo>
                      <a:pt x="4951" y="2428"/>
                      <a:pt x="4951" y="2435"/>
                      <a:pt x="4951" y="2435"/>
                    </a:cubicBezTo>
                    <a:lnTo>
                      <a:pt x="4951" y="2415"/>
                    </a:lnTo>
                    <a:cubicBezTo>
                      <a:pt x="4963" y="2358"/>
                      <a:pt x="4976" y="2307"/>
                      <a:pt x="5002" y="2257"/>
                    </a:cubicBezTo>
                    <a:cubicBezTo>
                      <a:pt x="5046" y="2155"/>
                      <a:pt x="5103" y="2060"/>
                      <a:pt x="5173" y="1971"/>
                    </a:cubicBezTo>
                    <a:cubicBezTo>
                      <a:pt x="5188" y="1951"/>
                      <a:pt x="5173" y="1932"/>
                      <a:pt x="5154" y="1932"/>
                    </a:cubicBezTo>
                    <a:cubicBezTo>
                      <a:pt x="5148" y="1932"/>
                      <a:pt x="5141" y="1934"/>
                      <a:pt x="5135" y="1939"/>
                    </a:cubicBezTo>
                    <a:cubicBezTo>
                      <a:pt x="5103" y="1958"/>
                      <a:pt x="5071" y="1983"/>
                      <a:pt x="5040" y="2015"/>
                    </a:cubicBezTo>
                    <a:cubicBezTo>
                      <a:pt x="5052" y="1996"/>
                      <a:pt x="5059" y="1977"/>
                      <a:pt x="5071" y="1958"/>
                    </a:cubicBezTo>
                    <a:cubicBezTo>
                      <a:pt x="5103" y="1907"/>
                      <a:pt x="5135" y="1850"/>
                      <a:pt x="5173" y="1805"/>
                    </a:cubicBezTo>
                    <a:cubicBezTo>
                      <a:pt x="5211" y="1755"/>
                      <a:pt x="5256" y="1704"/>
                      <a:pt x="5300" y="1653"/>
                    </a:cubicBezTo>
                    <a:cubicBezTo>
                      <a:pt x="5307" y="1647"/>
                      <a:pt x="5307" y="1634"/>
                      <a:pt x="5300" y="1627"/>
                    </a:cubicBezTo>
                    <a:cubicBezTo>
                      <a:pt x="5319" y="1615"/>
                      <a:pt x="5345" y="1602"/>
                      <a:pt x="5364" y="1589"/>
                    </a:cubicBezTo>
                    <a:cubicBezTo>
                      <a:pt x="5440" y="1551"/>
                      <a:pt x="5523" y="1519"/>
                      <a:pt x="5605" y="1488"/>
                    </a:cubicBezTo>
                    <a:cubicBezTo>
                      <a:pt x="5643" y="1475"/>
                      <a:pt x="5681" y="1462"/>
                      <a:pt x="5726" y="1450"/>
                    </a:cubicBezTo>
                    <a:cubicBezTo>
                      <a:pt x="5764" y="1437"/>
                      <a:pt x="5802" y="1418"/>
                      <a:pt x="5834" y="1392"/>
                    </a:cubicBezTo>
                    <a:cubicBezTo>
                      <a:pt x="5840" y="1380"/>
                      <a:pt x="5834" y="1367"/>
                      <a:pt x="5821" y="1361"/>
                    </a:cubicBezTo>
                    <a:cubicBezTo>
                      <a:pt x="5799" y="1353"/>
                      <a:pt x="5774" y="1350"/>
                      <a:pt x="5750" y="1350"/>
                    </a:cubicBezTo>
                    <a:cubicBezTo>
                      <a:pt x="5733" y="1350"/>
                      <a:pt x="5716" y="1352"/>
                      <a:pt x="5701" y="1354"/>
                    </a:cubicBezTo>
                    <a:cubicBezTo>
                      <a:pt x="5656" y="1361"/>
                      <a:pt x="5612" y="1373"/>
                      <a:pt x="5567" y="1392"/>
                    </a:cubicBezTo>
                    <a:cubicBezTo>
                      <a:pt x="5478" y="1418"/>
                      <a:pt x="5396" y="1456"/>
                      <a:pt x="5313" y="1500"/>
                    </a:cubicBezTo>
                    <a:lnTo>
                      <a:pt x="5294" y="1513"/>
                    </a:lnTo>
                    <a:cubicBezTo>
                      <a:pt x="5292" y="1511"/>
                      <a:pt x="5290" y="1510"/>
                      <a:pt x="5287" y="1510"/>
                    </a:cubicBezTo>
                    <a:cubicBezTo>
                      <a:pt x="5283" y="1510"/>
                      <a:pt x="5279" y="1513"/>
                      <a:pt x="5275" y="1513"/>
                    </a:cubicBezTo>
                    <a:lnTo>
                      <a:pt x="5319" y="1488"/>
                    </a:lnTo>
                    <a:cubicBezTo>
                      <a:pt x="5364" y="1462"/>
                      <a:pt x="5415" y="1437"/>
                      <a:pt x="5465" y="1411"/>
                    </a:cubicBezTo>
                    <a:cubicBezTo>
                      <a:pt x="5516" y="1392"/>
                      <a:pt x="5561" y="1361"/>
                      <a:pt x="5605" y="1329"/>
                    </a:cubicBezTo>
                    <a:cubicBezTo>
                      <a:pt x="5612" y="1316"/>
                      <a:pt x="5605" y="1297"/>
                      <a:pt x="5593" y="1297"/>
                    </a:cubicBezTo>
                    <a:cubicBezTo>
                      <a:pt x="5582" y="1296"/>
                      <a:pt x="5571" y="1295"/>
                      <a:pt x="5561" y="1295"/>
                    </a:cubicBezTo>
                    <a:cubicBezTo>
                      <a:pt x="5512" y="1295"/>
                      <a:pt x="5469" y="1308"/>
                      <a:pt x="5427" y="1329"/>
                    </a:cubicBezTo>
                    <a:cubicBezTo>
                      <a:pt x="5370" y="1354"/>
                      <a:pt x="5319" y="1380"/>
                      <a:pt x="5275" y="1411"/>
                    </a:cubicBezTo>
                    <a:cubicBezTo>
                      <a:pt x="5326" y="1367"/>
                      <a:pt x="5383" y="1322"/>
                      <a:pt x="5440" y="1284"/>
                    </a:cubicBezTo>
                    <a:cubicBezTo>
                      <a:pt x="5497" y="1240"/>
                      <a:pt x="5567" y="1195"/>
                      <a:pt x="5637" y="1157"/>
                    </a:cubicBezTo>
                    <a:lnTo>
                      <a:pt x="5732" y="1100"/>
                    </a:lnTo>
                    <a:cubicBezTo>
                      <a:pt x="5770" y="1087"/>
                      <a:pt x="5802" y="1062"/>
                      <a:pt x="5828" y="1036"/>
                    </a:cubicBezTo>
                    <a:cubicBezTo>
                      <a:pt x="5840" y="1017"/>
                      <a:pt x="5828" y="992"/>
                      <a:pt x="5809" y="992"/>
                    </a:cubicBezTo>
                    <a:cubicBezTo>
                      <a:pt x="5802" y="991"/>
                      <a:pt x="5795" y="990"/>
                      <a:pt x="5788" y="990"/>
                    </a:cubicBezTo>
                    <a:cubicBezTo>
                      <a:pt x="5757" y="990"/>
                      <a:pt x="5727" y="1002"/>
                      <a:pt x="5701" y="1017"/>
                    </a:cubicBezTo>
                    <a:cubicBezTo>
                      <a:pt x="5662" y="1030"/>
                      <a:pt x="5624" y="1049"/>
                      <a:pt x="5593" y="1068"/>
                    </a:cubicBezTo>
                    <a:cubicBezTo>
                      <a:pt x="5523" y="1106"/>
                      <a:pt x="5453" y="1151"/>
                      <a:pt x="5389" y="1202"/>
                    </a:cubicBezTo>
                    <a:lnTo>
                      <a:pt x="5351" y="1227"/>
                    </a:lnTo>
                    <a:cubicBezTo>
                      <a:pt x="5396" y="1183"/>
                      <a:pt x="5434" y="1132"/>
                      <a:pt x="5478" y="1087"/>
                    </a:cubicBezTo>
                    <a:cubicBezTo>
                      <a:pt x="5561" y="1011"/>
                      <a:pt x="5650" y="941"/>
                      <a:pt x="5745" y="878"/>
                    </a:cubicBezTo>
                    <a:cubicBezTo>
                      <a:pt x="5834" y="820"/>
                      <a:pt x="5923" y="776"/>
                      <a:pt x="6018" y="738"/>
                    </a:cubicBezTo>
                    <a:cubicBezTo>
                      <a:pt x="6018" y="748"/>
                      <a:pt x="6031" y="759"/>
                      <a:pt x="6043" y="759"/>
                    </a:cubicBezTo>
                    <a:cubicBezTo>
                      <a:pt x="6045" y="759"/>
                      <a:pt x="6048" y="758"/>
                      <a:pt x="6050" y="757"/>
                    </a:cubicBezTo>
                    <a:cubicBezTo>
                      <a:pt x="6120" y="731"/>
                      <a:pt x="6190" y="693"/>
                      <a:pt x="6247" y="649"/>
                    </a:cubicBezTo>
                    <a:cubicBezTo>
                      <a:pt x="6292" y="636"/>
                      <a:pt x="6336" y="617"/>
                      <a:pt x="6381" y="604"/>
                    </a:cubicBezTo>
                    <a:cubicBezTo>
                      <a:pt x="6406" y="598"/>
                      <a:pt x="6400" y="573"/>
                      <a:pt x="6381" y="560"/>
                    </a:cubicBezTo>
                    <a:cubicBezTo>
                      <a:pt x="6469" y="509"/>
                      <a:pt x="6565" y="465"/>
                      <a:pt x="6660" y="426"/>
                    </a:cubicBezTo>
                    <a:cubicBezTo>
                      <a:pt x="6851" y="344"/>
                      <a:pt x="7054" y="287"/>
                      <a:pt x="7257" y="242"/>
                    </a:cubicBezTo>
                    <a:cubicBezTo>
                      <a:pt x="7305" y="241"/>
                      <a:pt x="7353" y="240"/>
                      <a:pt x="7401" y="240"/>
                    </a:cubicBezTo>
                    <a:cubicBezTo>
                      <a:pt x="7556" y="240"/>
                      <a:pt x="7711" y="248"/>
                      <a:pt x="7861" y="268"/>
                    </a:cubicBezTo>
                    <a:cubicBezTo>
                      <a:pt x="7893" y="268"/>
                      <a:pt x="7906" y="223"/>
                      <a:pt x="7874" y="217"/>
                    </a:cubicBezTo>
                    <a:lnTo>
                      <a:pt x="7817" y="204"/>
                    </a:lnTo>
                    <a:cubicBezTo>
                      <a:pt x="7817" y="191"/>
                      <a:pt x="7817" y="185"/>
                      <a:pt x="7817" y="179"/>
                    </a:cubicBezTo>
                    <a:close/>
                    <a:moveTo>
                      <a:pt x="7346" y="9005"/>
                    </a:moveTo>
                    <a:lnTo>
                      <a:pt x="7334" y="9037"/>
                    </a:lnTo>
                    <a:cubicBezTo>
                      <a:pt x="7321" y="9069"/>
                      <a:pt x="7308" y="9101"/>
                      <a:pt x="7296" y="9133"/>
                    </a:cubicBezTo>
                    <a:cubicBezTo>
                      <a:pt x="7270" y="9190"/>
                      <a:pt x="7238" y="9241"/>
                      <a:pt x="7194" y="9291"/>
                    </a:cubicBezTo>
                    <a:cubicBezTo>
                      <a:pt x="7143" y="9342"/>
                      <a:pt x="7073" y="9380"/>
                      <a:pt x="6997" y="9393"/>
                    </a:cubicBezTo>
                    <a:cubicBezTo>
                      <a:pt x="7080" y="9323"/>
                      <a:pt x="7143" y="9234"/>
                      <a:pt x="7188" y="9139"/>
                    </a:cubicBezTo>
                    <a:cubicBezTo>
                      <a:pt x="7207" y="9101"/>
                      <a:pt x="7213" y="9063"/>
                      <a:pt x="7213" y="9018"/>
                    </a:cubicBezTo>
                    <a:cubicBezTo>
                      <a:pt x="7257" y="9018"/>
                      <a:pt x="7302" y="9012"/>
                      <a:pt x="7346" y="9005"/>
                    </a:cubicBezTo>
                    <a:close/>
                    <a:moveTo>
                      <a:pt x="7760" y="8878"/>
                    </a:moveTo>
                    <a:lnTo>
                      <a:pt x="7760" y="8878"/>
                    </a:lnTo>
                    <a:cubicBezTo>
                      <a:pt x="7772" y="8999"/>
                      <a:pt x="7753" y="9120"/>
                      <a:pt x="7709" y="9234"/>
                    </a:cubicBezTo>
                    <a:cubicBezTo>
                      <a:pt x="7677" y="9310"/>
                      <a:pt x="7613" y="9368"/>
                      <a:pt x="7537" y="9399"/>
                    </a:cubicBezTo>
                    <a:cubicBezTo>
                      <a:pt x="7582" y="9342"/>
                      <a:pt x="7613" y="9272"/>
                      <a:pt x="7639" y="9202"/>
                    </a:cubicBezTo>
                    <a:cubicBezTo>
                      <a:pt x="7658" y="9152"/>
                      <a:pt x="7671" y="9101"/>
                      <a:pt x="7677" y="9044"/>
                    </a:cubicBezTo>
                    <a:cubicBezTo>
                      <a:pt x="7677" y="8999"/>
                      <a:pt x="7677" y="8955"/>
                      <a:pt x="7664" y="8910"/>
                    </a:cubicBezTo>
                    <a:lnTo>
                      <a:pt x="7715" y="8891"/>
                    </a:lnTo>
                    <a:lnTo>
                      <a:pt x="7760" y="8878"/>
                    </a:lnTo>
                    <a:close/>
                    <a:moveTo>
                      <a:pt x="7601" y="8942"/>
                    </a:moveTo>
                    <a:lnTo>
                      <a:pt x="7601" y="8967"/>
                    </a:lnTo>
                    <a:cubicBezTo>
                      <a:pt x="7601" y="8993"/>
                      <a:pt x="7601" y="9018"/>
                      <a:pt x="7594" y="9044"/>
                    </a:cubicBezTo>
                    <a:cubicBezTo>
                      <a:pt x="7588" y="9088"/>
                      <a:pt x="7575" y="9133"/>
                      <a:pt x="7563" y="9177"/>
                    </a:cubicBezTo>
                    <a:cubicBezTo>
                      <a:pt x="7531" y="9266"/>
                      <a:pt x="7474" y="9349"/>
                      <a:pt x="7404" y="9418"/>
                    </a:cubicBezTo>
                    <a:cubicBezTo>
                      <a:pt x="7334" y="9476"/>
                      <a:pt x="7257" y="9520"/>
                      <a:pt x="7175" y="9552"/>
                    </a:cubicBezTo>
                    <a:cubicBezTo>
                      <a:pt x="7162" y="9552"/>
                      <a:pt x="7156" y="9558"/>
                      <a:pt x="7149" y="9558"/>
                    </a:cubicBezTo>
                    <a:cubicBezTo>
                      <a:pt x="7156" y="9546"/>
                      <a:pt x="7162" y="9533"/>
                      <a:pt x="7169" y="9520"/>
                    </a:cubicBezTo>
                    <a:cubicBezTo>
                      <a:pt x="7169" y="9507"/>
                      <a:pt x="7175" y="9495"/>
                      <a:pt x="7181" y="9482"/>
                    </a:cubicBezTo>
                    <a:cubicBezTo>
                      <a:pt x="7200" y="9450"/>
                      <a:pt x="7213" y="9418"/>
                      <a:pt x="7232" y="9380"/>
                    </a:cubicBezTo>
                    <a:lnTo>
                      <a:pt x="7245" y="9368"/>
                    </a:lnTo>
                    <a:cubicBezTo>
                      <a:pt x="7296" y="9310"/>
                      <a:pt x="7334" y="9247"/>
                      <a:pt x="7366" y="9177"/>
                    </a:cubicBezTo>
                    <a:cubicBezTo>
                      <a:pt x="7378" y="9145"/>
                      <a:pt x="7391" y="9107"/>
                      <a:pt x="7404" y="9069"/>
                    </a:cubicBezTo>
                    <a:cubicBezTo>
                      <a:pt x="7410" y="9044"/>
                      <a:pt x="7423" y="9018"/>
                      <a:pt x="7429" y="8993"/>
                    </a:cubicBezTo>
                    <a:cubicBezTo>
                      <a:pt x="7486" y="8980"/>
                      <a:pt x="7543" y="8961"/>
                      <a:pt x="7601" y="8942"/>
                    </a:cubicBezTo>
                    <a:close/>
                    <a:moveTo>
                      <a:pt x="4093" y="8751"/>
                    </a:moveTo>
                    <a:lnTo>
                      <a:pt x="4652" y="8967"/>
                    </a:lnTo>
                    <a:cubicBezTo>
                      <a:pt x="4506" y="9031"/>
                      <a:pt x="4372" y="9107"/>
                      <a:pt x="4239" y="9183"/>
                    </a:cubicBezTo>
                    <a:cubicBezTo>
                      <a:pt x="4061" y="9285"/>
                      <a:pt x="3883" y="9393"/>
                      <a:pt x="3718" y="9501"/>
                    </a:cubicBezTo>
                    <a:cubicBezTo>
                      <a:pt x="3546" y="9609"/>
                      <a:pt x="3381" y="9736"/>
                      <a:pt x="3222" y="9863"/>
                    </a:cubicBezTo>
                    <a:lnTo>
                      <a:pt x="3216" y="9863"/>
                    </a:lnTo>
                    <a:cubicBezTo>
                      <a:pt x="3209" y="9825"/>
                      <a:pt x="3203" y="9781"/>
                      <a:pt x="3203" y="9743"/>
                    </a:cubicBezTo>
                    <a:cubicBezTo>
                      <a:pt x="3203" y="9698"/>
                      <a:pt x="3203" y="9654"/>
                      <a:pt x="3209" y="9609"/>
                    </a:cubicBezTo>
                    <a:cubicBezTo>
                      <a:pt x="3248" y="9546"/>
                      <a:pt x="3286" y="9482"/>
                      <a:pt x="3317" y="9418"/>
                    </a:cubicBezTo>
                    <a:cubicBezTo>
                      <a:pt x="3375" y="9317"/>
                      <a:pt x="3432" y="9215"/>
                      <a:pt x="3489" y="9113"/>
                    </a:cubicBezTo>
                    <a:cubicBezTo>
                      <a:pt x="3578" y="9031"/>
                      <a:pt x="3673" y="8961"/>
                      <a:pt x="3781" y="8904"/>
                    </a:cubicBezTo>
                    <a:cubicBezTo>
                      <a:pt x="3845" y="8866"/>
                      <a:pt x="3908" y="8840"/>
                      <a:pt x="3972" y="8802"/>
                    </a:cubicBezTo>
                    <a:cubicBezTo>
                      <a:pt x="4010" y="8789"/>
                      <a:pt x="4048" y="8770"/>
                      <a:pt x="4093" y="8751"/>
                    </a:cubicBezTo>
                    <a:close/>
                    <a:moveTo>
                      <a:pt x="2040" y="7912"/>
                    </a:moveTo>
                    <a:cubicBezTo>
                      <a:pt x="2161" y="7963"/>
                      <a:pt x="2282" y="8014"/>
                      <a:pt x="2402" y="8065"/>
                    </a:cubicBezTo>
                    <a:cubicBezTo>
                      <a:pt x="1754" y="8573"/>
                      <a:pt x="1151" y="9145"/>
                      <a:pt x="610" y="9762"/>
                    </a:cubicBezTo>
                    <a:cubicBezTo>
                      <a:pt x="496" y="9895"/>
                      <a:pt x="394" y="10029"/>
                      <a:pt x="293" y="10162"/>
                    </a:cubicBezTo>
                    <a:cubicBezTo>
                      <a:pt x="254" y="10092"/>
                      <a:pt x="223" y="10016"/>
                      <a:pt x="210" y="9940"/>
                    </a:cubicBezTo>
                    <a:cubicBezTo>
                      <a:pt x="204" y="9844"/>
                      <a:pt x="210" y="9749"/>
                      <a:pt x="242" y="9660"/>
                    </a:cubicBezTo>
                    <a:cubicBezTo>
                      <a:pt x="324" y="9463"/>
                      <a:pt x="439" y="9291"/>
                      <a:pt x="591" y="9152"/>
                    </a:cubicBezTo>
                    <a:cubicBezTo>
                      <a:pt x="884" y="8827"/>
                      <a:pt x="1201" y="8535"/>
                      <a:pt x="1545" y="8275"/>
                    </a:cubicBezTo>
                    <a:cubicBezTo>
                      <a:pt x="1703" y="8148"/>
                      <a:pt x="1875" y="8033"/>
                      <a:pt x="2040" y="7912"/>
                    </a:cubicBezTo>
                    <a:close/>
                    <a:moveTo>
                      <a:pt x="3095" y="9812"/>
                    </a:moveTo>
                    <a:cubicBezTo>
                      <a:pt x="3101" y="9857"/>
                      <a:pt x="3121" y="9895"/>
                      <a:pt x="3140" y="9933"/>
                    </a:cubicBezTo>
                    <a:cubicBezTo>
                      <a:pt x="3044" y="10003"/>
                      <a:pt x="2962" y="10086"/>
                      <a:pt x="2892" y="10175"/>
                    </a:cubicBezTo>
                    <a:lnTo>
                      <a:pt x="2904" y="10156"/>
                    </a:lnTo>
                    <a:lnTo>
                      <a:pt x="3095" y="9812"/>
                    </a:lnTo>
                    <a:close/>
                    <a:moveTo>
                      <a:pt x="1348" y="6788"/>
                    </a:moveTo>
                    <a:cubicBezTo>
                      <a:pt x="1487" y="6832"/>
                      <a:pt x="1633" y="6877"/>
                      <a:pt x="1773" y="6915"/>
                    </a:cubicBezTo>
                    <a:cubicBezTo>
                      <a:pt x="1970" y="6978"/>
                      <a:pt x="2174" y="7035"/>
                      <a:pt x="2364" y="7105"/>
                    </a:cubicBezTo>
                    <a:cubicBezTo>
                      <a:pt x="2752" y="7232"/>
                      <a:pt x="3133" y="7379"/>
                      <a:pt x="3514" y="7537"/>
                    </a:cubicBezTo>
                    <a:cubicBezTo>
                      <a:pt x="3616" y="7576"/>
                      <a:pt x="3724" y="7620"/>
                      <a:pt x="3826" y="7658"/>
                    </a:cubicBezTo>
                    <a:cubicBezTo>
                      <a:pt x="3889" y="7684"/>
                      <a:pt x="3953" y="7715"/>
                      <a:pt x="4017" y="7741"/>
                    </a:cubicBezTo>
                    <a:cubicBezTo>
                      <a:pt x="4042" y="7773"/>
                      <a:pt x="4074" y="7798"/>
                      <a:pt x="4112" y="7817"/>
                    </a:cubicBezTo>
                    <a:cubicBezTo>
                      <a:pt x="4207" y="7887"/>
                      <a:pt x="4309" y="7944"/>
                      <a:pt x="4423" y="7989"/>
                    </a:cubicBezTo>
                    <a:cubicBezTo>
                      <a:pt x="4499" y="8020"/>
                      <a:pt x="4576" y="8052"/>
                      <a:pt x="4658" y="8071"/>
                    </a:cubicBezTo>
                    <a:cubicBezTo>
                      <a:pt x="4665" y="8078"/>
                      <a:pt x="4671" y="8084"/>
                      <a:pt x="4677" y="8090"/>
                    </a:cubicBezTo>
                    <a:cubicBezTo>
                      <a:pt x="4709" y="8116"/>
                      <a:pt x="4741" y="8141"/>
                      <a:pt x="4773" y="8160"/>
                    </a:cubicBezTo>
                    <a:cubicBezTo>
                      <a:pt x="4836" y="8205"/>
                      <a:pt x="4913" y="8237"/>
                      <a:pt x="4989" y="8262"/>
                    </a:cubicBezTo>
                    <a:cubicBezTo>
                      <a:pt x="5040" y="8275"/>
                      <a:pt x="5090" y="8287"/>
                      <a:pt x="5141" y="8294"/>
                    </a:cubicBezTo>
                    <a:cubicBezTo>
                      <a:pt x="5160" y="8319"/>
                      <a:pt x="5186" y="8338"/>
                      <a:pt x="5211" y="8364"/>
                    </a:cubicBezTo>
                    <a:cubicBezTo>
                      <a:pt x="5256" y="8395"/>
                      <a:pt x="5307" y="8421"/>
                      <a:pt x="5364" y="8446"/>
                    </a:cubicBezTo>
                    <a:cubicBezTo>
                      <a:pt x="5458" y="8485"/>
                      <a:pt x="5558" y="8505"/>
                      <a:pt x="5662" y="8505"/>
                    </a:cubicBezTo>
                    <a:cubicBezTo>
                      <a:pt x="5677" y="8505"/>
                      <a:pt x="5692" y="8504"/>
                      <a:pt x="5707" y="8503"/>
                    </a:cubicBezTo>
                    <a:cubicBezTo>
                      <a:pt x="5732" y="8503"/>
                      <a:pt x="5758" y="8497"/>
                      <a:pt x="5790" y="8497"/>
                    </a:cubicBezTo>
                    <a:cubicBezTo>
                      <a:pt x="5809" y="8491"/>
                      <a:pt x="5834" y="8484"/>
                      <a:pt x="5853" y="8478"/>
                    </a:cubicBezTo>
                    <a:cubicBezTo>
                      <a:pt x="5885" y="8554"/>
                      <a:pt x="5917" y="8631"/>
                      <a:pt x="5955" y="8707"/>
                    </a:cubicBezTo>
                    <a:cubicBezTo>
                      <a:pt x="5987" y="8783"/>
                      <a:pt x="6025" y="8916"/>
                      <a:pt x="6114" y="8967"/>
                    </a:cubicBezTo>
                    <a:cubicBezTo>
                      <a:pt x="6149" y="8989"/>
                      <a:pt x="6188" y="8997"/>
                      <a:pt x="6229" y="8997"/>
                    </a:cubicBezTo>
                    <a:cubicBezTo>
                      <a:pt x="6284" y="8997"/>
                      <a:pt x="6342" y="8982"/>
                      <a:pt x="6393" y="8967"/>
                    </a:cubicBezTo>
                    <a:cubicBezTo>
                      <a:pt x="6400" y="8974"/>
                      <a:pt x="6406" y="8980"/>
                      <a:pt x="6412" y="8980"/>
                    </a:cubicBezTo>
                    <a:cubicBezTo>
                      <a:pt x="6489" y="9009"/>
                      <a:pt x="6569" y="9024"/>
                      <a:pt x="6650" y="9024"/>
                    </a:cubicBezTo>
                    <a:cubicBezTo>
                      <a:pt x="6711" y="9024"/>
                      <a:pt x="6772" y="9015"/>
                      <a:pt x="6832" y="8999"/>
                    </a:cubicBezTo>
                    <a:cubicBezTo>
                      <a:pt x="6844" y="9005"/>
                      <a:pt x="6863" y="9012"/>
                      <a:pt x="6876" y="9018"/>
                    </a:cubicBezTo>
                    <a:cubicBezTo>
                      <a:pt x="6902" y="9024"/>
                      <a:pt x="6933" y="9031"/>
                      <a:pt x="6965" y="9031"/>
                    </a:cubicBezTo>
                    <a:cubicBezTo>
                      <a:pt x="6999" y="9044"/>
                      <a:pt x="7037" y="9051"/>
                      <a:pt x="7075" y="9051"/>
                    </a:cubicBezTo>
                    <a:cubicBezTo>
                      <a:pt x="7109" y="9051"/>
                      <a:pt x="7142" y="9046"/>
                      <a:pt x="7175" y="9037"/>
                    </a:cubicBezTo>
                    <a:lnTo>
                      <a:pt x="7175" y="9037"/>
                    </a:lnTo>
                    <a:cubicBezTo>
                      <a:pt x="7175" y="9044"/>
                      <a:pt x="7169" y="9050"/>
                      <a:pt x="7169" y="9056"/>
                    </a:cubicBezTo>
                    <a:cubicBezTo>
                      <a:pt x="7156" y="9075"/>
                      <a:pt x="7143" y="9094"/>
                      <a:pt x="7130" y="9120"/>
                    </a:cubicBezTo>
                    <a:cubicBezTo>
                      <a:pt x="7073" y="9234"/>
                      <a:pt x="6978" y="9330"/>
                      <a:pt x="6870" y="9399"/>
                    </a:cubicBezTo>
                    <a:cubicBezTo>
                      <a:pt x="6838" y="9425"/>
                      <a:pt x="6844" y="9469"/>
                      <a:pt x="6883" y="9482"/>
                    </a:cubicBezTo>
                    <a:cubicBezTo>
                      <a:pt x="6916" y="9492"/>
                      <a:pt x="6950" y="9497"/>
                      <a:pt x="6984" y="9497"/>
                    </a:cubicBezTo>
                    <a:cubicBezTo>
                      <a:pt x="7035" y="9497"/>
                      <a:pt x="7087" y="9486"/>
                      <a:pt x="7137" y="9463"/>
                    </a:cubicBezTo>
                    <a:lnTo>
                      <a:pt x="7137" y="9463"/>
                    </a:lnTo>
                    <a:cubicBezTo>
                      <a:pt x="7105" y="9501"/>
                      <a:pt x="7086" y="9546"/>
                      <a:pt x="7086" y="9590"/>
                    </a:cubicBezTo>
                    <a:cubicBezTo>
                      <a:pt x="7086" y="9628"/>
                      <a:pt x="7118" y="9656"/>
                      <a:pt x="7151" y="9656"/>
                    </a:cubicBezTo>
                    <a:cubicBezTo>
                      <a:pt x="7157" y="9656"/>
                      <a:pt x="7163" y="9656"/>
                      <a:pt x="7169" y="9654"/>
                    </a:cubicBezTo>
                    <a:cubicBezTo>
                      <a:pt x="7213" y="9647"/>
                      <a:pt x="7257" y="9635"/>
                      <a:pt x="7296" y="9615"/>
                    </a:cubicBezTo>
                    <a:cubicBezTo>
                      <a:pt x="7372" y="9584"/>
                      <a:pt x="7442" y="9533"/>
                      <a:pt x="7499" y="9476"/>
                    </a:cubicBezTo>
                    <a:cubicBezTo>
                      <a:pt x="7620" y="9469"/>
                      <a:pt x="7728" y="9399"/>
                      <a:pt x="7785" y="9291"/>
                    </a:cubicBezTo>
                    <a:cubicBezTo>
                      <a:pt x="7836" y="9190"/>
                      <a:pt x="7861" y="9075"/>
                      <a:pt x="7855" y="8967"/>
                    </a:cubicBezTo>
                    <a:lnTo>
                      <a:pt x="7855" y="8967"/>
                    </a:lnTo>
                    <a:cubicBezTo>
                      <a:pt x="7861" y="8974"/>
                      <a:pt x="7874" y="8980"/>
                      <a:pt x="7887" y="8986"/>
                    </a:cubicBezTo>
                    <a:cubicBezTo>
                      <a:pt x="7906" y="8993"/>
                      <a:pt x="7925" y="8999"/>
                      <a:pt x="7950" y="8999"/>
                    </a:cubicBezTo>
                    <a:cubicBezTo>
                      <a:pt x="7953" y="9002"/>
                      <a:pt x="7958" y="9004"/>
                      <a:pt x="7964" y="9004"/>
                    </a:cubicBezTo>
                    <a:cubicBezTo>
                      <a:pt x="7969" y="9004"/>
                      <a:pt x="7976" y="9002"/>
                      <a:pt x="7982" y="8999"/>
                    </a:cubicBezTo>
                    <a:cubicBezTo>
                      <a:pt x="7995" y="8999"/>
                      <a:pt x="8007" y="8999"/>
                      <a:pt x="8020" y="8993"/>
                    </a:cubicBezTo>
                    <a:cubicBezTo>
                      <a:pt x="8020" y="8993"/>
                      <a:pt x="8026" y="8986"/>
                      <a:pt x="8033" y="8980"/>
                    </a:cubicBezTo>
                    <a:cubicBezTo>
                      <a:pt x="8331" y="9088"/>
                      <a:pt x="8636" y="9190"/>
                      <a:pt x="8941" y="9266"/>
                    </a:cubicBezTo>
                    <a:cubicBezTo>
                      <a:pt x="9297" y="9361"/>
                      <a:pt x="9647" y="9450"/>
                      <a:pt x="10009" y="9520"/>
                    </a:cubicBezTo>
                    <a:cubicBezTo>
                      <a:pt x="10187" y="9565"/>
                      <a:pt x="10371" y="9590"/>
                      <a:pt x="10556" y="9603"/>
                    </a:cubicBezTo>
                    <a:lnTo>
                      <a:pt x="10556" y="9622"/>
                    </a:lnTo>
                    <a:cubicBezTo>
                      <a:pt x="10552" y="9641"/>
                      <a:pt x="10568" y="9653"/>
                      <a:pt x="10584" y="9653"/>
                    </a:cubicBezTo>
                    <a:cubicBezTo>
                      <a:pt x="10594" y="9653"/>
                      <a:pt x="10604" y="9647"/>
                      <a:pt x="10606" y="9635"/>
                    </a:cubicBezTo>
                    <a:cubicBezTo>
                      <a:pt x="10606" y="9633"/>
                      <a:pt x="10607" y="9633"/>
                      <a:pt x="10608" y="9633"/>
                    </a:cubicBezTo>
                    <a:cubicBezTo>
                      <a:pt x="10613" y="9633"/>
                      <a:pt x="10626" y="9641"/>
                      <a:pt x="10626" y="9641"/>
                    </a:cubicBezTo>
                    <a:cubicBezTo>
                      <a:pt x="10638" y="9654"/>
                      <a:pt x="10638" y="9666"/>
                      <a:pt x="10638" y="9679"/>
                    </a:cubicBezTo>
                    <a:cubicBezTo>
                      <a:pt x="10638" y="9704"/>
                      <a:pt x="10638" y="9736"/>
                      <a:pt x="10638" y="9768"/>
                    </a:cubicBezTo>
                    <a:cubicBezTo>
                      <a:pt x="10651" y="9812"/>
                      <a:pt x="10676" y="9857"/>
                      <a:pt x="10721" y="9882"/>
                    </a:cubicBezTo>
                    <a:cubicBezTo>
                      <a:pt x="10765" y="9908"/>
                      <a:pt x="10816" y="9921"/>
                      <a:pt x="10867" y="9921"/>
                    </a:cubicBezTo>
                    <a:cubicBezTo>
                      <a:pt x="10943" y="9933"/>
                      <a:pt x="11020" y="9933"/>
                      <a:pt x="11096" y="9940"/>
                    </a:cubicBezTo>
                    <a:cubicBezTo>
                      <a:pt x="11344" y="9959"/>
                      <a:pt x="11598" y="9978"/>
                      <a:pt x="11852" y="9990"/>
                    </a:cubicBezTo>
                    <a:lnTo>
                      <a:pt x="11388" y="10257"/>
                    </a:lnTo>
                    <a:lnTo>
                      <a:pt x="11344" y="10245"/>
                    </a:lnTo>
                    <a:lnTo>
                      <a:pt x="11242" y="10219"/>
                    </a:lnTo>
                    <a:cubicBezTo>
                      <a:pt x="11178" y="10206"/>
                      <a:pt x="11115" y="10194"/>
                      <a:pt x="11045" y="10181"/>
                    </a:cubicBezTo>
                    <a:cubicBezTo>
                      <a:pt x="10911" y="10156"/>
                      <a:pt x="10778" y="10137"/>
                      <a:pt x="10645" y="10118"/>
                    </a:cubicBezTo>
                    <a:cubicBezTo>
                      <a:pt x="10613" y="10118"/>
                      <a:pt x="10606" y="10162"/>
                      <a:pt x="10638" y="10168"/>
                    </a:cubicBezTo>
                    <a:cubicBezTo>
                      <a:pt x="10772" y="10187"/>
                      <a:pt x="10905" y="10213"/>
                      <a:pt x="11039" y="10245"/>
                    </a:cubicBezTo>
                    <a:cubicBezTo>
                      <a:pt x="11096" y="10257"/>
                      <a:pt x="11159" y="10276"/>
                      <a:pt x="11223" y="10289"/>
                    </a:cubicBezTo>
                    <a:lnTo>
                      <a:pt x="11305" y="10308"/>
                    </a:lnTo>
                    <a:lnTo>
                      <a:pt x="11261" y="10334"/>
                    </a:lnTo>
                    <a:lnTo>
                      <a:pt x="11229" y="10353"/>
                    </a:lnTo>
                    <a:cubicBezTo>
                      <a:pt x="11108" y="10334"/>
                      <a:pt x="10981" y="10321"/>
                      <a:pt x="10861" y="10302"/>
                    </a:cubicBezTo>
                    <a:cubicBezTo>
                      <a:pt x="10734" y="10283"/>
                      <a:pt x="10606" y="10264"/>
                      <a:pt x="10479" y="10245"/>
                    </a:cubicBezTo>
                    <a:cubicBezTo>
                      <a:pt x="10225" y="10200"/>
                      <a:pt x="9971" y="10156"/>
                      <a:pt x="9717" y="10105"/>
                    </a:cubicBezTo>
                    <a:cubicBezTo>
                      <a:pt x="9715" y="10104"/>
                      <a:pt x="9713" y="10104"/>
                      <a:pt x="9711" y="10104"/>
                    </a:cubicBezTo>
                    <a:cubicBezTo>
                      <a:pt x="9684" y="10104"/>
                      <a:pt x="9681" y="10143"/>
                      <a:pt x="9710" y="10149"/>
                    </a:cubicBezTo>
                    <a:cubicBezTo>
                      <a:pt x="9958" y="10206"/>
                      <a:pt x="10212" y="10264"/>
                      <a:pt x="10467" y="10308"/>
                    </a:cubicBezTo>
                    <a:cubicBezTo>
                      <a:pt x="10594" y="10334"/>
                      <a:pt x="10714" y="10353"/>
                      <a:pt x="10842" y="10372"/>
                    </a:cubicBezTo>
                    <a:cubicBezTo>
                      <a:pt x="10937" y="10384"/>
                      <a:pt x="11032" y="10403"/>
                      <a:pt x="11134" y="10416"/>
                    </a:cubicBezTo>
                    <a:cubicBezTo>
                      <a:pt x="11089" y="10448"/>
                      <a:pt x="11064" y="10499"/>
                      <a:pt x="11070" y="10556"/>
                    </a:cubicBezTo>
                    <a:cubicBezTo>
                      <a:pt x="11070" y="10569"/>
                      <a:pt x="11077" y="10581"/>
                      <a:pt x="11083" y="10594"/>
                    </a:cubicBezTo>
                    <a:lnTo>
                      <a:pt x="11000" y="10594"/>
                    </a:lnTo>
                    <a:lnTo>
                      <a:pt x="10797" y="10588"/>
                    </a:lnTo>
                    <a:cubicBezTo>
                      <a:pt x="10657" y="10581"/>
                      <a:pt x="10517" y="10575"/>
                      <a:pt x="10378" y="10575"/>
                    </a:cubicBezTo>
                    <a:cubicBezTo>
                      <a:pt x="10155" y="10562"/>
                      <a:pt x="9939" y="10556"/>
                      <a:pt x="9717" y="10556"/>
                    </a:cubicBezTo>
                    <a:cubicBezTo>
                      <a:pt x="9742" y="10537"/>
                      <a:pt x="9736" y="10505"/>
                      <a:pt x="9710" y="10492"/>
                    </a:cubicBezTo>
                    <a:cubicBezTo>
                      <a:pt x="9685" y="10486"/>
                      <a:pt x="9658" y="10483"/>
                      <a:pt x="9632" y="10483"/>
                    </a:cubicBezTo>
                    <a:cubicBezTo>
                      <a:pt x="9606" y="10483"/>
                      <a:pt x="9580" y="10486"/>
                      <a:pt x="9558" y="10492"/>
                    </a:cubicBezTo>
                    <a:lnTo>
                      <a:pt x="9386" y="10518"/>
                    </a:lnTo>
                    <a:cubicBezTo>
                      <a:pt x="9366" y="10522"/>
                      <a:pt x="9328" y="10534"/>
                      <a:pt x="9300" y="10534"/>
                    </a:cubicBezTo>
                    <a:cubicBezTo>
                      <a:pt x="9284" y="10534"/>
                      <a:pt x="9270" y="10530"/>
                      <a:pt x="9266" y="10518"/>
                    </a:cubicBezTo>
                    <a:cubicBezTo>
                      <a:pt x="9253" y="10505"/>
                      <a:pt x="9253" y="10473"/>
                      <a:pt x="9247" y="10454"/>
                    </a:cubicBezTo>
                    <a:cubicBezTo>
                      <a:pt x="9234" y="10435"/>
                      <a:pt x="9221" y="10423"/>
                      <a:pt x="9208" y="10410"/>
                    </a:cubicBezTo>
                    <a:cubicBezTo>
                      <a:pt x="9138" y="10359"/>
                      <a:pt x="9056" y="10327"/>
                      <a:pt x="8973" y="10321"/>
                    </a:cubicBezTo>
                    <a:cubicBezTo>
                      <a:pt x="8910" y="10308"/>
                      <a:pt x="8853" y="10295"/>
                      <a:pt x="8795" y="10289"/>
                    </a:cubicBezTo>
                    <a:cubicBezTo>
                      <a:pt x="8751" y="10276"/>
                      <a:pt x="8713" y="10270"/>
                      <a:pt x="8668" y="10270"/>
                    </a:cubicBezTo>
                    <a:cubicBezTo>
                      <a:pt x="8560" y="10226"/>
                      <a:pt x="8439" y="10194"/>
                      <a:pt x="8325" y="10156"/>
                    </a:cubicBezTo>
                    <a:cubicBezTo>
                      <a:pt x="8154" y="10098"/>
                      <a:pt x="7976" y="10041"/>
                      <a:pt x="7804" y="9984"/>
                    </a:cubicBezTo>
                    <a:cubicBezTo>
                      <a:pt x="7448" y="9876"/>
                      <a:pt x="7099" y="9762"/>
                      <a:pt x="6743" y="9654"/>
                    </a:cubicBezTo>
                    <a:cubicBezTo>
                      <a:pt x="6597" y="9609"/>
                      <a:pt x="6444" y="9552"/>
                      <a:pt x="6285" y="9527"/>
                    </a:cubicBezTo>
                    <a:cubicBezTo>
                      <a:pt x="6292" y="9507"/>
                      <a:pt x="6292" y="9495"/>
                      <a:pt x="6285" y="9482"/>
                    </a:cubicBezTo>
                    <a:cubicBezTo>
                      <a:pt x="6277" y="9465"/>
                      <a:pt x="6260" y="9457"/>
                      <a:pt x="6242" y="9457"/>
                    </a:cubicBezTo>
                    <a:cubicBezTo>
                      <a:pt x="6233" y="9457"/>
                      <a:pt x="6224" y="9459"/>
                      <a:pt x="6215" y="9463"/>
                    </a:cubicBezTo>
                    <a:cubicBezTo>
                      <a:pt x="6157" y="9482"/>
                      <a:pt x="6095" y="9491"/>
                      <a:pt x="6032" y="9491"/>
                    </a:cubicBezTo>
                    <a:cubicBezTo>
                      <a:pt x="6013" y="9491"/>
                      <a:pt x="5993" y="9490"/>
                      <a:pt x="5974" y="9488"/>
                    </a:cubicBezTo>
                    <a:cubicBezTo>
                      <a:pt x="5967" y="9467"/>
                      <a:pt x="5945" y="9455"/>
                      <a:pt x="5923" y="9455"/>
                    </a:cubicBezTo>
                    <a:cubicBezTo>
                      <a:pt x="5906" y="9455"/>
                      <a:pt x="5889" y="9462"/>
                      <a:pt x="5878" y="9476"/>
                    </a:cubicBezTo>
                    <a:cubicBezTo>
                      <a:pt x="5853" y="9469"/>
                      <a:pt x="5828" y="9463"/>
                      <a:pt x="5802" y="9450"/>
                    </a:cubicBezTo>
                    <a:cubicBezTo>
                      <a:pt x="5764" y="9438"/>
                      <a:pt x="5726" y="9418"/>
                      <a:pt x="5694" y="9399"/>
                    </a:cubicBezTo>
                    <a:lnTo>
                      <a:pt x="5707" y="9393"/>
                    </a:lnTo>
                    <a:cubicBezTo>
                      <a:pt x="5726" y="9380"/>
                      <a:pt x="5739" y="9355"/>
                      <a:pt x="5726" y="9330"/>
                    </a:cubicBezTo>
                    <a:cubicBezTo>
                      <a:pt x="5716" y="9315"/>
                      <a:pt x="5700" y="9308"/>
                      <a:pt x="5684" y="9308"/>
                    </a:cubicBezTo>
                    <a:cubicBezTo>
                      <a:pt x="5679" y="9308"/>
                      <a:pt x="5674" y="9309"/>
                      <a:pt x="5669" y="9310"/>
                    </a:cubicBezTo>
                    <a:cubicBezTo>
                      <a:pt x="5656" y="9317"/>
                      <a:pt x="5643" y="9323"/>
                      <a:pt x="5631" y="9330"/>
                    </a:cubicBezTo>
                    <a:lnTo>
                      <a:pt x="5624" y="9330"/>
                    </a:lnTo>
                    <a:lnTo>
                      <a:pt x="5599" y="9336"/>
                    </a:lnTo>
                    <a:cubicBezTo>
                      <a:pt x="5573" y="9336"/>
                      <a:pt x="5548" y="9336"/>
                      <a:pt x="5523" y="9330"/>
                    </a:cubicBezTo>
                    <a:cubicBezTo>
                      <a:pt x="5497" y="9317"/>
                      <a:pt x="5478" y="9298"/>
                      <a:pt x="5459" y="9279"/>
                    </a:cubicBezTo>
                    <a:cubicBezTo>
                      <a:pt x="5453" y="9266"/>
                      <a:pt x="5446" y="9260"/>
                      <a:pt x="5440" y="9253"/>
                    </a:cubicBezTo>
                    <a:lnTo>
                      <a:pt x="5446" y="9253"/>
                    </a:lnTo>
                    <a:cubicBezTo>
                      <a:pt x="5491" y="9247"/>
                      <a:pt x="5523" y="9228"/>
                      <a:pt x="5561" y="9209"/>
                    </a:cubicBezTo>
                    <a:cubicBezTo>
                      <a:pt x="5593" y="9190"/>
                      <a:pt x="5631" y="9158"/>
                      <a:pt x="5656" y="9133"/>
                    </a:cubicBezTo>
                    <a:cubicBezTo>
                      <a:pt x="5675" y="9113"/>
                      <a:pt x="5688" y="9094"/>
                      <a:pt x="5688" y="9069"/>
                    </a:cubicBezTo>
                    <a:cubicBezTo>
                      <a:pt x="5681" y="9056"/>
                      <a:pt x="5675" y="9050"/>
                      <a:pt x="5662" y="9044"/>
                    </a:cubicBezTo>
                    <a:cubicBezTo>
                      <a:pt x="5650" y="9044"/>
                      <a:pt x="5637" y="9050"/>
                      <a:pt x="5624" y="9063"/>
                    </a:cubicBezTo>
                    <a:cubicBezTo>
                      <a:pt x="5605" y="9069"/>
                      <a:pt x="5593" y="9082"/>
                      <a:pt x="5580" y="9094"/>
                    </a:cubicBezTo>
                    <a:cubicBezTo>
                      <a:pt x="5567" y="9107"/>
                      <a:pt x="5548" y="9120"/>
                      <a:pt x="5535" y="9133"/>
                    </a:cubicBezTo>
                    <a:cubicBezTo>
                      <a:pt x="5523" y="9145"/>
                      <a:pt x="5504" y="9152"/>
                      <a:pt x="5484" y="9164"/>
                    </a:cubicBezTo>
                    <a:cubicBezTo>
                      <a:pt x="5465" y="9171"/>
                      <a:pt x="5446" y="9183"/>
                      <a:pt x="5427" y="9196"/>
                    </a:cubicBezTo>
                    <a:cubicBezTo>
                      <a:pt x="5427" y="9183"/>
                      <a:pt x="5421" y="9171"/>
                      <a:pt x="5415" y="9158"/>
                    </a:cubicBezTo>
                    <a:cubicBezTo>
                      <a:pt x="5383" y="9133"/>
                      <a:pt x="5345" y="9113"/>
                      <a:pt x="5307" y="9101"/>
                    </a:cubicBezTo>
                    <a:lnTo>
                      <a:pt x="5167" y="9050"/>
                    </a:lnTo>
                    <a:lnTo>
                      <a:pt x="4913" y="8955"/>
                    </a:lnTo>
                    <a:lnTo>
                      <a:pt x="4836" y="8923"/>
                    </a:lnTo>
                    <a:lnTo>
                      <a:pt x="4398" y="8758"/>
                    </a:lnTo>
                    <a:cubicBezTo>
                      <a:pt x="4055" y="8631"/>
                      <a:pt x="3705" y="8503"/>
                      <a:pt x="3362" y="8376"/>
                    </a:cubicBezTo>
                    <a:cubicBezTo>
                      <a:pt x="3292" y="8351"/>
                      <a:pt x="3216" y="8325"/>
                      <a:pt x="3140" y="8300"/>
                    </a:cubicBezTo>
                    <a:cubicBezTo>
                      <a:pt x="3130" y="8276"/>
                      <a:pt x="3107" y="8263"/>
                      <a:pt x="3082" y="8263"/>
                    </a:cubicBezTo>
                    <a:cubicBezTo>
                      <a:pt x="3074" y="8263"/>
                      <a:pt x="3065" y="8265"/>
                      <a:pt x="3057" y="8268"/>
                    </a:cubicBezTo>
                    <a:lnTo>
                      <a:pt x="2904" y="8217"/>
                    </a:lnTo>
                    <a:cubicBezTo>
                      <a:pt x="2904" y="8205"/>
                      <a:pt x="2892" y="8192"/>
                      <a:pt x="2879" y="8192"/>
                    </a:cubicBezTo>
                    <a:cubicBezTo>
                      <a:pt x="2644" y="8065"/>
                      <a:pt x="2402" y="7951"/>
                      <a:pt x="2155" y="7855"/>
                    </a:cubicBezTo>
                    <a:lnTo>
                      <a:pt x="2161" y="7849"/>
                    </a:lnTo>
                    <a:cubicBezTo>
                      <a:pt x="2188" y="7828"/>
                      <a:pt x="2170" y="7779"/>
                      <a:pt x="2141" y="7779"/>
                    </a:cubicBezTo>
                    <a:cubicBezTo>
                      <a:pt x="2135" y="7779"/>
                      <a:pt x="2129" y="7781"/>
                      <a:pt x="2123" y="7785"/>
                    </a:cubicBezTo>
                    <a:cubicBezTo>
                      <a:pt x="2097" y="7792"/>
                      <a:pt x="2078" y="7804"/>
                      <a:pt x="2059" y="7817"/>
                    </a:cubicBezTo>
                    <a:cubicBezTo>
                      <a:pt x="1627" y="7652"/>
                      <a:pt x="1170" y="7544"/>
                      <a:pt x="712" y="7480"/>
                    </a:cubicBezTo>
                    <a:cubicBezTo>
                      <a:pt x="680" y="7474"/>
                      <a:pt x="648" y="7461"/>
                      <a:pt x="617" y="7449"/>
                    </a:cubicBezTo>
                    <a:lnTo>
                      <a:pt x="801" y="7417"/>
                    </a:lnTo>
                    <a:cubicBezTo>
                      <a:pt x="839" y="7410"/>
                      <a:pt x="852" y="7360"/>
                      <a:pt x="820" y="7340"/>
                    </a:cubicBezTo>
                    <a:lnTo>
                      <a:pt x="248" y="6908"/>
                    </a:lnTo>
                    <a:lnTo>
                      <a:pt x="248" y="6908"/>
                    </a:lnTo>
                    <a:cubicBezTo>
                      <a:pt x="496" y="6953"/>
                      <a:pt x="750" y="6997"/>
                      <a:pt x="998" y="7042"/>
                    </a:cubicBezTo>
                    <a:cubicBezTo>
                      <a:pt x="1036" y="7042"/>
                      <a:pt x="1068" y="7004"/>
                      <a:pt x="1055" y="6972"/>
                    </a:cubicBezTo>
                    <a:cubicBezTo>
                      <a:pt x="1036" y="6921"/>
                      <a:pt x="1011" y="6877"/>
                      <a:pt x="985" y="6838"/>
                    </a:cubicBezTo>
                    <a:lnTo>
                      <a:pt x="1119" y="6832"/>
                    </a:lnTo>
                    <a:lnTo>
                      <a:pt x="1138" y="6832"/>
                    </a:lnTo>
                    <a:cubicBezTo>
                      <a:pt x="1208" y="6851"/>
                      <a:pt x="1278" y="6870"/>
                      <a:pt x="1341" y="6896"/>
                    </a:cubicBezTo>
                    <a:cubicBezTo>
                      <a:pt x="1430" y="6927"/>
                      <a:pt x="1506" y="6966"/>
                      <a:pt x="1589" y="7004"/>
                    </a:cubicBezTo>
                    <a:cubicBezTo>
                      <a:pt x="1717" y="7062"/>
                      <a:pt x="1854" y="7125"/>
                      <a:pt x="1996" y="7125"/>
                    </a:cubicBezTo>
                    <a:cubicBezTo>
                      <a:pt x="2023" y="7125"/>
                      <a:pt x="2051" y="7123"/>
                      <a:pt x="2078" y="7118"/>
                    </a:cubicBezTo>
                    <a:cubicBezTo>
                      <a:pt x="2097" y="7118"/>
                      <a:pt x="2097" y="7093"/>
                      <a:pt x="2078" y="7086"/>
                    </a:cubicBezTo>
                    <a:cubicBezTo>
                      <a:pt x="1989" y="7074"/>
                      <a:pt x="1907" y="7061"/>
                      <a:pt x="1824" y="7029"/>
                    </a:cubicBezTo>
                    <a:cubicBezTo>
                      <a:pt x="1742" y="6997"/>
                      <a:pt x="1665" y="6966"/>
                      <a:pt x="1583" y="6927"/>
                    </a:cubicBezTo>
                    <a:cubicBezTo>
                      <a:pt x="1506" y="6889"/>
                      <a:pt x="1424" y="6858"/>
                      <a:pt x="1348" y="6826"/>
                    </a:cubicBezTo>
                    <a:lnTo>
                      <a:pt x="1303" y="6813"/>
                    </a:lnTo>
                    <a:cubicBezTo>
                      <a:pt x="1316" y="6807"/>
                      <a:pt x="1328" y="6800"/>
                      <a:pt x="1335" y="6794"/>
                    </a:cubicBezTo>
                    <a:cubicBezTo>
                      <a:pt x="1341" y="6794"/>
                      <a:pt x="1341" y="6788"/>
                      <a:pt x="1348" y="6788"/>
                    </a:cubicBezTo>
                    <a:close/>
                    <a:moveTo>
                      <a:pt x="4747" y="9012"/>
                    </a:moveTo>
                    <a:lnTo>
                      <a:pt x="4792" y="9024"/>
                    </a:lnTo>
                    <a:lnTo>
                      <a:pt x="5084" y="9139"/>
                    </a:lnTo>
                    <a:lnTo>
                      <a:pt x="5173" y="9171"/>
                    </a:lnTo>
                    <a:lnTo>
                      <a:pt x="5167" y="9183"/>
                    </a:lnTo>
                    <a:cubicBezTo>
                      <a:pt x="4938" y="9438"/>
                      <a:pt x="4684" y="9673"/>
                      <a:pt x="4417" y="9889"/>
                    </a:cubicBezTo>
                    <a:cubicBezTo>
                      <a:pt x="4144" y="10092"/>
                      <a:pt x="3851" y="10270"/>
                      <a:pt x="3540" y="10410"/>
                    </a:cubicBezTo>
                    <a:cubicBezTo>
                      <a:pt x="3381" y="10486"/>
                      <a:pt x="3222" y="10550"/>
                      <a:pt x="3057" y="10600"/>
                    </a:cubicBezTo>
                    <a:cubicBezTo>
                      <a:pt x="3032" y="10608"/>
                      <a:pt x="3002" y="10615"/>
                      <a:pt x="2976" y="10615"/>
                    </a:cubicBezTo>
                    <a:cubicBezTo>
                      <a:pt x="2935" y="10615"/>
                      <a:pt x="2899" y="10599"/>
                      <a:pt x="2892" y="10550"/>
                    </a:cubicBezTo>
                    <a:lnTo>
                      <a:pt x="2885" y="10550"/>
                    </a:lnTo>
                    <a:cubicBezTo>
                      <a:pt x="2879" y="10467"/>
                      <a:pt x="2892" y="10391"/>
                      <a:pt x="2936" y="10327"/>
                    </a:cubicBezTo>
                    <a:cubicBezTo>
                      <a:pt x="3025" y="10181"/>
                      <a:pt x="3146" y="10054"/>
                      <a:pt x="3279" y="9959"/>
                    </a:cubicBezTo>
                    <a:cubicBezTo>
                      <a:pt x="3426" y="9838"/>
                      <a:pt x="3578" y="9724"/>
                      <a:pt x="3731" y="9622"/>
                    </a:cubicBezTo>
                    <a:cubicBezTo>
                      <a:pt x="3902" y="9495"/>
                      <a:pt x="4086" y="9380"/>
                      <a:pt x="4271" y="9272"/>
                    </a:cubicBezTo>
                    <a:cubicBezTo>
                      <a:pt x="4430" y="9183"/>
                      <a:pt x="4588" y="9101"/>
                      <a:pt x="4747" y="9012"/>
                    </a:cubicBezTo>
                    <a:close/>
                    <a:moveTo>
                      <a:pt x="2510" y="8122"/>
                    </a:moveTo>
                    <a:cubicBezTo>
                      <a:pt x="2618" y="8167"/>
                      <a:pt x="2720" y="8224"/>
                      <a:pt x="2822" y="8281"/>
                    </a:cubicBezTo>
                    <a:cubicBezTo>
                      <a:pt x="2828" y="8283"/>
                      <a:pt x="2835" y="8285"/>
                      <a:pt x="2842" y="8285"/>
                    </a:cubicBezTo>
                    <a:cubicBezTo>
                      <a:pt x="2856" y="8285"/>
                      <a:pt x="2871" y="8279"/>
                      <a:pt x="2879" y="8262"/>
                    </a:cubicBezTo>
                    <a:lnTo>
                      <a:pt x="2993" y="8313"/>
                    </a:lnTo>
                    <a:cubicBezTo>
                      <a:pt x="2822" y="8542"/>
                      <a:pt x="2657" y="8764"/>
                      <a:pt x="2479" y="8986"/>
                    </a:cubicBezTo>
                    <a:cubicBezTo>
                      <a:pt x="2301" y="9202"/>
                      <a:pt x="2097" y="9438"/>
                      <a:pt x="1894" y="9654"/>
                    </a:cubicBezTo>
                    <a:cubicBezTo>
                      <a:pt x="1691" y="9870"/>
                      <a:pt x="1475" y="10073"/>
                      <a:pt x="1246" y="10270"/>
                    </a:cubicBezTo>
                    <a:cubicBezTo>
                      <a:pt x="1131" y="10365"/>
                      <a:pt x="1011" y="10461"/>
                      <a:pt x="890" y="10550"/>
                    </a:cubicBezTo>
                    <a:cubicBezTo>
                      <a:pt x="782" y="10645"/>
                      <a:pt x="655" y="10715"/>
                      <a:pt x="509" y="10747"/>
                    </a:cubicBezTo>
                    <a:cubicBezTo>
                      <a:pt x="493" y="10748"/>
                      <a:pt x="476" y="10749"/>
                      <a:pt x="459" y="10749"/>
                    </a:cubicBezTo>
                    <a:cubicBezTo>
                      <a:pt x="349" y="10749"/>
                      <a:pt x="228" y="10711"/>
                      <a:pt x="178" y="10607"/>
                    </a:cubicBezTo>
                    <a:cubicBezTo>
                      <a:pt x="134" y="10512"/>
                      <a:pt x="172" y="10359"/>
                      <a:pt x="286" y="10327"/>
                    </a:cubicBezTo>
                    <a:cubicBezTo>
                      <a:pt x="318" y="10321"/>
                      <a:pt x="312" y="10270"/>
                      <a:pt x="274" y="10270"/>
                    </a:cubicBezTo>
                    <a:cubicBezTo>
                      <a:pt x="293" y="10264"/>
                      <a:pt x="305" y="10251"/>
                      <a:pt x="312" y="10232"/>
                    </a:cubicBezTo>
                    <a:cubicBezTo>
                      <a:pt x="820" y="9641"/>
                      <a:pt x="1367" y="9094"/>
                      <a:pt x="1958" y="8580"/>
                    </a:cubicBezTo>
                    <a:cubicBezTo>
                      <a:pt x="2136" y="8427"/>
                      <a:pt x="2313" y="8275"/>
                      <a:pt x="2504" y="8135"/>
                    </a:cubicBezTo>
                    <a:cubicBezTo>
                      <a:pt x="2504" y="8128"/>
                      <a:pt x="2510" y="8122"/>
                      <a:pt x="2510" y="8122"/>
                    </a:cubicBezTo>
                    <a:close/>
                    <a:moveTo>
                      <a:pt x="3527" y="8529"/>
                    </a:moveTo>
                    <a:lnTo>
                      <a:pt x="3654" y="8580"/>
                    </a:lnTo>
                    <a:cubicBezTo>
                      <a:pt x="3559" y="8751"/>
                      <a:pt x="3470" y="8916"/>
                      <a:pt x="3381" y="9088"/>
                    </a:cubicBezTo>
                    <a:cubicBezTo>
                      <a:pt x="3362" y="9107"/>
                      <a:pt x="3343" y="9126"/>
                      <a:pt x="3324" y="9145"/>
                    </a:cubicBezTo>
                    <a:cubicBezTo>
                      <a:pt x="3222" y="9266"/>
                      <a:pt x="3152" y="9406"/>
                      <a:pt x="3114" y="9552"/>
                    </a:cubicBezTo>
                    <a:lnTo>
                      <a:pt x="3108" y="9590"/>
                    </a:lnTo>
                    <a:lnTo>
                      <a:pt x="2911" y="9952"/>
                    </a:lnTo>
                    <a:cubicBezTo>
                      <a:pt x="2790" y="10175"/>
                      <a:pt x="2676" y="10397"/>
                      <a:pt x="2549" y="10613"/>
                    </a:cubicBezTo>
                    <a:lnTo>
                      <a:pt x="2542" y="10613"/>
                    </a:lnTo>
                    <a:cubicBezTo>
                      <a:pt x="2434" y="10810"/>
                      <a:pt x="2288" y="10988"/>
                      <a:pt x="2110" y="11134"/>
                    </a:cubicBezTo>
                    <a:cubicBezTo>
                      <a:pt x="1932" y="11283"/>
                      <a:pt x="1710" y="11364"/>
                      <a:pt x="1480" y="11364"/>
                    </a:cubicBezTo>
                    <a:cubicBezTo>
                      <a:pt x="1463" y="11364"/>
                      <a:pt x="1447" y="11364"/>
                      <a:pt x="1430" y="11363"/>
                    </a:cubicBezTo>
                    <a:cubicBezTo>
                      <a:pt x="1462" y="11344"/>
                      <a:pt x="1487" y="11319"/>
                      <a:pt x="1513" y="11293"/>
                    </a:cubicBezTo>
                    <a:cubicBezTo>
                      <a:pt x="2040" y="10797"/>
                      <a:pt x="2510" y="10238"/>
                      <a:pt x="2904" y="9628"/>
                    </a:cubicBezTo>
                    <a:cubicBezTo>
                      <a:pt x="3127" y="9279"/>
                      <a:pt x="3330" y="8923"/>
                      <a:pt x="3521" y="8561"/>
                    </a:cubicBezTo>
                    <a:cubicBezTo>
                      <a:pt x="3521" y="8548"/>
                      <a:pt x="3527" y="8542"/>
                      <a:pt x="3527" y="8529"/>
                    </a:cubicBezTo>
                    <a:close/>
                    <a:moveTo>
                      <a:pt x="3101" y="8357"/>
                    </a:moveTo>
                    <a:cubicBezTo>
                      <a:pt x="3209" y="8402"/>
                      <a:pt x="3317" y="8453"/>
                      <a:pt x="3426" y="8491"/>
                    </a:cubicBezTo>
                    <a:cubicBezTo>
                      <a:pt x="3419" y="8497"/>
                      <a:pt x="3413" y="8503"/>
                      <a:pt x="3406" y="8516"/>
                    </a:cubicBezTo>
                    <a:cubicBezTo>
                      <a:pt x="3095" y="9126"/>
                      <a:pt x="2727" y="9711"/>
                      <a:pt x="2313" y="10257"/>
                    </a:cubicBezTo>
                    <a:cubicBezTo>
                      <a:pt x="2104" y="10524"/>
                      <a:pt x="1875" y="10778"/>
                      <a:pt x="1633" y="11020"/>
                    </a:cubicBezTo>
                    <a:cubicBezTo>
                      <a:pt x="1519" y="11141"/>
                      <a:pt x="1398" y="11255"/>
                      <a:pt x="1265" y="11350"/>
                    </a:cubicBezTo>
                    <a:lnTo>
                      <a:pt x="1265" y="11357"/>
                    </a:lnTo>
                    <a:cubicBezTo>
                      <a:pt x="1170" y="11423"/>
                      <a:pt x="1057" y="11479"/>
                      <a:pt x="940" y="11479"/>
                    </a:cubicBezTo>
                    <a:cubicBezTo>
                      <a:pt x="900" y="11479"/>
                      <a:pt x="860" y="11473"/>
                      <a:pt x="820" y="11458"/>
                    </a:cubicBezTo>
                    <a:cubicBezTo>
                      <a:pt x="648" y="11395"/>
                      <a:pt x="528" y="11242"/>
                      <a:pt x="426" y="11103"/>
                    </a:cubicBezTo>
                    <a:cubicBezTo>
                      <a:pt x="356" y="11014"/>
                      <a:pt x="299" y="10918"/>
                      <a:pt x="248" y="10817"/>
                    </a:cubicBezTo>
                    <a:lnTo>
                      <a:pt x="248" y="10817"/>
                    </a:lnTo>
                    <a:cubicBezTo>
                      <a:pt x="309" y="10848"/>
                      <a:pt x="371" y="10861"/>
                      <a:pt x="434" y="10861"/>
                    </a:cubicBezTo>
                    <a:cubicBezTo>
                      <a:pt x="629" y="10861"/>
                      <a:pt x="827" y="10735"/>
                      <a:pt x="985" y="10620"/>
                    </a:cubicBezTo>
                    <a:cubicBezTo>
                      <a:pt x="1513" y="10213"/>
                      <a:pt x="1989" y="9749"/>
                      <a:pt x="2415" y="9234"/>
                    </a:cubicBezTo>
                    <a:cubicBezTo>
                      <a:pt x="2657" y="8955"/>
                      <a:pt x="2892" y="8662"/>
                      <a:pt x="3101" y="8357"/>
                    </a:cubicBezTo>
                    <a:close/>
                    <a:moveTo>
                      <a:pt x="5256" y="9202"/>
                    </a:moveTo>
                    <a:cubicBezTo>
                      <a:pt x="5281" y="9215"/>
                      <a:pt x="5313" y="9221"/>
                      <a:pt x="5338" y="9228"/>
                    </a:cubicBezTo>
                    <a:cubicBezTo>
                      <a:pt x="5345" y="9247"/>
                      <a:pt x="5351" y="9266"/>
                      <a:pt x="5357" y="9285"/>
                    </a:cubicBezTo>
                    <a:cubicBezTo>
                      <a:pt x="5370" y="9317"/>
                      <a:pt x="5389" y="9342"/>
                      <a:pt x="5415" y="9368"/>
                    </a:cubicBezTo>
                    <a:cubicBezTo>
                      <a:pt x="5446" y="9393"/>
                      <a:pt x="5484" y="9412"/>
                      <a:pt x="5523" y="9418"/>
                    </a:cubicBezTo>
                    <a:cubicBezTo>
                      <a:pt x="5516" y="9418"/>
                      <a:pt x="5510" y="9425"/>
                      <a:pt x="5504" y="9431"/>
                    </a:cubicBezTo>
                    <a:cubicBezTo>
                      <a:pt x="5040" y="9959"/>
                      <a:pt x="4569" y="10480"/>
                      <a:pt x="4010" y="10906"/>
                    </a:cubicBezTo>
                    <a:cubicBezTo>
                      <a:pt x="3743" y="11109"/>
                      <a:pt x="3464" y="11287"/>
                      <a:pt x="3165" y="11427"/>
                    </a:cubicBezTo>
                    <a:cubicBezTo>
                      <a:pt x="3012" y="11503"/>
                      <a:pt x="2860" y="11566"/>
                      <a:pt x="2701" y="11617"/>
                    </a:cubicBezTo>
                    <a:cubicBezTo>
                      <a:pt x="2659" y="11633"/>
                      <a:pt x="2616" y="11641"/>
                      <a:pt x="2574" y="11641"/>
                    </a:cubicBezTo>
                    <a:cubicBezTo>
                      <a:pt x="2547" y="11641"/>
                      <a:pt x="2519" y="11637"/>
                      <a:pt x="2491" y="11630"/>
                    </a:cubicBezTo>
                    <a:cubicBezTo>
                      <a:pt x="2428" y="11592"/>
                      <a:pt x="2396" y="11516"/>
                      <a:pt x="2415" y="11446"/>
                    </a:cubicBezTo>
                    <a:cubicBezTo>
                      <a:pt x="2434" y="11357"/>
                      <a:pt x="2479" y="11274"/>
                      <a:pt x="2536" y="11211"/>
                    </a:cubicBezTo>
                    <a:cubicBezTo>
                      <a:pt x="2587" y="11141"/>
                      <a:pt x="2644" y="11071"/>
                      <a:pt x="2707" y="11014"/>
                    </a:cubicBezTo>
                    <a:cubicBezTo>
                      <a:pt x="2771" y="10950"/>
                      <a:pt x="2841" y="10893"/>
                      <a:pt x="2911" y="10842"/>
                    </a:cubicBezTo>
                    <a:cubicBezTo>
                      <a:pt x="2968" y="10797"/>
                      <a:pt x="3025" y="10753"/>
                      <a:pt x="3082" y="10715"/>
                    </a:cubicBezTo>
                    <a:cubicBezTo>
                      <a:pt x="3171" y="10689"/>
                      <a:pt x="3260" y="10658"/>
                      <a:pt x="3343" y="10620"/>
                    </a:cubicBezTo>
                    <a:cubicBezTo>
                      <a:pt x="3692" y="10486"/>
                      <a:pt x="4017" y="10308"/>
                      <a:pt x="4322" y="10092"/>
                    </a:cubicBezTo>
                    <a:cubicBezTo>
                      <a:pt x="4671" y="9857"/>
                      <a:pt x="4982" y="9571"/>
                      <a:pt x="5243" y="9247"/>
                    </a:cubicBezTo>
                    <a:cubicBezTo>
                      <a:pt x="5256" y="9234"/>
                      <a:pt x="5256" y="9221"/>
                      <a:pt x="5256" y="9202"/>
                    </a:cubicBezTo>
                    <a:close/>
                    <a:moveTo>
                      <a:pt x="5618" y="9412"/>
                    </a:moveTo>
                    <a:cubicBezTo>
                      <a:pt x="5643" y="9444"/>
                      <a:pt x="5675" y="9476"/>
                      <a:pt x="5713" y="9501"/>
                    </a:cubicBezTo>
                    <a:cubicBezTo>
                      <a:pt x="5751" y="9514"/>
                      <a:pt x="5783" y="9533"/>
                      <a:pt x="5821" y="9546"/>
                    </a:cubicBezTo>
                    <a:cubicBezTo>
                      <a:pt x="5484" y="10073"/>
                      <a:pt x="5090" y="10562"/>
                      <a:pt x="4646" y="11007"/>
                    </a:cubicBezTo>
                    <a:cubicBezTo>
                      <a:pt x="4175" y="11471"/>
                      <a:pt x="3654" y="11878"/>
                      <a:pt x="3095" y="12221"/>
                    </a:cubicBezTo>
                    <a:cubicBezTo>
                      <a:pt x="3019" y="12272"/>
                      <a:pt x="2936" y="12323"/>
                      <a:pt x="2860" y="12367"/>
                    </a:cubicBezTo>
                    <a:cubicBezTo>
                      <a:pt x="2822" y="12393"/>
                      <a:pt x="2777" y="12405"/>
                      <a:pt x="2733" y="12412"/>
                    </a:cubicBezTo>
                    <a:cubicBezTo>
                      <a:pt x="2682" y="12412"/>
                      <a:pt x="2663" y="12354"/>
                      <a:pt x="2657" y="12316"/>
                    </a:cubicBezTo>
                    <a:cubicBezTo>
                      <a:pt x="2625" y="12215"/>
                      <a:pt x="2599" y="12113"/>
                      <a:pt x="2587" y="12005"/>
                    </a:cubicBezTo>
                    <a:cubicBezTo>
                      <a:pt x="2568" y="11929"/>
                      <a:pt x="2568" y="11840"/>
                      <a:pt x="2555" y="11757"/>
                    </a:cubicBezTo>
                    <a:cubicBezTo>
                      <a:pt x="2669" y="11751"/>
                      <a:pt x="2771" y="11725"/>
                      <a:pt x="2873" y="11681"/>
                    </a:cubicBezTo>
                    <a:cubicBezTo>
                      <a:pt x="3572" y="11427"/>
                      <a:pt x="4182" y="10963"/>
                      <a:pt x="4716" y="10454"/>
                    </a:cubicBezTo>
                    <a:cubicBezTo>
                      <a:pt x="5033" y="10149"/>
                      <a:pt x="5319" y="9825"/>
                      <a:pt x="5612" y="9501"/>
                    </a:cubicBezTo>
                    <a:cubicBezTo>
                      <a:pt x="5637" y="9476"/>
                      <a:pt x="5624" y="9431"/>
                      <a:pt x="5593" y="9412"/>
                    </a:cubicBezTo>
                    <a:close/>
                    <a:moveTo>
                      <a:pt x="8007" y="1"/>
                    </a:moveTo>
                    <a:cubicBezTo>
                      <a:pt x="7995" y="1"/>
                      <a:pt x="7982" y="20"/>
                      <a:pt x="7988" y="32"/>
                    </a:cubicBezTo>
                    <a:cubicBezTo>
                      <a:pt x="7950" y="20"/>
                      <a:pt x="7912" y="20"/>
                      <a:pt x="7868" y="20"/>
                    </a:cubicBezTo>
                    <a:cubicBezTo>
                      <a:pt x="7848" y="26"/>
                      <a:pt x="7836" y="45"/>
                      <a:pt x="7848" y="64"/>
                    </a:cubicBezTo>
                    <a:cubicBezTo>
                      <a:pt x="7747" y="45"/>
                      <a:pt x="7645" y="32"/>
                      <a:pt x="7543" y="26"/>
                    </a:cubicBezTo>
                    <a:cubicBezTo>
                      <a:pt x="7480" y="26"/>
                      <a:pt x="7416" y="20"/>
                      <a:pt x="7353" y="20"/>
                    </a:cubicBezTo>
                    <a:cubicBezTo>
                      <a:pt x="7296" y="20"/>
                      <a:pt x="7232" y="26"/>
                      <a:pt x="7181" y="45"/>
                    </a:cubicBezTo>
                    <a:cubicBezTo>
                      <a:pt x="7162" y="58"/>
                      <a:pt x="7149" y="90"/>
                      <a:pt x="7175" y="102"/>
                    </a:cubicBezTo>
                    <a:cubicBezTo>
                      <a:pt x="7219" y="121"/>
                      <a:pt x="7270" y="134"/>
                      <a:pt x="7315" y="134"/>
                    </a:cubicBezTo>
                    <a:lnTo>
                      <a:pt x="7359" y="134"/>
                    </a:lnTo>
                    <a:cubicBezTo>
                      <a:pt x="7277" y="134"/>
                      <a:pt x="7194" y="134"/>
                      <a:pt x="7111" y="140"/>
                    </a:cubicBezTo>
                    <a:cubicBezTo>
                      <a:pt x="6978" y="153"/>
                      <a:pt x="6851" y="172"/>
                      <a:pt x="6724" y="204"/>
                    </a:cubicBezTo>
                    <a:cubicBezTo>
                      <a:pt x="6660" y="223"/>
                      <a:pt x="6597" y="242"/>
                      <a:pt x="6533" y="261"/>
                    </a:cubicBezTo>
                    <a:cubicBezTo>
                      <a:pt x="6469" y="280"/>
                      <a:pt x="6406" y="312"/>
                      <a:pt x="6355" y="350"/>
                    </a:cubicBezTo>
                    <a:cubicBezTo>
                      <a:pt x="6332" y="368"/>
                      <a:pt x="6346" y="402"/>
                      <a:pt x="6369" y="402"/>
                    </a:cubicBezTo>
                    <a:cubicBezTo>
                      <a:pt x="6370" y="402"/>
                      <a:pt x="6372" y="401"/>
                      <a:pt x="6374" y="401"/>
                    </a:cubicBezTo>
                    <a:cubicBezTo>
                      <a:pt x="6438" y="395"/>
                      <a:pt x="6495" y="382"/>
                      <a:pt x="6552" y="363"/>
                    </a:cubicBezTo>
                    <a:lnTo>
                      <a:pt x="6565" y="363"/>
                    </a:lnTo>
                    <a:cubicBezTo>
                      <a:pt x="6482" y="401"/>
                      <a:pt x="6393" y="445"/>
                      <a:pt x="6311" y="490"/>
                    </a:cubicBezTo>
                    <a:cubicBezTo>
                      <a:pt x="6253" y="528"/>
                      <a:pt x="6196" y="560"/>
                      <a:pt x="6145" y="598"/>
                    </a:cubicBezTo>
                    <a:cubicBezTo>
                      <a:pt x="5987" y="649"/>
                      <a:pt x="5840" y="719"/>
                      <a:pt x="5707" y="808"/>
                    </a:cubicBezTo>
                    <a:cubicBezTo>
                      <a:pt x="5516" y="935"/>
                      <a:pt x="5313" y="1106"/>
                      <a:pt x="5205" y="1322"/>
                    </a:cubicBezTo>
                    <a:cubicBezTo>
                      <a:pt x="5199" y="1329"/>
                      <a:pt x="5205" y="1342"/>
                      <a:pt x="5218" y="1348"/>
                    </a:cubicBezTo>
                    <a:cubicBezTo>
                      <a:pt x="5154" y="1405"/>
                      <a:pt x="5103" y="1469"/>
                      <a:pt x="5059" y="1532"/>
                    </a:cubicBezTo>
                    <a:cubicBezTo>
                      <a:pt x="5046" y="1545"/>
                      <a:pt x="5052" y="1564"/>
                      <a:pt x="5065" y="1570"/>
                    </a:cubicBezTo>
                    <a:cubicBezTo>
                      <a:pt x="5046" y="1589"/>
                      <a:pt x="5033" y="1608"/>
                      <a:pt x="5021" y="1634"/>
                    </a:cubicBezTo>
                    <a:cubicBezTo>
                      <a:pt x="5015" y="1650"/>
                      <a:pt x="5029" y="1667"/>
                      <a:pt x="5045" y="1667"/>
                    </a:cubicBezTo>
                    <a:cubicBezTo>
                      <a:pt x="5047" y="1667"/>
                      <a:pt x="5050" y="1666"/>
                      <a:pt x="5052" y="1666"/>
                    </a:cubicBezTo>
                    <a:cubicBezTo>
                      <a:pt x="5062" y="1661"/>
                      <a:pt x="5074" y="1656"/>
                      <a:pt x="5086" y="1649"/>
                    </a:cubicBezTo>
                    <a:lnTo>
                      <a:pt x="5086" y="1649"/>
                    </a:lnTo>
                    <a:cubicBezTo>
                      <a:pt x="5033" y="1691"/>
                      <a:pt x="4986" y="1739"/>
                      <a:pt x="4951" y="1793"/>
                    </a:cubicBezTo>
                    <a:lnTo>
                      <a:pt x="4906" y="1844"/>
                    </a:lnTo>
                    <a:cubicBezTo>
                      <a:pt x="4891" y="1864"/>
                      <a:pt x="4908" y="1888"/>
                      <a:pt x="4928" y="1888"/>
                    </a:cubicBezTo>
                    <a:cubicBezTo>
                      <a:pt x="4933" y="1888"/>
                      <a:pt x="4939" y="1886"/>
                      <a:pt x="4944" y="1882"/>
                    </a:cubicBezTo>
                    <a:cubicBezTo>
                      <a:pt x="4989" y="1844"/>
                      <a:pt x="5033" y="1805"/>
                      <a:pt x="5084" y="1767"/>
                    </a:cubicBezTo>
                    <a:lnTo>
                      <a:pt x="5084" y="1767"/>
                    </a:lnTo>
                    <a:cubicBezTo>
                      <a:pt x="5052" y="1812"/>
                      <a:pt x="5021" y="1850"/>
                      <a:pt x="4995" y="1894"/>
                    </a:cubicBezTo>
                    <a:cubicBezTo>
                      <a:pt x="4963" y="1958"/>
                      <a:pt x="4932" y="2021"/>
                      <a:pt x="4913" y="2085"/>
                    </a:cubicBezTo>
                    <a:cubicBezTo>
                      <a:pt x="4881" y="2142"/>
                      <a:pt x="4874" y="2206"/>
                      <a:pt x="4887" y="2269"/>
                    </a:cubicBezTo>
                    <a:cubicBezTo>
                      <a:pt x="4874" y="2301"/>
                      <a:pt x="4862" y="2339"/>
                      <a:pt x="4855" y="2377"/>
                    </a:cubicBezTo>
                    <a:cubicBezTo>
                      <a:pt x="4843" y="2428"/>
                      <a:pt x="4811" y="2517"/>
                      <a:pt x="4868" y="2555"/>
                    </a:cubicBezTo>
                    <a:cubicBezTo>
                      <a:pt x="4874" y="2562"/>
                      <a:pt x="4887" y="2562"/>
                      <a:pt x="4900" y="2562"/>
                    </a:cubicBezTo>
                    <a:cubicBezTo>
                      <a:pt x="4893" y="2574"/>
                      <a:pt x="4893" y="2587"/>
                      <a:pt x="4893" y="2593"/>
                    </a:cubicBezTo>
                    <a:cubicBezTo>
                      <a:pt x="4855" y="2619"/>
                      <a:pt x="4817" y="2644"/>
                      <a:pt x="4785" y="2670"/>
                    </a:cubicBezTo>
                    <a:cubicBezTo>
                      <a:pt x="4785" y="2676"/>
                      <a:pt x="4779" y="2676"/>
                      <a:pt x="4779" y="2676"/>
                    </a:cubicBezTo>
                    <a:cubicBezTo>
                      <a:pt x="4430" y="2892"/>
                      <a:pt x="4118" y="3165"/>
                      <a:pt x="3851" y="3470"/>
                    </a:cubicBezTo>
                    <a:cubicBezTo>
                      <a:pt x="3699" y="3642"/>
                      <a:pt x="3565" y="3820"/>
                      <a:pt x="3445" y="4011"/>
                    </a:cubicBezTo>
                    <a:cubicBezTo>
                      <a:pt x="3381" y="4106"/>
                      <a:pt x="3324" y="4201"/>
                      <a:pt x="3273" y="4303"/>
                    </a:cubicBezTo>
                    <a:cubicBezTo>
                      <a:pt x="3216" y="4405"/>
                      <a:pt x="3146" y="4506"/>
                      <a:pt x="3140" y="4621"/>
                    </a:cubicBezTo>
                    <a:lnTo>
                      <a:pt x="3140" y="4640"/>
                    </a:lnTo>
                    <a:cubicBezTo>
                      <a:pt x="2777" y="5193"/>
                      <a:pt x="2536" y="5815"/>
                      <a:pt x="2421" y="6464"/>
                    </a:cubicBezTo>
                    <a:cubicBezTo>
                      <a:pt x="2402" y="6552"/>
                      <a:pt x="2390" y="6648"/>
                      <a:pt x="2377" y="6743"/>
                    </a:cubicBezTo>
                    <a:cubicBezTo>
                      <a:pt x="2371" y="6788"/>
                      <a:pt x="2364" y="6832"/>
                      <a:pt x="2364" y="6883"/>
                    </a:cubicBezTo>
                    <a:cubicBezTo>
                      <a:pt x="2358" y="6915"/>
                      <a:pt x="2352" y="6946"/>
                      <a:pt x="2352" y="6978"/>
                    </a:cubicBezTo>
                    <a:cubicBezTo>
                      <a:pt x="2193" y="6927"/>
                      <a:pt x="2034" y="6877"/>
                      <a:pt x="1881" y="6826"/>
                    </a:cubicBezTo>
                    <a:cubicBezTo>
                      <a:pt x="1659" y="6756"/>
                      <a:pt x="1436" y="6705"/>
                      <a:pt x="1208" y="6673"/>
                    </a:cubicBezTo>
                    <a:cubicBezTo>
                      <a:pt x="1182" y="6673"/>
                      <a:pt x="1170" y="6699"/>
                      <a:pt x="1182" y="6718"/>
                    </a:cubicBezTo>
                    <a:cubicBezTo>
                      <a:pt x="1151" y="6718"/>
                      <a:pt x="1125" y="6724"/>
                      <a:pt x="1093" y="6724"/>
                    </a:cubicBezTo>
                    <a:lnTo>
                      <a:pt x="852" y="6743"/>
                    </a:lnTo>
                    <a:cubicBezTo>
                      <a:pt x="807" y="6749"/>
                      <a:pt x="788" y="6807"/>
                      <a:pt x="826" y="6838"/>
                    </a:cubicBezTo>
                    <a:cubicBezTo>
                      <a:pt x="858" y="6864"/>
                      <a:pt x="884" y="6889"/>
                      <a:pt x="903" y="6921"/>
                    </a:cubicBezTo>
                    <a:cubicBezTo>
                      <a:pt x="623" y="6877"/>
                      <a:pt x="343" y="6832"/>
                      <a:pt x="64" y="6788"/>
                    </a:cubicBezTo>
                    <a:cubicBezTo>
                      <a:pt x="19" y="6788"/>
                      <a:pt x="0" y="6838"/>
                      <a:pt x="26" y="6870"/>
                    </a:cubicBezTo>
                    <a:cubicBezTo>
                      <a:pt x="242" y="7029"/>
                      <a:pt x="464" y="7188"/>
                      <a:pt x="680" y="7347"/>
                    </a:cubicBezTo>
                    <a:lnTo>
                      <a:pt x="483" y="7385"/>
                    </a:lnTo>
                    <a:cubicBezTo>
                      <a:pt x="445" y="7391"/>
                      <a:pt x="432" y="7436"/>
                      <a:pt x="464" y="7455"/>
                    </a:cubicBezTo>
                    <a:cubicBezTo>
                      <a:pt x="528" y="7513"/>
                      <a:pt x="609" y="7541"/>
                      <a:pt x="694" y="7541"/>
                    </a:cubicBezTo>
                    <a:cubicBezTo>
                      <a:pt x="710" y="7541"/>
                      <a:pt x="727" y="7540"/>
                      <a:pt x="744" y="7537"/>
                    </a:cubicBezTo>
                    <a:cubicBezTo>
                      <a:pt x="744" y="7531"/>
                      <a:pt x="750" y="7531"/>
                      <a:pt x="750" y="7531"/>
                    </a:cubicBezTo>
                    <a:cubicBezTo>
                      <a:pt x="1157" y="7614"/>
                      <a:pt x="1551" y="7728"/>
                      <a:pt x="1945" y="7868"/>
                    </a:cubicBezTo>
                    <a:cubicBezTo>
                      <a:pt x="1608" y="8084"/>
                      <a:pt x="1290" y="8332"/>
                      <a:pt x="998" y="8599"/>
                    </a:cubicBezTo>
                    <a:cubicBezTo>
                      <a:pt x="826" y="8758"/>
                      <a:pt x="661" y="8916"/>
                      <a:pt x="502" y="9088"/>
                    </a:cubicBezTo>
                    <a:cubicBezTo>
                      <a:pt x="350" y="9241"/>
                      <a:pt x="223" y="9425"/>
                      <a:pt x="146" y="9628"/>
                    </a:cubicBezTo>
                    <a:cubicBezTo>
                      <a:pt x="83" y="9825"/>
                      <a:pt x="64" y="10098"/>
                      <a:pt x="223" y="10251"/>
                    </a:cubicBezTo>
                    <a:lnTo>
                      <a:pt x="191" y="10302"/>
                    </a:lnTo>
                    <a:cubicBezTo>
                      <a:pt x="127" y="10340"/>
                      <a:pt x="83" y="10397"/>
                      <a:pt x="70" y="10467"/>
                    </a:cubicBezTo>
                    <a:cubicBezTo>
                      <a:pt x="51" y="10543"/>
                      <a:pt x="64" y="10626"/>
                      <a:pt x="108" y="10689"/>
                    </a:cubicBezTo>
                    <a:cubicBezTo>
                      <a:pt x="159" y="10829"/>
                      <a:pt x="223" y="10956"/>
                      <a:pt x="305" y="11077"/>
                    </a:cubicBezTo>
                    <a:cubicBezTo>
                      <a:pt x="388" y="11230"/>
                      <a:pt x="502" y="11363"/>
                      <a:pt x="636" y="11471"/>
                    </a:cubicBezTo>
                    <a:cubicBezTo>
                      <a:pt x="728" y="11544"/>
                      <a:pt x="842" y="11585"/>
                      <a:pt x="959" y="11585"/>
                    </a:cubicBezTo>
                    <a:cubicBezTo>
                      <a:pt x="1004" y="11585"/>
                      <a:pt x="1049" y="11579"/>
                      <a:pt x="1093" y="11566"/>
                    </a:cubicBezTo>
                    <a:cubicBezTo>
                      <a:pt x="1201" y="11535"/>
                      <a:pt x="1303" y="11477"/>
                      <a:pt x="1392" y="11401"/>
                    </a:cubicBezTo>
                    <a:cubicBezTo>
                      <a:pt x="1392" y="11414"/>
                      <a:pt x="1405" y="11420"/>
                      <a:pt x="1411" y="11420"/>
                    </a:cubicBezTo>
                    <a:cubicBezTo>
                      <a:pt x="1457" y="11428"/>
                      <a:pt x="1501" y="11431"/>
                      <a:pt x="1546" y="11431"/>
                    </a:cubicBezTo>
                    <a:cubicBezTo>
                      <a:pt x="1958" y="11431"/>
                      <a:pt x="2312" y="11125"/>
                      <a:pt x="2536" y="10797"/>
                    </a:cubicBezTo>
                    <a:cubicBezTo>
                      <a:pt x="2631" y="10651"/>
                      <a:pt x="2727" y="10505"/>
                      <a:pt x="2809" y="10353"/>
                    </a:cubicBezTo>
                    <a:lnTo>
                      <a:pt x="2809" y="10353"/>
                    </a:lnTo>
                    <a:cubicBezTo>
                      <a:pt x="2758" y="10473"/>
                      <a:pt x="2746" y="10626"/>
                      <a:pt x="2860" y="10702"/>
                    </a:cubicBezTo>
                    <a:cubicBezTo>
                      <a:pt x="2879" y="10715"/>
                      <a:pt x="2904" y="10728"/>
                      <a:pt x="2930" y="10734"/>
                    </a:cubicBezTo>
                    <a:cubicBezTo>
                      <a:pt x="2847" y="10778"/>
                      <a:pt x="2771" y="10836"/>
                      <a:pt x="2701" y="10899"/>
                    </a:cubicBezTo>
                    <a:cubicBezTo>
                      <a:pt x="2568" y="11007"/>
                      <a:pt x="2453" y="11141"/>
                      <a:pt x="2364" y="11287"/>
                    </a:cubicBezTo>
                    <a:cubicBezTo>
                      <a:pt x="2294" y="11420"/>
                      <a:pt x="2275" y="11605"/>
                      <a:pt x="2409" y="11706"/>
                    </a:cubicBezTo>
                    <a:cubicBezTo>
                      <a:pt x="2434" y="11725"/>
                      <a:pt x="2460" y="11738"/>
                      <a:pt x="2485" y="11744"/>
                    </a:cubicBezTo>
                    <a:cubicBezTo>
                      <a:pt x="2479" y="11929"/>
                      <a:pt x="2498" y="12107"/>
                      <a:pt x="2549" y="12278"/>
                    </a:cubicBezTo>
                    <a:cubicBezTo>
                      <a:pt x="2555" y="12361"/>
                      <a:pt x="2593" y="12431"/>
                      <a:pt x="2644" y="12482"/>
                    </a:cubicBezTo>
                    <a:cubicBezTo>
                      <a:pt x="2679" y="12504"/>
                      <a:pt x="2719" y="12515"/>
                      <a:pt x="2758" y="12515"/>
                    </a:cubicBezTo>
                    <a:cubicBezTo>
                      <a:pt x="2798" y="12515"/>
                      <a:pt x="2838" y="12504"/>
                      <a:pt x="2873" y="12482"/>
                    </a:cubicBezTo>
                    <a:cubicBezTo>
                      <a:pt x="3025" y="12405"/>
                      <a:pt x="3171" y="12316"/>
                      <a:pt x="3317" y="12215"/>
                    </a:cubicBezTo>
                    <a:cubicBezTo>
                      <a:pt x="3464" y="12126"/>
                      <a:pt x="3610" y="12024"/>
                      <a:pt x="3750" y="11922"/>
                    </a:cubicBezTo>
                    <a:cubicBezTo>
                      <a:pt x="4309" y="11509"/>
                      <a:pt x="4824" y="11033"/>
                      <a:pt x="5275" y="10499"/>
                    </a:cubicBezTo>
                    <a:cubicBezTo>
                      <a:pt x="5516" y="10200"/>
                      <a:pt x="5745" y="9895"/>
                      <a:pt x="5948" y="9571"/>
                    </a:cubicBezTo>
                    <a:cubicBezTo>
                      <a:pt x="5980" y="9574"/>
                      <a:pt x="6010" y="9576"/>
                      <a:pt x="6041" y="9576"/>
                    </a:cubicBezTo>
                    <a:cubicBezTo>
                      <a:pt x="6071" y="9576"/>
                      <a:pt x="6101" y="9574"/>
                      <a:pt x="6133" y="9571"/>
                    </a:cubicBezTo>
                    <a:cubicBezTo>
                      <a:pt x="6158" y="9565"/>
                      <a:pt x="6184" y="9565"/>
                      <a:pt x="6209" y="9558"/>
                    </a:cubicBezTo>
                    <a:cubicBezTo>
                      <a:pt x="6355" y="9615"/>
                      <a:pt x="6501" y="9673"/>
                      <a:pt x="6654" y="9717"/>
                    </a:cubicBezTo>
                    <a:lnTo>
                      <a:pt x="7175" y="9882"/>
                    </a:lnTo>
                    <a:cubicBezTo>
                      <a:pt x="7531" y="9997"/>
                      <a:pt x="7880" y="10124"/>
                      <a:pt x="8230" y="10245"/>
                    </a:cubicBezTo>
                    <a:cubicBezTo>
                      <a:pt x="8420" y="10321"/>
                      <a:pt x="8617" y="10378"/>
                      <a:pt x="8821" y="10429"/>
                    </a:cubicBezTo>
                    <a:cubicBezTo>
                      <a:pt x="8846" y="10429"/>
                      <a:pt x="8865" y="10416"/>
                      <a:pt x="8872" y="10391"/>
                    </a:cubicBezTo>
                    <a:lnTo>
                      <a:pt x="8948" y="10410"/>
                    </a:lnTo>
                    <a:cubicBezTo>
                      <a:pt x="8999" y="10416"/>
                      <a:pt x="9050" y="10429"/>
                      <a:pt x="9100" y="10448"/>
                    </a:cubicBezTo>
                    <a:cubicBezTo>
                      <a:pt x="9145" y="10473"/>
                      <a:pt x="9145" y="10499"/>
                      <a:pt x="9164" y="10543"/>
                    </a:cubicBezTo>
                    <a:cubicBezTo>
                      <a:pt x="9187" y="10613"/>
                      <a:pt x="9245" y="10632"/>
                      <a:pt x="9306" y="10632"/>
                    </a:cubicBezTo>
                    <a:cubicBezTo>
                      <a:pt x="9329" y="10632"/>
                      <a:pt x="9352" y="10629"/>
                      <a:pt x="9374" y="10626"/>
                    </a:cubicBezTo>
                    <a:lnTo>
                      <a:pt x="9532" y="10600"/>
                    </a:lnTo>
                    <a:cubicBezTo>
                      <a:pt x="9539" y="10607"/>
                      <a:pt x="9545" y="10613"/>
                      <a:pt x="9552" y="10613"/>
                    </a:cubicBezTo>
                    <a:cubicBezTo>
                      <a:pt x="9831" y="10645"/>
                      <a:pt x="10111" y="10651"/>
                      <a:pt x="10390" y="10664"/>
                    </a:cubicBezTo>
                    <a:lnTo>
                      <a:pt x="10791" y="10683"/>
                    </a:lnTo>
                    <a:lnTo>
                      <a:pt x="11007" y="10689"/>
                    </a:lnTo>
                    <a:cubicBezTo>
                      <a:pt x="11031" y="10694"/>
                      <a:pt x="11056" y="10696"/>
                      <a:pt x="11082" y="10696"/>
                    </a:cubicBezTo>
                    <a:cubicBezTo>
                      <a:pt x="11123" y="10696"/>
                      <a:pt x="11165" y="10691"/>
                      <a:pt x="11204" y="10683"/>
                    </a:cubicBezTo>
                    <a:cubicBezTo>
                      <a:pt x="11210" y="10677"/>
                      <a:pt x="11217" y="10670"/>
                      <a:pt x="11223" y="10658"/>
                    </a:cubicBezTo>
                    <a:cubicBezTo>
                      <a:pt x="11236" y="10651"/>
                      <a:pt x="11255" y="10645"/>
                      <a:pt x="11261" y="10632"/>
                    </a:cubicBezTo>
                    <a:cubicBezTo>
                      <a:pt x="11306" y="10597"/>
                      <a:pt x="11272" y="10534"/>
                      <a:pt x="11231" y="10534"/>
                    </a:cubicBezTo>
                    <a:cubicBezTo>
                      <a:pt x="11220" y="10534"/>
                      <a:pt x="11208" y="10539"/>
                      <a:pt x="11197" y="10550"/>
                    </a:cubicBezTo>
                    <a:cubicBezTo>
                      <a:pt x="11191" y="10543"/>
                      <a:pt x="11185" y="10537"/>
                      <a:pt x="11185" y="10531"/>
                    </a:cubicBezTo>
                    <a:cubicBezTo>
                      <a:pt x="11185" y="10524"/>
                      <a:pt x="11191" y="10505"/>
                      <a:pt x="11197" y="10499"/>
                    </a:cubicBezTo>
                    <a:cubicBezTo>
                      <a:pt x="11223" y="10473"/>
                      <a:pt x="11261" y="10448"/>
                      <a:pt x="11299" y="10435"/>
                    </a:cubicBezTo>
                    <a:lnTo>
                      <a:pt x="11547" y="10289"/>
                    </a:lnTo>
                    <a:lnTo>
                      <a:pt x="12062" y="9997"/>
                    </a:lnTo>
                    <a:cubicBezTo>
                      <a:pt x="12106" y="9971"/>
                      <a:pt x="12106" y="9895"/>
                      <a:pt x="12049" y="9889"/>
                    </a:cubicBezTo>
                    <a:cubicBezTo>
                      <a:pt x="11699" y="9870"/>
                      <a:pt x="11350" y="9844"/>
                      <a:pt x="11007" y="9825"/>
                    </a:cubicBezTo>
                    <a:cubicBezTo>
                      <a:pt x="10994" y="9826"/>
                      <a:pt x="10981" y="9827"/>
                      <a:pt x="10968" y="9827"/>
                    </a:cubicBezTo>
                    <a:cubicBezTo>
                      <a:pt x="10911" y="9827"/>
                      <a:pt x="10854" y="9817"/>
                      <a:pt x="10797" y="9806"/>
                    </a:cubicBezTo>
                    <a:cubicBezTo>
                      <a:pt x="10721" y="9781"/>
                      <a:pt x="10740" y="9717"/>
                      <a:pt x="10727" y="9647"/>
                    </a:cubicBezTo>
                    <a:cubicBezTo>
                      <a:pt x="10721" y="9603"/>
                      <a:pt x="10689" y="9565"/>
                      <a:pt x="10638" y="9558"/>
                    </a:cubicBezTo>
                    <a:lnTo>
                      <a:pt x="10632" y="9558"/>
                    </a:lnTo>
                    <a:cubicBezTo>
                      <a:pt x="10632" y="9552"/>
                      <a:pt x="10626" y="9546"/>
                      <a:pt x="10619" y="9546"/>
                    </a:cubicBezTo>
                    <a:cubicBezTo>
                      <a:pt x="10537" y="9520"/>
                      <a:pt x="10454" y="9495"/>
                      <a:pt x="10371" y="9482"/>
                    </a:cubicBezTo>
                    <a:cubicBezTo>
                      <a:pt x="10282" y="9457"/>
                      <a:pt x="10187" y="9438"/>
                      <a:pt x="10098" y="9418"/>
                    </a:cubicBezTo>
                    <a:cubicBezTo>
                      <a:pt x="9920" y="9380"/>
                      <a:pt x="9742" y="9349"/>
                      <a:pt x="9571" y="9304"/>
                    </a:cubicBezTo>
                    <a:cubicBezTo>
                      <a:pt x="9215" y="9228"/>
                      <a:pt x="8853" y="9133"/>
                      <a:pt x="8503" y="9031"/>
                    </a:cubicBezTo>
                    <a:cubicBezTo>
                      <a:pt x="8306" y="8974"/>
                      <a:pt x="8115" y="8923"/>
                      <a:pt x="7912" y="8872"/>
                    </a:cubicBezTo>
                    <a:lnTo>
                      <a:pt x="7899" y="8866"/>
                    </a:lnTo>
                    <a:cubicBezTo>
                      <a:pt x="7899" y="8859"/>
                      <a:pt x="7893" y="8859"/>
                      <a:pt x="7893" y="8853"/>
                    </a:cubicBezTo>
                    <a:lnTo>
                      <a:pt x="7887" y="8853"/>
                    </a:lnTo>
                    <a:lnTo>
                      <a:pt x="7880" y="8847"/>
                    </a:lnTo>
                    <a:lnTo>
                      <a:pt x="7925" y="8834"/>
                    </a:lnTo>
                    <a:cubicBezTo>
                      <a:pt x="8039" y="8789"/>
                      <a:pt x="8147" y="8732"/>
                      <a:pt x="8242" y="8669"/>
                    </a:cubicBezTo>
                    <a:cubicBezTo>
                      <a:pt x="8325" y="8611"/>
                      <a:pt x="8401" y="8554"/>
                      <a:pt x="8471" y="8484"/>
                    </a:cubicBezTo>
                    <a:cubicBezTo>
                      <a:pt x="8476" y="8489"/>
                      <a:pt x="8483" y="8493"/>
                      <a:pt x="8492" y="8493"/>
                    </a:cubicBezTo>
                    <a:cubicBezTo>
                      <a:pt x="8496" y="8493"/>
                      <a:pt x="8499" y="8493"/>
                      <a:pt x="8503" y="8491"/>
                    </a:cubicBezTo>
                    <a:cubicBezTo>
                      <a:pt x="8675" y="8408"/>
                      <a:pt x="8821" y="8287"/>
                      <a:pt x="8941" y="8141"/>
                    </a:cubicBezTo>
                    <a:lnTo>
                      <a:pt x="8954" y="8141"/>
                    </a:lnTo>
                    <a:cubicBezTo>
                      <a:pt x="9119" y="8065"/>
                      <a:pt x="9266" y="7957"/>
                      <a:pt x="9386" y="7823"/>
                    </a:cubicBezTo>
                    <a:cubicBezTo>
                      <a:pt x="9431" y="7773"/>
                      <a:pt x="9475" y="7722"/>
                      <a:pt x="9513" y="7671"/>
                    </a:cubicBezTo>
                    <a:cubicBezTo>
                      <a:pt x="9517" y="7674"/>
                      <a:pt x="9520" y="7676"/>
                      <a:pt x="9524" y="7676"/>
                    </a:cubicBezTo>
                    <a:cubicBezTo>
                      <a:pt x="9528" y="7676"/>
                      <a:pt x="9532" y="7674"/>
                      <a:pt x="9539" y="7671"/>
                    </a:cubicBezTo>
                    <a:cubicBezTo>
                      <a:pt x="9691" y="7563"/>
                      <a:pt x="9806" y="7410"/>
                      <a:pt x="9869" y="7232"/>
                    </a:cubicBezTo>
                    <a:cubicBezTo>
                      <a:pt x="9871" y="7234"/>
                      <a:pt x="9874" y="7235"/>
                      <a:pt x="9876" y="7235"/>
                    </a:cubicBezTo>
                    <a:cubicBezTo>
                      <a:pt x="9883" y="7235"/>
                      <a:pt x="9890" y="7231"/>
                      <a:pt x="9895" y="7226"/>
                    </a:cubicBezTo>
                    <a:cubicBezTo>
                      <a:pt x="9965" y="7131"/>
                      <a:pt x="10015" y="7016"/>
                      <a:pt x="10035" y="6902"/>
                    </a:cubicBezTo>
                    <a:cubicBezTo>
                      <a:pt x="10054" y="6819"/>
                      <a:pt x="10066" y="6730"/>
                      <a:pt x="10066" y="6648"/>
                    </a:cubicBezTo>
                    <a:cubicBezTo>
                      <a:pt x="10066" y="6664"/>
                      <a:pt x="10083" y="6674"/>
                      <a:pt x="10098" y="6674"/>
                    </a:cubicBezTo>
                    <a:cubicBezTo>
                      <a:pt x="10107" y="6674"/>
                      <a:pt x="10115" y="6670"/>
                      <a:pt x="10117" y="6661"/>
                    </a:cubicBezTo>
                    <a:cubicBezTo>
                      <a:pt x="10244" y="6286"/>
                      <a:pt x="10263" y="5879"/>
                      <a:pt x="10174" y="5491"/>
                    </a:cubicBezTo>
                    <a:cubicBezTo>
                      <a:pt x="10174" y="5491"/>
                      <a:pt x="10174" y="5485"/>
                      <a:pt x="10174" y="5485"/>
                    </a:cubicBezTo>
                    <a:cubicBezTo>
                      <a:pt x="10200" y="5212"/>
                      <a:pt x="10168" y="4938"/>
                      <a:pt x="10092" y="4684"/>
                    </a:cubicBezTo>
                    <a:cubicBezTo>
                      <a:pt x="10073" y="4627"/>
                      <a:pt x="10054" y="4570"/>
                      <a:pt x="10035" y="4513"/>
                    </a:cubicBezTo>
                    <a:cubicBezTo>
                      <a:pt x="10092" y="4500"/>
                      <a:pt x="10073" y="4424"/>
                      <a:pt x="10066" y="4385"/>
                    </a:cubicBezTo>
                    <a:cubicBezTo>
                      <a:pt x="10060" y="4347"/>
                      <a:pt x="10041" y="4290"/>
                      <a:pt x="10035" y="4239"/>
                    </a:cubicBezTo>
                    <a:cubicBezTo>
                      <a:pt x="10022" y="4208"/>
                      <a:pt x="10015" y="4176"/>
                      <a:pt x="10009" y="4150"/>
                    </a:cubicBezTo>
                    <a:cubicBezTo>
                      <a:pt x="10003" y="4087"/>
                      <a:pt x="9996" y="4023"/>
                      <a:pt x="9984" y="3966"/>
                    </a:cubicBezTo>
                    <a:lnTo>
                      <a:pt x="9984" y="3960"/>
                    </a:lnTo>
                    <a:cubicBezTo>
                      <a:pt x="10022" y="3864"/>
                      <a:pt x="10022" y="3756"/>
                      <a:pt x="10003" y="3655"/>
                    </a:cubicBezTo>
                    <a:cubicBezTo>
                      <a:pt x="9996" y="3642"/>
                      <a:pt x="9996" y="3629"/>
                      <a:pt x="9990" y="3617"/>
                    </a:cubicBezTo>
                    <a:cubicBezTo>
                      <a:pt x="10015" y="3578"/>
                      <a:pt x="10028" y="3540"/>
                      <a:pt x="10035" y="3502"/>
                    </a:cubicBezTo>
                    <a:cubicBezTo>
                      <a:pt x="10041" y="3464"/>
                      <a:pt x="10047" y="3426"/>
                      <a:pt x="10047" y="3388"/>
                    </a:cubicBezTo>
                    <a:cubicBezTo>
                      <a:pt x="10050" y="3391"/>
                      <a:pt x="10054" y="3393"/>
                      <a:pt x="10057" y="3393"/>
                    </a:cubicBezTo>
                    <a:cubicBezTo>
                      <a:pt x="10060" y="3393"/>
                      <a:pt x="10063" y="3391"/>
                      <a:pt x="10066" y="3388"/>
                    </a:cubicBezTo>
                    <a:cubicBezTo>
                      <a:pt x="10111" y="3356"/>
                      <a:pt x="10143" y="3305"/>
                      <a:pt x="10143" y="3248"/>
                    </a:cubicBezTo>
                    <a:cubicBezTo>
                      <a:pt x="10149" y="3248"/>
                      <a:pt x="10162" y="3248"/>
                      <a:pt x="10168" y="3242"/>
                    </a:cubicBezTo>
                    <a:cubicBezTo>
                      <a:pt x="10244" y="3178"/>
                      <a:pt x="10244" y="3026"/>
                      <a:pt x="10232" y="2924"/>
                    </a:cubicBezTo>
                    <a:cubicBezTo>
                      <a:pt x="10225" y="2816"/>
                      <a:pt x="10193" y="2701"/>
                      <a:pt x="10143" y="2606"/>
                    </a:cubicBezTo>
                    <a:cubicBezTo>
                      <a:pt x="10098" y="2517"/>
                      <a:pt x="10041" y="2435"/>
                      <a:pt x="9965" y="2371"/>
                    </a:cubicBezTo>
                    <a:cubicBezTo>
                      <a:pt x="9946" y="2352"/>
                      <a:pt x="9926" y="2339"/>
                      <a:pt x="9907" y="2320"/>
                    </a:cubicBezTo>
                    <a:cubicBezTo>
                      <a:pt x="10174" y="2307"/>
                      <a:pt x="10448" y="2269"/>
                      <a:pt x="10714" y="2244"/>
                    </a:cubicBezTo>
                    <a:lnTo>
                      <a:pt x="11140" y="2199"/>
                    </a:lnTo>
                    <a:lnTo>
                      <a:pt x="11350" y="2174"/>
                    </a:lnTo>
                    <a:cubicBezTo>
                      <a:pt x="11420" y="2174"/>
                      <a:pt x="11490" y="2161"/>
                      <a:pt x="11560" y="2142"/>
                    </a:cubicBezTo>
                    <a:cubicBezTo>
                      <a:pt x="11566" y="2142"/>
                      <a:pt x="11572" y="2136"/>
                      <a:pt x="11572" y="2130"/>
                    </a:cubicBezTo>
                    <a:lnTo>
                      <a:pt x="12354" y="2130"/>
                    </a:lnTo>
                    <a:cubicBezTo>
                      <a:pt x="12494" y="2130"/>
                      <a:pt x="12634" y="2136"/>
                      <a:pt x="12773" y="2142"/>
                    </a:cubicBezTo>
                    <a:cubicBezTo>
                      <a:pt x="12894" y="2148"/>
                      <a:pt x="13014" y="2163"/>
                      <a:pt x="13134" y="2163"/>
                    </a:cubicBezTo>
                    <a:cubicBezTo>
                      <a:pt x="13154" y="2163"/>
                      <a:pt x="13173" y="2162"/>
                      <a:pt x="13193" y="2161"/>
                    </a:cubicBezTo>
                    <a:cubicBezTo>
                      <a:pt x="13212" y="2155"/>
                      <a:pt x="13231" y="2136"/>
                      <a:pt x="13231" y="2117"/>
                    </a:cubicBezTo>
                    <a:cubicBezTo>
                      <a:pt x="13244" y="2079"/>
                      <a:pt x="13225" y="2041"/>
                      <a:pt x="13187" y="2034"/>
                    </a:cubicBezTo>
                    <a:cubicBezTo>
                      <a:pt x="12646" y="1920"/>
                      <a:pt x="12100" y="1844"/>
                      <a:pt x="11553" y="1799"/>
                    </a:cubicBezTo>
                    <a:cubicBezTo>
                      <a:pt x="11274" y="1780"/>
                      <a:pt x="10994" y="1767"/>
                      <a:pt x="10714" y="1767"/>
                    </a:cubicBezTo>
                    <a:lnTo>
                      <a:pt x="10397" y="1767"/>
                    </a:lnTo>
                    <a:lnTo>
                      <a:pt x="10390" y="1761"/>
                    </a:lnTo>
                    <a:cubicBezTo>
                      <a:pt x="10366" y="1733"/>
                      <a:pt x="10319" y="1727"/>
                      <a:pt x="10274" y="1727"/>
                    </a:cubicBezTo>
                    <a:cubicBezTo>
                      <a:pt x="10249" y="1727"/>
                      <a:pt x="10225" y="1729"/>
                      <a:pt x="10206" y="1729"/>
                    </a:cubicBezTo>
                    <a:lnTo>
                      <a:pt x="10003" y="1736"/>
                    </a:lnTo>
                    <a:cubicBezTo>
                      <a:pt x="9933" y="1736"/>
                      <a:pt x="9863" y="1742"/>
                      <a:pt x="9799" y="1742"/>
                    </a:cubicBezTo>
                    <a:cubicBezTo>
                      <a:pt x="9791" y="1743"/>
                      <a:pt x="9782" y="1743"/>
                      <a:pt x="9774" y="1743"/>
                    </a:cubicBezTo>
                    <a:cubicBezTo>
                      <a:pt x="9733" y="1743"/>
                      <a:pt x="9698" y="1731"/>
                      <a:pt x="9666" y="1710"/>
                    </a:cubicBezTo>
                    <a:cubicBezTo>
                      <a:pt x="9660" y="1704"/>
                      <a:pt x="9653" y="1691"/>
                      <a:pt x="9653" y="1685"/>
                    </a:cubicBezTo>
                    <a:cubicBezTo>
                      <a:pt x="9621" y="1627"/>
                      <a:pt x="9596" y="1564"/>
                      <a:pt x="9571" y="1500"/>
                    </a:cubicBezTo>
                    <a:cubicBezTo>
                      <a:pt x="9526" y="1380"/>
                      <a:pt x="9501" y="1253"/>
                      <a:pt x="9456" y="1125"/>
                    </a:cubicBezTo>
                    <a:cubicBezTo>
                      <a:pt x="9456" y="1119"/>
                      <a:pt x="9450" y="1113"/>
                      <a:pt x="9437" y="1113"/>
                    </a:cubicBezTo>
                    <a:cubicBezTo>
                      <a:pt x="9431" y="1068"/>
                      <a:pt x="9424" y="1017"/>
                      <a:pt x="9412" y="973"/>
                    </a:cubicBezTo>
                    <a:cubicBezTo>
                      <a:pt x="9367" y="795"/>
                      <a:pt x="9297" y="623"/>
                      <a:pt x="9196" y="471"/>
                    </a:cubicBezTo>
                    <a:cubicBezTo>
                      <a:pt x="9190" y="463"/>
                      <a:pt x="9183" y="460"/>
                      <a:pt x="9176" y="460"/>
                    </a:cubicBezTo>
                    <a:cubicBezTo>
                      <a:pt x="9159" y="460"/>
                      <a:pt x="9142" y="478"/>
                      <a:pt x="9151" y="496"/>
                    </a:cubicBezTo>
                    <a:cubicBezTo>
                      <a:pt x="9158" y="515"/>
                      <a:pt x="9164" y="528"/>
                      <a:pt x="9170" y="547"/>
                    </a:cubicBezTo>
                    <a:cubicBezTo>
                      <a:pt x="9145" y="503"/>
                      <a:pt x="9113" y="458"/>
                      <a:pt x="9088" y="420"/>
                    </a:cubicBezTo>
                    <a:cubicBezTo>
                      <a:pt x="9082" y="414"/>
                      <a:pt x="9075" y="412"/>
                      <a:pt x="9069" y="412"/>
                    </a:cubicBezTo>
                    <a:cubicBezTo>
                      <a:pt x="9054" y="412"/>
                      <a:pt x="9041" y="426"/>
                      <a:pt x="9050" y="439"/>
                    </a:cubicBezTo>
                    <a:lnTo>
                      <a:pt x="9056" y="458"/>
                    </a:lnTo>
                    <a:cubicBezTo>
                      <a:pt x="8992" y="363"/>
                      <a:pt x="8916" y="280"/>
                      <a:pt x="8827" y="210"/>
                    </a:cubicBezTo>
                    <a:cubicBezTo>
                      <a:pt x="8823" y="208"/>
                      <a:pt x="8820" y="207"/>
                      <a:pt x="8816" y="207"/>
                    </a:cubicBezTo>
                    <a:cubicBezTo>
                      <a:pt x="8800" y="207"/>
                      <a:pt x="8786" y="226"/>
                      <a:pt x="8802" y="236"/>
                    </a:cubicBezTo>
                    <a:cubicBezTo>
                      <a:pt x="8853" y="293"/>
                      <a:pt x="8897" y="357"/>
                      <a:pt x="8941" y="420"/>
                    </a:cubicBezTo>
                    <a:cubicBezTo>
                      <a:pt x="8910" y="382"/>
                      <a:pt x="8872" y="344"/>
                      <a:pt x="8840" y="312"/>
                    </a:cubicBezTo>
                    <a:cubicBezTo>
                      <a:pt x="8757" y="242"/>
                      <a:pt x="8675" y="179"/>
                      <a:pt x="8592" y="115"/>
                    </a:cubicBezTo>
                    <a:cubicBezTo>
                      <a:pt x="8547" y="90"/>
                      <a:pt x="8503" y="64"/>
                      <a:pt x="8452" y="39"/>
                    </a:cubicBezTo>
                    <a:cubicBezTo>
                      <a:pt x="8424" y="25"/>
                      <a:pt x="8389" y="4"/>
                      <a:pt x="8358" y="4"/>
                    </a:cubicBezTo>
                    <a:cubicBezTo>
                      <a:pt x="8346" y="4"/>
                      <a:pt x="8335" y="7"/>
                      <a:pt x="8325" y="13"/>
                    </a:cubicBezTo>
                    <a:cubicBezTo>
                      <a:pt x="8312" y="20"/>
                      <a:pt x="8312" y="26"/>
                      <a:pt x="8312" y="39"/>
                    </a:cubicBezTo>
                    <a:cubicBezTo>
                      <a:pt x="8312" y="51"/>
                      <a:pt x="8319" y="64"/>
                      <a:pt x="8331" y="71"/>
                    </a:cubicBezTo>
                    <a:cubicBezTo>
                      <a:pt x="8230" y="32"/>
                      <a:pt x="8115" y="13"/>
                      <a:pt x="80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96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96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96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96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96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96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96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96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96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96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96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96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96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96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96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96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96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96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96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96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96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96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96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954" name="Google Shape;195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7770" y="47834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97"/>
          <p:cNvSpPr/>
          <p:nvPr/>
        </p:nvSpPr>
        <p:spPr>
          <a:xfrm>
            <a:off x="6319500" y="-522550"/>
            <a:ext cx="3624425" cy="4730575"/>
          </a:xfrm>
          <a:custGeom>
            <a:rect b="b" l="l" r="r" t="t"/>
            <a:pathLst>
              <a:path extrusionOk="0" h="189223" w="144977">
                <a:moveTo>
                  <a:pt x="144977" y="189223"/>
                </a:moveTo>
                <a:cubicBezTo>
                  <a:pt x="134569" y="186621"/>
                  <a:pt x="126167" y="178677"/>
                  <a:pt x="117857" y="171891"/>
                </a:cubicBezTo>
                <a:cubicBezTo>
                  <a:pt x="102979" y="159741"/>
                  <a:pt x="88287" y="144080"/>
                  <a:pt x="83805" y="125401"/>
                </a:cubicBezTo>
                <a:cubicBezTo>
                  <a:pt x="81605" y="116231"/>
                  <a:pt x="77594" y="107299"/>
                  <a:pt x="77280" y="97874"/>
                </a:cubicBezTo>
                <a:cubicBezTo>
                  <a:pt x="77180" y="94873"/>
                  <a:pt x="76194" y="91226"/>
                  <a:pt x="78096" y="88902"/>
                </a:cubicBezTo>
                <a:cubicBezTo>
                  <a:pt x="83088" y="82803"/>
                  <a:pt x="96253" y="88019"/>
                  <a:pt x="101137" y="94204"/>
                </a:cubicBezTo>
                <a:cubicBezTo>
                  <a:pt x="105530" y="99767"/>
                  <a:pt x="107442" y="107781"/>
                  <a:pt x="106439" y="114798"/>
                </a:cubicBezTo>
                <a:cubicBezTo>
                  <a:pt x="105078" y="124322"/>
                  <a:pt x="89182" y="128861"/>
                  <a:pt x="79931" y="126217"/>
                </a:cubicBezTo>
                <a:cubicBezTo>
                  <a:pt x="63211" y="121438"/>
                  <a:pt x="51540" y="96771"/>
                  <a:pt x="55870" y="79930"/>
                </a:cubicBezTo>
                <a:cubicBezTo>
                  <a:pt x="59884" y="64316"/>
                  <a:pt x="81109" y="51128"/>
                  <a:pt x="75853" y="35887"/>
                </a:cubicBezTo>
                <a:cubicBezTo>
                  <a:pt x="71809" y="24158"/>
                  <a:pt x="54999" y="21593"/>
                  <a:pt x="43024" y="18351"/>
                </a:cubicBezTo>
                <a:cubicBezTo>
                  <a:pt x="27974" y="14276"/>
                  <a:pt x="13952" y="6959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60" name="Google Shape;1960;p97"/>
          <p:cNvSpPr/>
          <p:nvPr/>
        </p:nvSpPr>
        <p:spPr>
          <a:xfrm>
            <a:off x="4499500" y="3993692"/>
            <a:ext cx="4256525" cy="1199075"/>
          </a:xfrm>
          <a:custGeom>
            <a:rect b="b" l="l" r="r" t="t"/>
            <a:pathLst>
              <a:path extrusionOk="0" h="47963" w="170261">
                <a:moveTo>
                  <a:pt x="0" y="47147"/>
                </a:moveTo>
                <a:cubicBezTo>
                  <a:pt x="5922" y="43200"/>
                  <a:pt x="11927" y="38945"/>
                  <a:pt x="18759" y="36952"/>
                </a:cubicBezTo>
                <a:cubicBezTo>
                  <a:pt x="34592" y="32332"/>
                  <a:pt x="52568" y="35409"/>
                  <a:pt x="67493" y="28388"/>
                </a:cubicBezTo>
                <a:cubicBezTo>
                  <a:pt x="76280" y="24254"/>
                  <a:pt x="84249" y="3321"/>
                  <a:pt x="75037" y="249"/>
                </a:cubicBezTo>
                <a:cubicBezTo>
                  <a:pt x="68776" y="-1839"/>
                  <a:pt x="62922" y="10546"/>
                  <a:pt x="64434" y="16970"/>
                </a:cubicBezTo>
                <a:cubicBezTo>
                  <a:pt x="65583" y="21850"/>
                  <a:pt x="71178" y="24947"/>
                  <a:pt x="75853" y="26757"/>
                </a:cubicBezTo>
                <a:cubicBezTo>
                  <a:pt x="105931" y="38401"/>
                  <a:pt x="139249" y="39102"/>
                  <a:pt x="170261" y="4796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61" name="Google Shape;1961;p97"/>
          <p:cNvSpPr txBox="1"/>
          <p:nvPr/>
        </p:nvSpPr>
        <p:spPr>
          <a:xfrm>
            <a:off x="0" y="-18525"/>
            <a:ext cx="9144000" cy="5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Glossary</a:t>
            </a:r>
            <a:endParaRPr b="1" sz="3000">
              <a:solidFill>
                <a:srgbClr val="FFFFFF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962" name="Google Shape;1962;p97"/>
          <p:cNvSpPr/>
          <p:nvPr/>
        </p:nvSpPr>
        <p:spPr>
          <a:xfrm rot="10800000">
            <a:off x="602053" y="3327685"/>
            <a:ext cx="659593" cy="54834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97"/>
          <p:cNvSpPr/>
          <p:nvPr/>
        </p:nvSpPr>
        <p:spPr>
          <a:xfrm rot="10800000">
            <a:off x="602053" y="1297685"/>
            <a:ext cx="659593" cy="54834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97"/>
          <p:cNvSpPr/>
          <p:nvPr/>
        </p:nvSpPr>
        <p:spPr>
          <a:xfrm rot="10800000">
            <a:off x="602053" y="2321848"/>
            <a:ext cx="659593" cy="54834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97"/>
          <p:cNvSpPr txBox="1"/>
          <p:nvPr/>
        </p:nvSpPr>
        <p:spPr>
          <a:xfrm>
            <a:off x="1277687" y="3224188"/>
            <a:ext cx="543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stop motion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the cinematic technique of repeatedly taking photos of an object in different positions to create the appearance of movement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6" name="Google Shape;1966;p97"/>
          <p:cNvSpPr txBox="1"/>
          <p:nvPr/>
        </p:nvSpPr>
        <p:spPr>
          <a:xfrm>
            <a:off x="1261650" y="2321838"/>
            <a:ext cx="5085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endangered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not many left, close to extinction 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967" name="Google Shape;1967;p97"/>
          <p:cNvGrpSpPr/>
          <p:nvPr/>
        </p:nvGrpSpPr>
        <p:grpSpPr>
          <a:xfrm>
            <a:off x="6921530" y="1263763"/>
            <a:ext cx="2222471" cy="2701180"/>
            <a:chOff x="2100180" y="-2368550"/>
            <a:chExt cx="2222471" cy="2701180"/>
          </a:xfrm>
        </p:grpSpPr>
        <p:sp>
          <p:nvSpPr>
            <p:cNvPr id="1968" name="Google Shape;1968;p97"/>
            <p:cNvSpPr/>
            <p:nvPr/>
          </p:nvSpPr>
          <p:spPr>
            <a:xfrm>
              <a:off x="2100180" y="-2368550"/>
              <a:ext cx="2222471" cy="2701180"/>
            </a:xfrm>
            <a:custGeom>
              <a:rect b="b" l="l" r="r" t="t"/>
              <a:pathLst>
                <a:path extrusionOk="0" h="18948" w="15590">
                  <a:moveTo>
                    <a:pt x="5835" y="123"/>
                  </a:moveTo>
                  <a:lnTo>
                    <a:pt x="5835" y="123"/>
                  </a:lnTo>
                  <a:cubicBezTo>
                    <a:pt x="5898" y="123"/>
                    <a:pt x="5968" y="123"/>
                    <a:pt x="6032" y="130"/>
                  </a:cubicBezTo>
                  <a:cubicBezTo>
                    <a:pt x="5962" y="123"/>
                    <a:pt x="5898" y="123"/>
                    <a:pt x="5835" y="123"/>
                  </a:cubicBezTo>
                  <a:close/>
                  <a:moveTo>
                    <a:pt x="6591" y="149"/>
                  </a:moveTo>
                  <a:lnTo>
                    <a:pt x="6591" y="149"/>
                  </a:lnTo>
                  <a:cubicBezTo>
                    <a:pt x="6623" y="161"/>
                    <a:pt x="6654" y="168"/>
                    <a:pt x="6680" y="174"/>
                  </a:cubicBezTo>
                  <a:cubicBezTo>
                    <a:pt x="6648" y="168"/>
                    <a:pt x="6623" y="161"/>
                    <a:pt x="6591" y="149"/>
                  </a:cubicBezTo>
                  <a:close/>
                  <a:moveTo>
                    <a:pt x="6739" y="198"/>
                  </a:moveTo>
                  <a:cubicBezTo>
                    <a:pt x="6748" y="201"/>
                    <a:pt x="6758" y="204"/>
                    <a:pt x="6769" y="206"/>
                  </a:cubicBezTo>
                  <a:lnTo>
                    <a:pt x="6775" y="212"/>
                  </a:lnTo>
                  <a:cubicBezTo>
                    <a:pt x="6763" y="207"/>
                    <a:pt x="6751" y="203"/>
                    <a:pt x="6739" y="198"/>
                  </a:cubicBezTo>
                  <a:close/>
                  <a:moveTo>
                    <a:pt x="6674" y="226"/>
                  </a:moveTo>
                  <a:cubicBezTo>
                    <a:pt x="6680" y="238"/>
                    <a:pt x="6680" y="251"/>
                    <a:pt x="6673" y="263"/>
                  </a:cubicBezTo>
                  <a:lnTo>
                    <a:pt x="6667" y="263"/>
                  </a:lnTo>
                  <a:cubicBezTo>
                    <a:pt x="6680" y="251"/>
                    <a:pt x="6680" y="238"/>
                    <a:pt x="6674" y="226"/>
                  </a:cubicBezTo>
                  <a:close/>
                  <a:moveTo>
                    <a:pt x="7233" y="485"/>
                  </a:moveTo>
                  <a:lnTo>
                    <a:pt x="7233" y="485"/>
                  </a:lnTo>
                  <a:cubicBezTo>
                    <a:pt x="7239" y="488"/>
                    <a:pt x="7244" y="494"/>
                    <a:pt x="7250" y="501"/>
                  </a:cubicBezTo>
                  <a:lnTo>
                    <a:pt x="7250" y="501"/>
                  </a:lnTo>
                  <a:lnTo>
                    <a:pt x="7233" y="485"/>
                  </a:lnTo>
                  <a:close/>
                  <a:moveTo>
                    <a:pt x="6730" y="1363"/>
                  </a:moveTo>
                  <a:cubicBezTo>
                    <a:pt x="6711" y="1376"/>
                    <a:pt x="6705" y="1395"/>
                    <a:pt x="6699" y="1413"/>
                  </a:cubicBezTo>
                  <a:cubicBezTo>
                    <a:pt x="6680" y="1451"/>
                    <a:pt x="6680" y="1502"/>
                    <a:pt x="6699" y="1540"/>
                  </a:cubicBezTo>
                  <a:cubicBezTo>
                    <a:pt x="6680" y="1502"/>
                    <a:pt x="6680" y="1451"/>
                    <a:pt x="6692" y="1413"/>
                  </a:cubicBezTo>
                  <a:cubicBezTo>
                    <a:pt x="6705" y="1395"/>
                    <a:pt x="6711" y="1376"/>
                    <a:pt x="6730" y="1363"/>
                  </a:cubicBezTo>
                  <a:close/>
                  <a:moveTo>
                    <a:pt x="3112" y="2938"/>
                  </a:moveTo>
                  <a:lnTo>
                    <a:pt x="3112" y="2938"/>
                  </a:lnTo>
                  <a:cubicBezTo>
                    <a:pt x="3069" y="3038"/>
                    <a:pt x="3032" y="3138"/>
                    <a:pt x="3007" y="3243"/>
                  </a:cubicBezTo>
                  <a:lnTo>
                    <a:pt x="3007" y="3237"/>
                  </a:lnTo>
                  <a:cubicBezTo>
                    <a:pt x="3032" y="3137"/>
                    <a:pt x="3069" y="3038"/>
                    <a:pt x="3112" y="2938"/>
                  </a:cubicBezTo>
                  <a:close/>
                  <a:moveTo>
                    <a:pt x="3032" y="3593"/>
                  </a:moveTo>
                  <a:cubicBezTo>
                    <a:pt x="3032" y="3606"/>
                    <a:pt x="3032" y="3618"/>
                    <a:pt x="3026" y="3631"/>
                  </a:cubicBezTo>
                  <a:cubicBezTo>
                    <a:pt x="3026" y="3618"/>
                    <a:pt x="3026" y="3606"/>
                    <a:pt x="3026" y="3593"/>
                  </a:cubicBezTo>
                  <a:close/>
                  <a:moveTo>
                    <a:pt x="3191" y="3466"/>
                  </a:moveTo>
                  <a:cubicBezTo>
                    <a:pt x="3140" y="3542"/>
                    <a:pt x="3096" y="3612"/>
                    <a:pt x="3058" y="3695"/>
                  </a:cubicBezTo>
                  <a:cubicBezTo>
                    <a:pt x="3096" y="3612"/>
                    <a:pt x="3134" y="3542"/>
                    <a:pt x="3185" y="3466"/>
                  </a:cubicBezTo>
                  <a:close/>
                  <a:moveTo>
                    <a:pt x="3013" y="3771"/>
                  </a:moveTo>
                  <a:lnTo>
                    <a:pt x="3013" y="3790"/>
                  </a:lnTo>
                  <a:cubicBezTo>
                    <a:pt x="3013" y="3784"/>
                    <a:pt x="3007" y="3777"/>
                    <a:pt x="3007" y="3771"/>
                  </a:cubicBezTo>
                  <a:close/>
                  <a:moveTo>
                    <a:pt x="2962" y="4305"/>
                  </a:moveTo>
                  <a:lnTo>
                    <a:pt x="2969" y="4311"/>
                  </a:lnTo>
                  <a:cubicBezTo>
                    <a:pt x="2956" y="4349"/>
                    <a:pt x="2949" y="4387"/>
                    <a:pt x="2937" y="4425"/>
                  </a:cubicBezTo>
                  <a:cubicBezTo>
                    <a:pt x="2937" y="4387"/>
                    <a:pt x="2956" y="4343"/>
                    <a:pt x="2962" y="4305"/>
                  </a:cubicBezTo>
                  <a:close/>
                  <a:moveTo>
                    <a:pt x="8987" y="4400"/>
                  </a:moveTo>
                  <a:cubicBezTo>
                    <a:pt x="9133" y="4652"/>
                    <a:pt x="9278" y="4910"/>
                    <a:pt x="9416" y="5175"/>
                  </a:cubicBezTo>
                  <a:lnTo>
                    <a:pt x="9416" y="5175"/>
                  </a:lnTo>
                  <a:cubicBezTo>
                    <a:pt x="9277" y="4914"/>
                    <a:pt x="9132" y="4655"/>
                    <a:pt x="8987" y="4400"/>
                  </a:cubicBezTo>
                  <a:close/>
                  <a:moveTo>
                    <a:pt x="9470" y="5341"/>
                  </a:moveTo>
                  <a:lnTo>
                    <a:pt x="9470" y="5341"/>
                  </a:lnTo>
                  <a:cubicBezTo>
                    <a:pt x="9501" y="5385"/>
                    <a:pt x="9533" y="5430"/>
                    <a:pt x="9558" y="5474"/>
                  </a:cubicBezTo>
                  <a:cubicBezTo>
                    <a:pt x="9527" y="5430"/>
                    <a:pt x="9495" y="5385"/>
                    <a:pt x="9470" y="5341"/>
                  </a:cubicBezTo>
                  <a:close/>
                  <a:moveTo>
                    <a:pt x="9878" y="6372"/>
                  </a:moveTo>
                  <a:cubicBezTo>
                    <a:pt x="9882" y="6382"/>
                    <a:pt x="9885" y="6392"/>
                    <a:pt x="9889" y="6402"/>
                  </a:cubicBezTo>
                  <a:cubicBezTo>
                    <a:pt x="9885" y="6392"/>
                    <a:pt x="9881" y="6382"/>
                    <a:pt x="9878" y="6372"/>
                  </a:cubicBezTo>
                  <a:close/>
                  <a:moveTo>
                    <a:pt x="10016" y="6758"/>
                  </a:moveTo>
                  <a:lnTo>
                    <a:pt x="10022" y="6764"/>
                  </a:lnTo>
                  <a:cubicBezTo>
                    <a:pt x="10036" y="6815"/>
                    <a:pt x="10050" y="6866"/>
                    <a:pt x="10064" y="6917"/>
                  </a:cubicBezTo>
                  <a:lnTo>
                    <a:pt x="10064" y="6917"/>
                  </a:lnTo>
                  <a:cubicBezTo>
                    <a:pt x="10048" y="6862"/>
                    <a:pt x="10030" y="6810"/>
                    <a:pt x="10016" y="6758"/>
                  </a:cubicBezTo>
                  <a:close/>
                  <a:moveTo>
                    <a:pt x="2613" y="7141"/>
                  </a:moveTo>
                  <a:cubicBezTo>
                    <a:pt x="2636" y="7141"/>
                    <a:pt x="2664" y="7160"/>
                    <a:pt x="2664" y="7183"/>
                  </a:cubicBezTo>
                  <a:cubicBezTo>
                    <a:pt x="2660" y="7161"/>
                    <a:pt x="2633" y="7142"/>
                    <a:pt x="2610" y="7141"/>
                  </a:cubicBezTo>
                  <a:lnTo>
                    <a:pt x="2610" y="7141"/>
                  </a:lnTo>
                  <a:cubicBezTo>
                    <a:pt x="2611" y="7141"/>
                    <a:pt x="2612" y="7141"/>
                    <a:pt x="2613" y="7141"/>
                  </a:cubicBezTo>
                  <a:close/>
                  <a:moveTo>
                    <a:pt x="9914" y="7114"/>
                  </a:moveTo>
                  <a:cubicBezTo>
                    <a:pt x="9939" y="7166"/>
                    <a:pt x="9960" y="7221"/>
                    <a:pt x="9979" y="7277"/>
                  </a:cubicBezTo>
                  <a:lnTo>
                    <a:pt x="9979" y="7277"/>
                  </a:lnTo>
                  <a:lnTo>
                    <a:pt x="9978" y="7279"/>
                  </a:lnTo>
                  <a:cubicBezTo>
                    <a:pt x="9959" y="7222"/>
                    <a:pt x="9940" y="7171"/>
                    <a:pt x="9914" y="7114"/>
                  </a:cubicBezTo>
                  <a:close/>
                  <a:moveTo>
                    <a:pt x="2473" y="7476"/>
                  </a:moveTo>
                  <a:lnTo>
                    <a:pt x="2473" y="7641"/>
                  </a:lnTo>
                  <a:cubicBezTo>
                    <a:pt x="2467" y="7584"/>
                    <a:pt x="2467" y="7527"/>
                    <a:pt x="2467" y="7476"/>
                  </a:cubicBezTo>
                  <a:close/>
                  <a:moveTo>
                    <a:pt x="9905" y="8321"/>
                  </a:moveTo>
                  <a:lnTo>
                    <a:pt x="9905" y="8321"/>
                  </a:lnTo>
                  <a:cubicBezTo>
                    <a:pt x="9908" y="8324"/>
                    <a:pt x="9911" y="8328"/>
                    <a:pt x="9914" y="8332"/>
                  </a:cubicBezTo>
                  <a:lnTo>
                    <a:pt x="9914" y="8332"/>
                  </a:lnTo>
                  <a:cubicBezTo>
                    <a:pt x="9910" y="8329"/>
                    <a:pt x="9908" y="8325"/>
                    <a:pt x="9905" y="8321"/>
                  </a:cubicBezTo>
                  <a:close/>
                  <a:moveTo>
                    <a:pt x="9889" y="8553"/>
                  </a:moveTo>
                  <a:lnTo>
                    <a:pt x="9889" y="8553"/>
                  </a:lnTo>
                  <a:cubicBezTo>
                    <a:pt x="9901" y="8597"/>
                    <a:pt x="9913" y="8641"/>
                    <a:pt x="9924" y="8685"/>
                  </a:cubicBezTo>
                  <a:lnTo>
                    <a:pt x="9924" y="8685"/>
                  </a:lnTo>
                  <a:cubicBezTo>
                    <a:pt x="9915" y="8652"/>
                    <a:pt x="9905" y="8620"/>
                    <a:pt x="9895" y="8588"/>
                  </a:cubicBezTo>
                  <a:cubicBezTo>
                    <a:pt x="9894" y="8576"/>
                    <a:pt x="9892" y="8565"/>
                    <a:pt x="9889" y="8553"/>
                  </a:cubicBezTo>
                  <a:close/>
                  <a:moveTo>
                    <a:pt x="10080" y="8683"/>
                  </a:moveTo>
                  <a:cubicBezTo>
                    <a:pt x="10080" y="8690"/>
                    <a:pt x="10080" y="8696"/>
                    <a:pt x="10080" y="8702"/>
                  </a:cubicBezTo>
                  <a:cubicBezTo>
                    <a:pt x="10080" y="8696"/>
                    <a:pt x="10080" y="8690"/>
                    <a:pt x="10073" y="8683"/>
                  </a:cubicBezTo>
                  <a:close/>
                  <a:moveTo>
                    <a:pt x="9959" y="8836"/>
                  </a:moveTo>
                  <a:lnTo>
                    <a:pt x="9959" y="8836"/>
                  </a:lnTo>
                  <a:cubicBezTo>
                    <a:pt x="9978" y="8919"/>
                    <a:pt x="9991" y="9001"/>
                    <a:pt x="10003" y="9084"/>
                  </a:cubicBezTo>
                  <a:cubicBezTo>
                    <a:pt x="9991" y="9007"/>
                    <a:pt x="9978" y="8919"/>
                    <a:pt x="9959" y="8836"/>
                  </a:cubicBezTo>
                  <a:close/>
                  <a:moveTo>
                    <a:pt x="2822" y="9134"/>
                  </a:moveTo>
                  <a:lnTo>
                    <a:pt x="2822" y="9173"/>
                  </a:lnTo>
                  <a:cubicBezTo>
                    <a:pt x="2816" y="9160"/>
                    <a:pt x="2816" y="9147"/>
                    <a:pt x="2816" y="9134"/>
                  </a:cubicBezTo>
                  <a:close/>
                  <a:moveTo>
                    <a:pt x="2892" y="10018"/>
                  </a:moveTo>
                  <a:lnTo>
                    <a:pt x="2905" y="10024"/>
                  </a:lnTo>
                  <a:cubicBezTo>
                    <a:pt x="2924" y="10075"/>
                    <a:pt x="2943" y="10132"/>
                    <a:pt x="2969" y="10189"/>
                  </a:cubicBezTo>
                  <a:cubicBezTo>
                    <a:pt x="2937" y="10132"/>
                    <a:pt x="2918" y="10075"/>
                    <a:pt x="2892" y="10018"/>
                  </a:cubicBezTo>
                  <a:close/>
                  <a:moveTo>
                    <a:pt x="8777" y="10914"/>
                  </a:moveTo>
                  <a:lnTo>
                    <a:pt x="8777" y="10914"/>
                  </a:lnTo>
                  <a:cubicBezTo>
                    <a:pt x="8770" y="10920"/>
                    <a:pt x="8764" y="10927"/>
                    <a:pt x="8758" y="10939"/>
                  </a:cubicBezTo>
                  <a:lnTo>
                    <a:pt x="8758" y="10933"/>
                  </a:lnTo>
                  <a:cubicBezTo>
                    <a:pt x="8764" y="10927"/>
                    <a:pt x="8770" y="10920"/>
                    <a:pt x="8777" y="10914"/>
                  </a:cubicBezTo>
                  <a:close/>
                  <a:moveTo>
                    <a:pt x="8777" y="11073"/>
                  </a:moveTo>
                  <a:lnTo>
                    <a:pt x="8777" y="11073"/>
                  </a:lnTo>
                  <a:cubicBezTo>
                    <a:pt x="8764" y="11085"/>
                    <a:pt x="8751" y="11111"/>
                    <a:pt x="8739" y="11123"/>
                  </a:cubicBezTo>
                  <a:lnTo>
                    <a:pt x="8739" y="11117"/>
                  </a:lnTo>
                  <a:cubicBezTo>
                    <a:pt x="8751" y="11104"/>
                    <a:pt x="8764" y="11085"/>
                    <a:pt x="8777" y="11073"/>
                  </a:cubicBezTo>
                  <a:close/>
                  <a:moveTo>
                    <a:pt x="8522" y="11326"/>
                  </a:moveTo>
                  <a:lnTo>
                    <a:pt x="8522" y="11326"/>
                  </a:lnTo>
                  <a:cubicBezTo>
                    <a:pt x="8516" y="11331"/>
                    <a:pt x="8510" y="11335"/>
                    <a:pt x="8504" y="11340"/>
                  </a:cubicBezTo>
                  <a:cubicBezTo>
                    <a:pt x="8510" y="11335"/>
                    <a:pt x="8516" y="11330"/>
                    <a:pt x="8522" y="11326"/>
                  </a:cubicBezTo>
                  <a:close/>
                  <a:moveTo>
                    <a:pt x="8554" y="11187"/>
                  </a:moveTo>
                  <a:cubicBezTo>
                    <a:pt x="8491" y="11257"/>
                    <a:pt x="8415" y="11320"/>
                    <a:pt x="8338" y="11371"/>
                  </a:cubicBezTo>
                  <a:lnTo>
                    <a:pt x="8338" y="11365"/>
                  </a:lnTo>
                  <a:cubicBezTo>
                    <a:pt x="8415" y="11314"/>
                    <a:pt x="8491" y="11251"/>
                    <a:pt x="8554" y="11187"/>
                  </a:cubicBezTo>
                  <a:close/>
                  <a:moveTo>
                    <a:pt x="8580" y="11282"/>
                  </a:moveTo>
                  <a:cubicBezTo>
                    <a:pt x="8593" y="11314"/>
                    <a:pt x="8605" y="11340"/>
                    <a:pt x="8618" y="11371"/>
                  </a:cubicBezTo>
                  <a:cubicBezTo>
                    <a:pt x="8599" y="11346"/>
                    <a:pt x="8593" y="11314"/>
                    <a:pt x="8580" y="11289"/>
                  </a:cubicBezTo>
                  <a:lnTo>
                    <a:pt x="8580" y="11282"/>
                  </a:lnTo>
                  <a:close/>
                  <a:moveTo>
                    <a:pt x="8478" y="11359"/>
                  </a:moveTo>
                  <a:lnTo>
                    <a:pt x="8478" y="11359"/>
                  </a:lnTo>
                  <a:cubicBezTo>
                    <a:pt x="8462" y="11371"/>
                    <a:pt x="8444" y="11383"/>
                    <a:pt x="8426" y="11393"/>
                  </a:cubicBezTo>
                  <a:lnTo>
                    <a:pt x="8426" y="11393"/>
                  </a:lnTo>
                  <a:cubicBezTo>
                    <a:pt x="8443" y="11382"/>
                    <a:pt x="8461" y="11372"/>
                    <a:pt x="8478" y="11359"/>
                  </a:cubicBezTo>
                  <a:close/>
                  <a:moveTo>
                    <a:pt x="3852" y="11613"/>
                  </a:moveTo>
                  <a:lnTo>
                    <a:pt x="3858" y="11619"/>
                  </a:lnTo>
                  <a:cubicBezTo>
                    <a:pt x="3903" y="11676"/>
                    <a:pt x="3947" y="11734"/>
                    <a:pt x="3998" y="11791"/>
                  </a:cubicBezTo>
                  <a:cubicBezTo>
                    <a:pt x="3941" y="11727"/>
                    <a:pt x="3896" y="11670"/>
                    <a:pt x="3852" y="11613"/>
                  </a:cubicBezTo>
                  <a:close/>
                  <a:moveTo>
                    <a:pt x="5210" y="11970"/>
                  </a:moveTo>
                  <a:cubicBezTo>
                    <a:pt x="5213" y="11970"/>
                    <a:pt x="5217" y="11971"/>
                    <a:pt x="5220" y="11972"/>
                  </a:cubicBezTo>
                  <a:lnTo>
                    <a:pt x="5220" y="11972"/>
                  </a:lnTo>
                  <a:cubicBezTo>
                    <a:pt x="5219" y="11972"/>
                    <a:pt x="5218" y="11972"/>
                    <a:pt x="5217" y="11972"/>
                  </a:cubicBezTo>
                  <a:cubicBezTo>
                    <a:pt x="5192" y="11972"/>
                    <a:pt x="5176" y="11999"/>
                    <a:pt x="5186" y="12026"/>
                  </a:cubicBezTo>
                  <a:cubicBezTo>
                    <a:pt x="5166" y="12000"/>
                    <a:pt x="5187" y="11970"/>
                    <a:pt x="5210" y="11970"/>
                  </a:cubicBezTo>
                  <a:close/>
                  <a:moveTo>
                    <a:pt x="5783" y="12053"/>
                  </a:moveTo>
                  <a:cubicBezTo>
                    <a:pt x="5790" y="12053"/>
                    <a:pt x="5796" y="12054"/>
                    <a:pt x="5803" y="12058"/>
                  </a:cubicBezTo>
                  <a:lnTo>
                    <a:pt x="5758" y="12058"/>
                  </a:lnTo>
                  <a:lnTo>
                    <a:pt x="5731" y="12060"/>
                  </a:lnTo>
                  <a:lnTo>
                    <a:pt x="5731" y="12060"/>
                  </a:lnTo>
                  <a:cubicBezTo>
                    <a:pt x="5740" y="12059"/>
                    <a:pt x="5749" y="12058"/>
                    <a:pt x="5758" y="12058"/>
                  </a:cubicBezTo>
                  <a:cubicBezTo>
                    <a:pt x="5768" y="12054"/>
                    <a:pt x="5776" y="12053"/>
                    <a:pt x="5783" y="12053"/>
                  </a:cubicBezTo>
                  <a:close/>
                  <a:moveTo>
                    <a:pt x="5765" y="12172"/>
                  </a:moveTo>
                  <a:lnTo>
                    <a:pt x="5752" y="12178"/>
                  </a:lnTo>
                  <a:lnTo>
                    <a:pt x="5746" y="12178"/>
                  </a:lnTo>
                  <a:lnTo>
                    <a:pt x="5765" y="12172"/>
                  </a:lnTo>
                  <a:close/>
                  <a:moveTo>
                    <a:pt x="8586" y="12159"/>
                  </a:moveTo>
                  <a:cubicBezTo>
                    <a:pt x="8586" y="12171"/>
                    <a:pt x="8584" y="12182"/>
                    <a:pt x="8582" y="12192"/>
                  </a:cubicBezTo>
                  <a:lnTo>
                    <a:pt x="8582" y="12192"/>
                  </a:lnTo>
                  <a:lnTo>
                    <a:pt x="8586" y="12159"/>
                  </a:lnTo>
                  <a:close/>
                  <a:moveTo>
                    <a:pt x="5288" y="12134"/>
                  </a:moveTo>
                  <a:cubicBezTo>
                    <a:pt x="5269" y="12166"/>
                    <a:pt x="5256" y="12191"/>
                    <a:pt x="5237" y="12223"/>
                  </a:cubicBezTo>
                  <a:cubicBezTo>
                    <a:pt x="5250" y="12191"/>
                    <a:pt x="5263" y="12159"/>
                    <a:pt x="5282" y="12134"/>
                  </a:cubicBezTo>
                  <a:close/>
                  <a:moveTo>
                    <a:pt x="8542" y="12197"/>
                  </a:moveTo>
                  <a:cubicBezTo>
                    <a:pt x="8486" y="12217"/>
                    <a:pt x="8431" y="12240"/>
                    <a:pt x="8379" y="12266"/>
                  </a:cubicBezTo>
                  <a:lnTo>
                    <a:pt x="8379" y="12266"/>
                  </a:lnTo>
                  <a:cubicBezTo>
                    <a:pt x="8431" y="12237"/>
                    <a:pt x="8485" y="12212"/>
                    <a:pt x="8542" y="12197"/>
                  </a:cubicBezTo>
                  <a:close/>
                  <a:moveTo>
                    <a:pt x="5510" y="12325"/>
                  </a:moveTo>
                  <a:cubicBezTo>
                    <a:pt x="5510" y="12337"/>
                    <a:pt x="5504" y="12350"/>
                    <a:pt x="5498" y="12363"/>
                  </a:cubicBezTo>
                  <a:cubicBezTo>
                    <a:pt x="5498" y="12350"/>
                    <a:pt x="5504" y="12337"/>
                    <a:pt x="5510" y="12325"/>
                  </a:cubicBezTo>
                  <a:close/>
                  <a:moveTo>
                    <a:pt x="7010" y="12388"/>
                  </a:moveTo>
                  <a:cubicBezTo>
                    <a:pt x="7055" y="12407"/>
                    <a:pt x="7055" y="12477"/>
                    <a:pt x="7061" y="12521"/>
                  </a:cubicBezTo>
                  <a:lnTo>
                    <a:pt x="7061" y="12521"/>
                  </a:lnTo>
                  <a:cubicBezTo>
                    <a:pt x="7055" y="12477"/>
                    <a:pt x="7055" y="12407"/>
                    <a:pt x="7010" y="12394"/>
                  </a:cubicBezTo>
                  <a:lnTo>
                    <a:pt x="7010" y="12388"/>
                  </a:lnTo>
                  <a:close/>
                  <a:moveTo>
                    <a:pt x="7061" y="12522"/>
                  </a:moveTo>
                  <a:cubicBezTo>
                    <a:pt x="7062" y="12528"/>
                    <a:pt x="7063" y="12534"/>
                    <a:pt x="7064" y="12539"/>
                  </a:cubicBezTo>
                  <a:lnTo>
                    <a:pt x="7064" y="12539"/>
                  </a:lnTo>
                  <a:lnTo>
                    <a:pt x="7061" y="12522"/>
                  </a:lnTo>
                  <a:close/>
                  <a:moveTo>
                    <a:pt x="7442" y="12522"/>
                  </a:moveTo>
                  <a:cubicBezTo>
                    <a:pt x="7448" y="12527"/>
                    <a:pt x="7449" y="12533"/>
                    <a:pt x="7449" y="12539"/>
                  </a:cubicBezTo>
                  <a:lnTo>
                    <a:pt x="7449" y="12539"/>
                  </a:lnTo>
                  <a:cubicBezTo>
                    <a:pt x="7449" y="12533"/>
                    <a:pt x="7448" y="12528"/>
                    <a:pt x="7442" y="12528"/>
                  </a:cubicBezTo>
                  <a:lnTo>
                    <a:pt x="7442" y="12522"/>
                  </a:lnTo>
                  <a:close/>
                  <a:moveTo>
                    <a:pt x="8186" y="12382"/>
                  </a:moveTo>
                  <a:lnTo>
                    <a:pt x="8186" y="12382"/>
                  </a:lnTo>
                  <a:cubicBezTo>
                    <a:pt x="8071" y="12445"/>
                    <a:pt x="7957" y="12509"/>
                    <a:pt x="7843" y="12566"/>
                  </a:cubicBezTo>
                  <a:cubicBezTo>
                    <a:pt x="7957" y="12503"/>
                    <a:pt x="8071" y="12445"/>
                    <a:pt x="8186" y="12382"/>
                  </a:cubicBezTo>
                  <a:close/>
                  <a:moveTo>
                    <a:pt x="7843" y="12566"/>
                  </a:moveTo>
                  <a:lnTo>
                    <a:pt x="7843" y="12566"/>
                  </a:lnTo>
                  <a:cubicBezTo>
                    <a:pt x="7728" y="12630"/>
                    <a:pt x="7601" y="12693"/>
                    <a:pt x="7487" y="12757"/>
                  </a:cubicBezTo>
                  <a:cubicBezTo>
                    <a:pt x="7601" y="12693"/>
                    <a:pt x="7722" y="12630"/>
                    <a:pt x="7843" y="12566"/>
                  </a:cubicBezTo>
                  <a:close/>
                  <a:moveTo>
                    <a:pt x="7436" y="12738"/>
                  </a:moveTo>
                  <a:cubicBezTo>
                    <a:pt x="7436" y="12750"/>
                    <a:pt x="7442" y="12757"/>
                    <a:pt x="7455" y="12769"/>
                  </a:cubicBezTo>
                  <a:cubicBezTo>
                    <a:pt x="7442" y="12763"/>
                    <a:pt x="7436" y="12751"/>
                    <a:pt x="7436" y="12738"/>
                  </a:cubicBezTo>
                  <a:close/>
                  <a:moveTo>
                    <a:pt x="7036" y="12877"/>
                  </a:moveTo>
                  <a:lnTo>
                    <a:pt x="7036" y="12877"/>
                  </a:lnTo>
                  <a:cubicBezTo>
                    <a:pt x="7036" y="12890"/>
                    <a:pt x="7042" y="12909"/>
                    <a:pt x="7042" y="12922"/>
                  </a:cubicBezTo>
                  <a:lnTo>
                    <a:pt x="7042" y="12922"/>
                  </a:lnTo>
                  <a:cubicBezTo>
                    <a:pt x="7042" y="12909"/>
                    <a:pt x="7036" y="12896"/>
                    <a:pt x="7036" y="12877"/>
                  </a:cubicBezTo>
                  <a:close/>
                  <a:moveTo>
                    <a:pt x="5479" y="12916"/>
                  </a:moveTo>
                  <a:cubicBezTo>
                    <a:pt x="5511" y="12966"/>
                    <a:pt x="5549" y="13017"/>
                    <a:pt x="5580" y="13074"/>
                  </a:cubicBezTo>
                  <a:cubicBezTo>
                    <a:pt x="5549" y="13024"/>
                    <a:pt x="5511" y="12967"/>
                    <a:pt x="5479" y="12916"/>
                  </a:cubicBezTo>
                  <a:close/>
                  <a:moveTo>
                    <a:pt x="5682" y="13221"/>
                  </a:moveTo>
                  <a:lnTo>
                    <a:pt x="5682" y="13221"/>
                  </a:lnTo>
                  <a:cubicBezTo>
                    <a:pt x="5708" y="13259"/>
                    <a:pt x="5739" y="13297"/>
                    <a:pt x="5765" y="13341"/>
                  </a:cubicBezTo>
                  <a:cubicBezTo>
                    <a:pt x="5746" y="13310"/>
                    <a:pt x="5708" y="13259"/>
                    <a:pt x="5682" y="13221"/>
                  </a:cubicBezTo>
                  <a:close/>
                  <a:moveTo>
                    <a:pt x="5765" y="13341"/>
                  </a:moveTo>
                  <a:cubicBezTo>
                    <a:pt x="5796" y="13379"/>
                    <a:pt x="5809" y="13398"/>
                    <a:pt x="5828" y="13430"/>
                  </a:cubicBezTo>
                  <a:cubicBezTo>
                    <a:pt x="5809" y="13398"/>
                    <a:pt x="5784" y="13373"/>
                    <a:pt x="5765" y="13341"/>
                  </a:cubicBezTo>
                  <a:close/>
                  <a:moveTo>
                    <a:pt x="5792" y="0"/>
                  </a:moveTo>
                  <a:cubicBezTo>
                    <a:pt x="5762" y="0"/>
                    <a:pt x="5732" y="1"/>
                    <a:pt x="5701" y="3"/>
                  </a:cubicBezTo>
                  <a:cubicBezTo>
                    <a:pt x="5690" y="2"/>
                    <a:pt x="5679" y="2"/>
                    <a:pt x="5668" y="2"/>
                  </a:cubicBezTo>
                  <a:cubicBezTo>
                    <a:pt x="5570" y="2"/>
                    <a:pt x="5468" y="27"/>
                    <a:pt x="5377" y="72"/>
                  </a:cubicBezTo>
                  <a:cubicBezTo>
                    <a:pt x="5364" y="79"/>
                    <a:pt x="5364" y="104"/>
                    <a:pt x="5377" y="117"/>
                  </a:cubicBezTo>
                  <a:lnTo>
                    <a:pt x="5313" y="136"/>
                  </a:lnTo>
                  <a:cubicBezTo>
                    <a:pt x="5307" y="142"/>
                    <a:pt x="5301" y="142"/>
                    <a:pt x="5294" y="155"/>
                  </a:cubicBezTo>
                  <a:cubicBezTo>
                    <a:pt x="5148" y="161"/>
                    <a:pt x="5002" y="180"/>
                    <a:pt x="4856" y="219"/>
                  </a:cubicBezTo>
                  <a:cubicBezTo>
                    <a:pt x="4722" y="250"/>
                    <a:pt x="4595" y="295"/>
                    <a:pt x="4468" y="346"/>
                  </a:cubicBezTo>
                  <a:cubicBezTo>
                    <a:pt x="4405" y="365"/>
                    <a:pt x="4341" y="397"/>
                    <a:pt x="4278" y="428"/>
                  </a:cubicBezTo>
                  <a:cubicBezTo>
                    <a:pt x="4214" y="454"/>
                    <a:pt x="4163" y="492"/>
                    <a:pt x="4119" y="543"/>
                  </a:cubicBezTo>
                  <a:cubicBezTo>
                    <a:pt x="4101" y="560"/>
                    <a:pt x="4116" y="594"/>
                    <a:pt x="4144" y="594"/>
                  </a:cubicBezTo>
                  <a:cubicBezTo>
                    <a:pt x="4146" y="594"/>
                    <a:pt x="4148" y="594"/>
                    <a:pt x="4151" y="594"/>
                  </a:cubicBezTo>
                  <a:lnTo>
                    <a:pt x="4151" y="594"/>
                  </a:lnTo>
                  <a:cubicBezTo>
                    <a:pt x="4049" y="651"/>
                    <a:pt x="3954" y="721"/>
                    <a:pt x="3865" y="791"/>
                  </a:cubicBezTo>
                  <a:cubicBezTo>
                    <a:pt x="3731" y="892"/>
                    <a:pt x="3610" y="1013"/>
                    <a:pt x="3502" y="1140"/>
                  </a:cubicBezTo>
                  <a:cubicBezTo>
                    <a:pt x="3407" y="1254"/>
                    <a:pt x="3286" y="1394"/>
                    <a:pt x="3248" y="1547"/>
                  </a:cubicBezTo>
                  <a:cubicBezTo>
                    <a:pt x="3242" y="1559"/>
                    <a:pt x="3255" y="1579"/>
                    <a:pt x="3274" y="1579"/>
                  </a:cubicBezTo>
                  <a:cubicBezTo>
                    <a:pt x="3172" y="1725"/>
                    <a:pt x="3089" y="1884"/>
                    <a:pt x="3032" y="2055"/>
                  </a:cubicBezTo>
                  <a:cubicBezTo>
                    <a:pt x="2988" y="2189"/>
                    <a:pt x="2956" y="2322"/>
                    <a:pt x="2943" y="2462"/>
                  </a:cubicBezTo>
                  <a:cubicBezTo>
                    <a:pt x="2937" y="2532"/>
                    <a:pt x="2930" y="2608"/>
                    <a:pt x="2937" y="2678"/>
                  </a:cubicBezTo>
                  <a:cubicBezTo>
                    <a:pt x="2930" y="2735"/>
                    <a:pt x="2937" y="2799"/>
                    <a:pt x="2956" y="2856"/>
                  </a:cubicBezTo>
                  <a:cubicBezTo>
                    <a:pt x="2943" y="2907"/>
                    <a:pt x="2937" y="2958"/>
                    <a:pt x="2924" y="3015"/>
                  </a:cubicBezTo>
                  <a:cubicBezTo>
                    <a:pt x="2911" y="3097"/>
                    <a:pt x="2905" y="3186"/>
                    <a:pt x="2899" y="3269"/>
                  </a:cubicBezTo>
                  <a:cubicBezTo>
                    <a:pt x="2886" y="3352"/>
                    <a:pt x="2886" y="3440"/>
                    <a:pt x="2911" y="3517"/>
                  </a:cubicBezTo>
                  <a:cubicBezTo>
                    <a:pt x="2918" y="3529"/>
                    <a:pt x="2924" y="3536"/>
                    <a:pt x="2937" y="3536"/>
                  </a:cubicBezTo>
                  <a:cubicBezTo>
                    <a:pt x="2924" y="3606"/>
                    <a:pt x="2911" y="3676"/>
                    <a:pt x="2905" y="3746"/>
                  </a:cubicBezTo>
                  <a:cubicBezTo>
                    <a:pt x="2886" y="3834"/>
                    <a:pt x="2892" y="3923"/>
                    <a:pt x="2918" y="4012"/>
                  </a:cubicBezTo>
                  <a:cubicBezTo>
                    <a:pt x="2911" y="4038"/>
                    <a:pt x="2899" y="4057"/>
                    <a:pt x="2892" y="4082"/>
                  </a:cubicBezTo>
                  <a:cubicBezTo>
                    <a:pt x="2886" y="4108"/>
                    <a:pt x="2873" y="4152"/>
                    <a:pt x="2867" y="4190"/>
                  </a:cubicBezTo>
                  <a:cubicBezTo>
                    <a:pt x="2861" y="4209"/>
                    <a:pt x="2854" y="4235"/>
                    <a:pt x="2854" y="4260"/>
                  </a:cubicBezTo>
                  <a:cubicBezTo>
                    <a:pt x="2498" y="5252"/>
                    <a:pt x="2314" y="6300"/>
                    <a:pt x="2314" y="7355"/>
                  </a:cubicBezTo>
                  <a:cubicBezTo>
                    <a:pt x="2314" y="7692"/>
                    <a:pt x="2308" y="8041"/>
                    <a:pt x="2390" y="8365"/>
                  </a:cubicBezTo>
                  <a:cubicBezTo>
                    <a:pt x="2390" y="8378"/>
                    <a:pt x="2397" y="8385"/>
                    <a:pt x="2409" y="8391"/>
                  </a:cubicBezTo>
                  <a:cubicBezTo>
                    <a:pt x="2409" y="8550"/>
                    <a:pt x="2422" y="8715"/>
                    <a:pt x="2441" y="8874"/>
                  </a:cubicBezTo>
                  <a:cubicBezTo>
                    <a:pt x="2505" y="9446"/>
                    <a:pt x="2664" y="10011"/>
                    <a:pt x="2911" y="10532"/>
                  </a:cubicBezTo>
                  <a:cubicBezTo>
                    <a:pt x="2975" y="10679"/>
                    <a:pt x="3051" y="10818"/>
                    <a:pt x="3134" y="10952"/>
                  </a:cubicBezTo>
                  <a:cubicBezTo>
                    <a:pt x="3178" y="11022"/>
                    <a:pt x="3223" y="11092"/>
                    <a:pt x="3274" y="11162"/>
                  </a:cubicBezTo>
                  <a:cubicBezTo>
                    <a:pt x="3312" y="11225"/>
                    <a:pt x="3369" y="11282"/>
                    <a:pt x="3432" y="11320"/>
                  </a:cubicBezTo>
                  <a:cubicBezTo>
                    <a:pt x="3439" y="11327"/>
                    <a:pt x="3445" y="11327"/>
                    <a:pt x="3452" y="11327"/>
                  </a:cubicBezTo>
                  <a:cubicBezTo>
                    <a:pt x="3515" y="11435"/>
                    <a:pt x="3585" y="11543"/>
                    <a:pt x="3655" y="11645"/>
                  </a:cubicBezTo>
                  <a:cubicBezTo>
                    <a:pt x="3807" y="11873"/>
                    <a:pt x="3992" y="12077"/>
                    <a:pt x="4208" y="12242"/>
                  </a:cubicBezTo>
                  <a:cubicBezTo>
                    <a:pt x="4217" y="12251"/>
                    <a:pt x="4233" y="12257"/>
                    <a:pt x="4249" y="12257"/>
                  </a:cubicBezTo>
                  <a:cubicBezTo>
                    <a:pt x="4254" y="12257"/>
                    <a:pt x="4260" y="12256"/>
                    <a:pt x="4265" y="12255"/>
                  </a:cubicBezTo>
                  <a:cubicBezTo>
                    <a:pt x="4316" y="12305"/>
                    <a:pt x="4367" y="12356"/>
                    <a:pt x="4424" y="12401"/>
                  </a:cubicBezTo>
                  <a:cubicBezTo>
                    <a:pt x="4513" y="12477"/>
                    <a:pt x="4602" y="12547"/>
                    <a:pt x="4697" y="12610"/>
                  </a:cubicBezTo>
                  <a:cubicBezTo>
                    <a:pt x="4742" y="12642"/>
                    <a:pt x="4792" y="12674"/>
                    <a:pt x="4843" y="12706"/>
                  </a:cubicBezTo>
                  <a:cubicBezTo>
                    <a:pt x="4882" y="12728"/>
                    <a:pt x="4931" y="12765"/>
                    <a:pt x="4986" y="12765"/>
                  </a:cubicBezTo>
                  <a:cubicBezTo>
                    <a:pt x="4993" y="12765"/>
                    <a:pt x="5001" y="12765"/>
                    <a:pt x="5008" y="12763"/>
                  </a:cubicBezTo>
                  <a:lnTo>
                    <a:pt x="5015" y="12763"/>
                  </a:lnTo>
                  <a:cubicBezTo>
                    <a:pt x="4989" y="12858"/>
                    <a:pt x="4964" y="12960"/>
                    <a:pt x="4945" y="13062"/>
                  </a:cubicBezTo>
                  <a:cubicBezTo>
                    <a:pt x="4932" y="13119"/>
                    <a:pt x="4926" y="13176"/>
                    <a:pt x="4919" y="13233"/>
                  </a:cubicBezTo>
                  <a:cubicBezTo>
                    <a:pt x="4818" y="13329"/>
                    <a:pt x="4754" y="13462"/>
                    <a:pt x="4748" y="13602"/>
                  </a:cubicBezTo>
                  <a:cubicBezTo>
                    <a:pt x="4742" y="13710"/>
                    <a:pt x="4754" y="13824"/>
                    <a:pt x="4773" y="13932"/>
                  </a:cubicBezTo>
                  <a:lnTo>
                    <a:pt x="4780" y="13964"/>
                  </a:lnTo>
                  <a:cubicBezTo>
                    <a:pt x="4500" y="14098"/>
                    <a:pt x="4220" y="14231"/>
                    <a:pt x="3928" y="14345"/>
                  </a:cubicBezTo>
                  <a:cubicBezTo>
                    <a:pt x="3636" y="14460"/>
                    <a:pt x="3331" y="14574"/>
                    <a:pt x="3026" y="14676"/>
                  </a:cubicBezTo>
                  <a:cubicBezTo>
                    <a:pt x="2721" y="14777"/>
                    <a:pt x="2422" y="14873"/>
                    <a:pt x="2123" y="14981"/>
                  </a:cubicBezTo>
                  <a:cubicBezTo>
                    <a:pt x="1971" y="15032"/>
                    <a:pt x="1818" y="15089"/>
                    <a:pt x="1666" y="15146"/>
                  </a:cubicBezTo>
                  <a:cubicBezTo>
                    <a:pt x="1520" y="15191"/>
                    <a:pt x="1380" y="15248"/>
                    <a:pt x="1246" y="15318"/>
                  </a:cubicBezTo>
                  <a:cubicBezTo>
                    <a:pt x="1189" y="15343"/>
                    <a:pt x="1151" y="15394"/>
                    <a:pt x="1145" y="15457"/>
                  </a:cubicBezTo>
                  <a:cubicBezTo>
                    <a:pt x="1145" y="15515"/>
                    <a:pt x="1189" y="15565"/>
                    <a:pt x="1253" y="15578"/>
                  </a:cubicBezTo>
                  <a:cubicBezTo>
                    <a:pt x="1282" y="15583"/>
                    <a:pt x="1311" y="15585"/>
                    <a:pt x="1340" y="15585"/>
                  </a:cubicBezTo>
                  <a:cubicBezTo>
                    <a:pt x="1387" y="15585"/>
                    <a:pt x="1434" y="15580"/>
                    <a:pt x="1482" y="15572"/>
                  </a:cubicBezTo>
                  <a:lnTo>
                    <a:pt x="1501" y="15572"/>
                  </a:lnTo>
                  <a:cubicBezTo>
                    <a:pt x="1107" y="15743"/>
                    <a:pt x="732" y="15966"/>
                    <a:pt x="389" y="16226"/>
                  </a:cubicBezTo>
                  <a:cubicBezTo>
                    <a:pt x="274" y="16315"/>
                    <a:pt x="1" y="16481"/>
                    <a:pt x="166" y="16652"/>
                  </a:cubicBezTo>
                  <a:cubicBezTo>
                    <a:pt x="223" y="16699"/>
                    <a:pt x="293" y="16725"/>
                    <a:pt x="365" y="16725"/>
                  </a:cubicBezTo>
                  <a:cubicBezTo>
                    <a:pt x="390" y="16725"/>
                    <a:pt x="415" y="16722"/>
                    <a:pt x="439" y="16716"/>
                  </a:cubicBezTo>
                  <a:cubicBezTo>
                    <a:pt x="566" y="16690"/>
                    <a:pt x="687" y="16665"/>
                    <a:pt x="808" y="16633"/>
                  </a:cubicBezTo>
                  <a:cubicBezTo>
                    <a:pt x="1291" y="16512"/>
                    <a:pt x="1768" y="16360"/>
                    <a:pt x="2231" y="16182"/>
                  </a:cubicBezTo>
                  <a:lnTo>
                    <a:pt x="3725" y="15654"/>
                  </a:lnTo>
                  <a:cubicBezTo>
                    <a:pt x="4278" y="15451"/>
                    <a:pt x="4837" y="15254"/>
                    <a:pt x="5390" y="15051"/>
                  </a:cubicBezTo>
                  <a:cubicBezTo>
                    <a:pt x="5415" y="15083"/>
                    <a:pt x="5441" y="15108"/>
                    <a:pt x="5472" y="15133"/>
                  </a:cubicBezTo>
                  <a:cubicBezTo>
                    <a:pt x="5511" y="15166"/>
                    <a:pt x="5559" y="15182"/>
                    <a:pt x="5606" y="15182"/>
                  </a:cubicBezTo>
                  <a:cubicBezTo>
                    <a:pt x="5651" y="15182"/>
                    <a:pt x="5696" y="15168"/>
                    <a:pt x="5733" y="15140"/>
                  </a:cubicBezTo>
                  <a:cubicBezTo>
                    <a:pt x="5784" y="15089"/>
                    <a:pt x="5809" y="15013"/>
                    <a:pt x="5796" y="14943"/>
                  </a:cubicBezTo>
                  <a:cubicBezTo>
                    <a:pt x="5993" y="14854"/>
                    <a:pt x="6190" y="14765"/>
                    <a:pt x="6387" y="14669"/>
                  </a:cubicBezTo>
                  <a:cubicBezTo>
                    <a:pt x="6394" y="14866"/>
                    <a:pt x="6413" y="15057"/>
                    <a:pt x="6451" y="15248"/>
                  </a:cubicBezTo>
                  <a:cubicBezTo>
                    <a:pt x="6476" y="15470"/>
                    <a:pt x="6515" y="15693"/>
                    <a:pt x="6553" y="15915"/>
                  </a:cubicBezTo>
                  <a:cubicBezTo>
                    <a:pt x="6629" y="16353"/>
                    <a:pt x="6724" y="16792"/>
                    <a:pt x="6832" y="17224"/>
                  </a:cubicBezTo>
                  <a:cubicBezTo>
                    <a:pt x="6947" y="17656"/>
                    <a:pt x="7067" y="18088"/>
                    <a:pt x="7201" y="18508"/>
                  </a:cubicBezTo>
                  <a:cubicBezTo>
                    <a:pt x="7252" y="18654"/>
                    <a:pt x="7303" y="18851"/>
                    <a:pt x="7461" y="18921"/>
                  </a:cubicBezTo>
                  <a:cubicBezTo>
                    <a:pt x="7499" y="18939"/>
                    <a:pt x="7537" y="18947"/>
                    <a:pt x="7574" y="18947"/>
                  </a:cubicBezTo>
                  <a:cubicBezTo>
                    <a:pt x="7692" y="18947"/>
                    <a:pt x="7802" y="18865"/>
                    <a:pt x="7874" y="18768"/>
                  </a:cubicBezTo>
                  <a:cubicBezTo>
                    <a:pt x="8002" y="18584"/>
                    <a:pt x="8091" y="18374"/>
                    <a:pt x="8135" y="18158"/>
                  </a:cubicBezTo>
                  <a:cubicBezTo>
                    <a:pt x="8167" y="18044"/>
                    <a:pt x="8186" y="17936"/>
                    <a:pt x="8199" y="17821"/>
                  </a:cubicBezTo>
                  <a:cubicBezTo>
                    <a:pt x="8218" y="17732"/>
                    <a:pt x="8224" y="17643"/>
                    <a:pt x="8218" y="17555"/>
                  </a:cubicBezTo>
                  <a:lnTo>
                    <a:pt x="8218" y="17555"/>
                  </a:lnTo>
                  <a:cubicBezTo>
                    <a:pt x="8243" y="17593"/>
                    <a:pt x="8262" y="17631"/>
                    <a:pt x="8281" y="17669"/>
                  </a:cubicBezTo>
                  <a:cubicBezTo>
                    <a:pt x="8415" y="17904"/>
                    <a:pt x="8573" y="18133"/>
                    <a:pt x="8745" y="18343"/>
                  </a:cubicBezTo>
                  <a:cubicBezTo>
                    <a:pt x="8834" y="18451"/>
                    <a:pt x="8929" y="18546"/>
                    <a:pt x="9031" y="18641"/>
                  </a:cubicBezTo>
                  <a:cubicBezTo>
                    <a:pt x="9082" y="18692"/>
                    <a:pt x="9149" y="18719"/>
                    <a:pt x="9218" y="18719"/>
                  </a:cubicBezTo>
                  <a:cubicBezTo>
                    <a:pt x="9262" y="18719"/>
                    <a:pt x="9307" y="18708"/>
                    <a:pt x="9349" y="18686"/>
                  </a:cubicBezTo>
                  <a:cubicBezTo>
                    <a:pt x="9584" y="18552"/>
                    <a:pt x="9584" y="18203"/>
                    <a:pt x="9552" y="17974"/>
                  </a:cubicBezTo>
                  <a:cubicBezTo>
                    <a:pt x="9489" y="17669"/>
                    <a:pt x="9406" y="17364"/>
                    <a:pt x="9311" y="17072"/>
                  </a:cubicBezTo>
                  <a:cubicBezTo>
                    <a:pt x="9203" y="16722"/>
                    <a:pt x="9101" y="16373"/>
                    <a:pt x="8999" y="16023"/>
                  </a:cubicBezTo>
                  <a:lnTo>
                    <a:pt x="8847" y="15502"/>
                  </a:lnTo>
                  <a:cubicBezTo>
                    <a:pt x="8796" y="15318"/>
                    <a:pt x="8739" y="15140"/>
                    <a:pt x="8675" y="14968"/>
                  </a:cubicBezTo>
                  <a:cubicBezTo>
                    <a:pt x="8669" y="14955"/>
                    <a:pt x="8656" y="14943"/>
                    <a:pt x="8637" y="14936"/>
                  </a:cubicBezTo>
                  <a:cubicBezTo>
                    <a:pt x="8618" y="14822"/>
                    <a:pt x="8599" y="14708"/>
                    <a:pt x="8580" y="14593"/>
                  </a:cubicBezTo>
                  <a:cubicBezTo>
                    <a:pt x="8561" y="14472"/>
                    <a:pt x="8535" y="14345"/>
                    <a:pt x="8510" y="14225"/>
                  </a:cubicBezTo>
                  <a:cubicBezTo>
                    <a:pt x="8491" y="14098"/>
                    <a:pt x="8459" y="13977"/>
                    <a:pt x="8421" y="13856"/>
                  </a:cubicBezTo>
                  <a:cubicBezTo>
                    <a:pt x="8415" y="13856"/>
                    <a:pt x="8415" y="13850"/>
                    <a:pt x="8415" y="13850"/>
                  </a:cubicBezTo>
                  <a:cubicBezTo>
                    <a:pt x="8675" y="13792"/>
                    <a:pt x="8929" y="13697"/>
                    <a:pt x="9171" y="13576"/>
                  </a:cubicBezTo>
                  <a:cubicBezTo>
                    <a:pt x="9336" y="13494"/>
                    <a:pt x="9495" y="13392"/>
                    <a:pt x="9647" y="13278"/>
                  </a:cubicBezTo>
                  <a:cubicBezTo>
                    <a:pt x="9724" y="13221"/>
                    <a:pt x="9800" y="13163"/>
                    <a:pt x="9870" y="13093"/>
                  </a:cubicBezTo>
                  <a:lnTo>
                    <a:pt x="9927" y="13043"/>
                  </a:lnTo>
                  <a:cubicBezTo>
                    <a:pt x="10378" y="12807"/>
                    <a:pt x="10817" y="12541"/>
                    <a:pt x="11268" y="12293"/>
                  </a:cubicBezTo>
                  <a:cubicBezTo>
                    <a:pt x="11713" y="12039"/>
                    <a:pt x="12170" y="11791"/>
                    <a:pt x="12628" y="11543"/>
                  </a:cubicBezTo>
                  <a:cubicBezTo>
                    <a:pt x="12806" y="11448"/>
                    <a:pt x="12984" y="11359"/>
                    <a:pt x="13155" y="11257"/>
                  </a:cubicBezTo>
                  <a:cubicBezTo>
                    <a:pt x="13162" y="11260"/>
                    <a:pt x="13168" y="11262"/>
                    <a:pt x="13174" y="11262"/>
                  </a:cubicBezTo>
                  <a:cubicBezTo>
                    <a:pt x="13181" y="11262"/>
                    <a:pt x="13187" y="11260"/>
                    <a:pt x="13193" y="11257"/>
                  </a:cubicBezTo>
                  <a:cubicBezTo>
                    <a:pt x="13587" y="11022"/>
                    <a:pt x="13981" y="10768"/>
                    <a:pt x="14375" y="10520"/>
                  </a:cubicBezTo>
                  <a:cubicBezTo>
                    <a:pt x="14566" y="10393"/>
                    <a:pt x="14763" y="10272"/>
                    <a:pt x="14960" y="10145"/>
                  </a:cubicBezTo>
                  <a:cubicBezTo>
                    <a:pt x="15055" y="10081"/>
                    <a:pt x="15151" y="10024"/>
                    <a:pt x="15246" y="9961"/>
                  </a:cubicBezTo>
                  <a:cubicBezTo>
                    <a:pt x="15341" y="9903"/>
                    <a:pt x="15430" y="9846"/>
                    <a:pt x="15513" y="9776"/>
                  </a:cubicBezTo>
                  <a:cubicBezTo>
                    <a:pt x="15583" y="9725"/>
                    <a:pt x="15589" y="9630"/>
                    <a:pt x="15532" y="9567"/>
                  </a:cubicBezTo>
                  <a:cubicBezTo>
                    <a:pt x="15510" y="9551"/>
                    <a:pt x="15486" y="9543"/>
                    <a:pt x="15463" y="9543"/>
                  </a:cubicBezTo>
                  <a:cubicBezTo>
                    <a:pt x="15440" y="9543"/>
                    <a:pt x="15418" y="9551"/>
                    <a:pt x="15399" y="9567"/>
                  </a:cubicBezTo>
                  <a:cubicBezTo>
                    <a:pt x="15170" y="9668"/>
                    <a:pt x="14928" y="9751"/>
                    <a:pt x="14700" y="9846"/>
                  </a:cubicBezTo>
                  <a:lnTo>
                    <a:pt x="13988" y="10138"/>
                  </a:lnTo>
                  <a:lnTo>
                    <a:pt x="13295" y="10424"/>
                  </a:lnTo>
                  <a:cubicBezTo>
                    <a:pt x="13244" y="10456"/>
                    <a:pt x="13181" y="10475"/>
                    <a:pt x="13124" y="10482"/>
                  </a:cubicBezTo>
                  <a:cubicBezTo>
                    <a:pt x="13092" y="10482"/>
                    <a:pt x="13041" y="10456"/>
                    <a:pt x="13066" y="10418"/>
                  </a:cubicBezTo>
                  <a:cubicBezTo>
                    <a:pt x="13073" y="10393"/>
                    <a:pt x="13117" y="10367"/>
                    <a:pt x="13136" y="10348"/>
                  </a:cubicBezTo>
                  <a:cubicBezTo>
                    <a:pt x="13232" y="10266"/>
                    <a:pt x="13321" y="10189"/>
                    <a:pt x="13416" y="10107"/>
                  </a:cubicBezTo>
                  <a:cubicBezTo>
                    <a:pt x="13632" y="9916"/>
                    <a:pt x="13842" y="9719"/>
                    <a:pt x="14064" y="9535"/>
                  </a:cubicBezTo>
                  <a:cubicBezTo>
                    <a:pt x="14091" y="9507"/>
                    <a:pt x="14072" y="9461"/>
                    <a:pt x="14037" y="9461"/>
                  </a:cubicBezTo>
                  <a:cubicBezTo>
                    <a:pt x="14032" y="9461"/>
                    <a:pt x="14026" y="9462"/>
                    <a:pt x="14020" y="9465"/>
                  </a:cubicBezTo>
                  <a:cubicBezTo>
                    <a:pt x="13778" y="9567"/>
                    <a:pt x="13537" y="9668"/>
                    <a:pt x="13289" y="9770"/>
                  </a:cubicBezTo>
                  <a:cubicBezTo>
                    <a:pt x="13285" y="9768"/>
                    <a:pt x="13281" y="9767"/>
                    <a:pt x="13276" y="9767"/>
                  </a:cubicBezTo>
                  <a:cubicBezTo>
                    <a:pt x="13265" y="9767"/>
                    <a:pt x="13253" y="9772"/>
                    <a:pt x="13244" y="9776"/>
                  </a:cubicBezTo>
                  <a:cubicBezTo>
                    <a:pt x="13193" y="9802"/>
                    <a:pt x="13143" y="9827"/>
                    <a:pt x="13098" y="9852"/>
                  </a:cubicBezTo>
                  <a:lnTo>
                    <a:pt x="13092" y="9852"/>
                  </a:lnTo>
                  <a:cubicBezTo>
                    <a:pt x="13085" y="9852"/>
                    <a:pt x="13079" y="9846"/>
                    <a:pt x="13073" y="9846"/>
                  </a:cubicBezTo>
                  <a:cubicBezTo>
                    <a:pt x="12958" y="9878"/>
                    <a:pt x="12844" y="9922"/>
                    <a:pt x="12742" y="9986"/>
                  </a:cubicBezTo>
                  <a:lnTo>
                    <a:pt x="12412" y="10151"/>
                  </a:lnTo>
                  <a:lnTo>
                    <a:pt x="11738" y="10501"/>
                  </a:lnTo>
                  <a:cubicBezTo>
                    <a:pt x="11293" y="10729"/>
                    <a:pt x="10842" y="10958"/>
                    <a:pt x="10397" y="11193"/>
                  </a:cubicBezTo>
                  <a:cubicBezTo>
                    <a:pt x="10175" y="11314"/>
                    <a:pt x="9952" y="11435"/>
                    <a:pt x="9730" y="11556"/>
                  </a:cubicBezTo>
                  <a:cubicBezTo>
                    <a:pt x="9698" y="11556"/>
                    <a:pt x="9660" y="11568"/>
                    <a:pt x="9641" y="11600"/>
                  </a:cubicBezTo>
                  <a:cubicBezTo>
                    <a:pt x="9635" y="11606"/>
                    <a:pt x="9628" y="11619"/>
                    <a:pt x="9635" y="11632"/>
                  </a:cubicBezTo>
                  <a:cubicBezTo>
                    <a:pt x="9578" y="11587"/>
                    <a:pt x="9514" y="11543"/>
                    <a:pt x="9444" y="11511"/>
                  </a:cubicBezTo>
                  <a:cubicBezTo>
                    <a:pt x="9489" y="11467"/>
                    <a:pt x="9527" y="11416"/>
                    <a:pt x="9558" y="11359"/>
                  </a:cubicBezTo>
                  <a:cubicBezTo>
                    <a:pt x="9578" y="11320"/>
                    <a:pt x="9597" y="11282"/>
                    <a:pt x="9616" y="11244"/>
                  </a:cubicBezTo>
                  <a:lnTo>
                    <a:pt x="9622" y="11231"/>
                  </a:lnTo>
                  <a:cubicBezTo>
                    <a:pt x="9686" y="11155"/>
                    <a:pt x="9736" y="11073"/>
                    <a:pt x="9781" y="10984"/>
                  </a:cubicBezTo>
                  <a:cubicBezTo>
                    <a:pt x="9825" y="10876"/>
                    <a:pt x="9864" y="10755"/>
                    <a:pt x="9883" y="10640"/>
                  </a:cubicBezTo>
                  <a:cubicBezTo>
                    <a:pt x="9889" y="10590"/>
                    <a:pt x="9895" y="10545"/>
                    <a:pt x="9895" y="10494"/>
                  </a:cubicBezTo>
                  <a:cubicBezTo>
                    <a:pt x="9902" y="10494"/>
                    <a:pt x="9908" y="10488"/>
                    <a:pt x="9908" y="10482"/>
                  </a:cubicBezTo>
                  <a:cubicBezTo>
                    <a:pt x="10016" y="10272"/>
                    <a:pt x="10086" y="10049"/>
                    <a:pt x="10130" y="9821"/>
                  </a:cubicBezTo>
                  <a:cubicBezTo>
                    <a:pt x="10143" y="9821"/>
                    <a:pt x="10156" y="9814"/>
                    <a:pt x="10162" y="9802"/>
                  </a:cubicBezTo>
                  <a:cubicBezTo>
                    <a:pt x="10213" y="9687"/>
                    <a:pt x="10251" y="9573"/>
                    <a:pt x="10283" y="9458"/>
                  </a:cubicBezTo>
                  <a:cubicBezTo>
                    <a:pt x="10315" y="9338"/>
                    <a:pt x="10340" y="9223"/>
                    <a:pt x="10353" y="9103"/>
                  </a:cubicBezTo>
                  <a:cubicBezTo>
                    <a:pt x="10378" y="8861"/>
                    <a:pt x="10391" y="8620"/>
                    <a:pt x="10372" y="8372"/>
                  </a:cubicBezTo>
                  <a:cubicBezTo>
                    <a:pt x="10359" y="8213"/>
                    <a:pt x="10340" y="8054"/>
                    <a:pt x="10308" y="7895"/>
                  </a:cubicBezTo>
                  <a:cubicBezTo>
                    <a:pt x="10308" y="7895"/>
                    <a:pt x="10308" y="7895"/>
                    <a:pt x="10308" y="7889"/>
                  </a:cubicBezTo>
                  <a:cubicBezTo>
                    <a:pt x="10308" y="7489"/>
                    <a:pt x="10245" y="7088"/>
                    <a:pt x="10124" y="6701"/>
                  </a:cubicBezTo>
                  <a:cubicBezTo>
                    <a:pt x="10035" y="6415"/>
                    <a:pt x="9921" y="6135"/>
                    <a:pt x="9781" y="5868"/>
                  </a:cubicBezTo>
                  <a:cubicBezTo>
                    <a:pt x="9800" y="5855"/>
                    <a:pt x="9806" y="5843"/>
                    <a:pt x="9800" y="5824"/>
                  </a:cubicBezTo>
                  <a:cubicBezTo>
                    <a:pt x="9654" y="5404"/>
                    <a:pt x="9470" y="4997"/>
                    <a:pt x="9253" y="4603"/>
                  </a:cubicBezTo>
                  <a:cubicBezTo>
                    <a:pt x="9152" y="4419"/>
                    <a:pt x="9044" y="4228"/>
                    <a:pt x="8942" y="4051"/>
                  </a:cubicBezTo>
                  <a:cubicBezTo>
                    <a:pt x="8853" y="3892"/>
                    <a:pt x="8751" y="3739"/>
                    <a:pt x="8643" y="3599"/>
                  </a:cubicBezTo>
                  <a:cubicBezTo>
                    <a:pt x="8580" y="3523"/>
                    <a:pt x="8504" y="3460"/>
                    <a:pt x="8427" y="3396"/>
                  </a:cubicBezTo>
                  <a:cubicBezTo>
                    <a:pt x="8415" y="3390"/>
                    <a:pt x="8396" y="3377"/>
                    <a:pt x="8383" y="3364"/>
                  </a:cubicBezTo>
                  <a:cubicBezTo>
                    <a:pt x="8364" y="3352"/>
                    <a:pt x="8345" y="3326"/>
                    <a:pt x="8326" y="3307"/>
                  </a:cubicBezTo>
                  <a:lnTo>
                    <a:pt x="8211" y="3212"/>
                  </a:lnTo>
                  <a:cubicBezTo>
                    <a:pt x="8211" y="3212"/>
                    <a:pt x="8211" y="3205"/>
                    <a:pt x="8205" y="3199"/>
                  </a:cubicBezTo>
                  <a:cubicBezTo>
                    <a:pt x="8205" y="3199"/>
                    <a:pt x="8205" y="3193"/>
                    <a:pt x="8205" y="3193"/>
                  </a:cubicBezTo>
                  <a:cubicBezTo>
                    <a:pt x="8205" y="3155"/>
                    <a:pt x="8199" y="3116"/>
                    <a:pt x="8179" y="3085"/>
                  </a:cubicBezTo>
                  <a:cubicBezTo>
                    <a:pt x="8160" y="3046"/>
                    <a:pt x="8141" y="3015"/>
                    <a:pt x="8122" y="2977"/>
                  </a:cubicBezTo>
                  <a:cubicBezTo>
                    <a:pt x="8103" y="2938"/>
                    <a:pt x="8078" y="2900"/>
                    <a:pt x="8052" y="2869"/>
                  </a:cubicBezTo>
                  <a:cubicBezTo>
                    <a:pt x="8008" y="2767"/>
                    <a:pt x="7970" y="2665"/>
                    <a:pt x="7925" y="2570"/>
                  </a:cubicBezTo>
                  <a:cubicBezTo>
                    <a:pt x="7906" y="2519"/>
                    <a:pt x="7881" y="2468"/>
                    <a:pt x="7855" y="2424"/>
                  </a:cubicBezTo>
                  <a:cubicBezTo>
                    <a:pt x="7830" y="2373"/>
                    <a:pt x="7811" y="2341"/>
                    <a:pt x="7792" y="2309"/>
                  </a:cubicBezTo>
                  <a:cubicBezTo>
                    <a:pt x="7722" y="2189"/>
                    <a:pt x="7633" y="2081"/>
                    <a:pt x="7525" y="1992"/>
                  </a:cubicBezTo>
                  <a:cubicBezTo>
                    <a:pt x="7843" y="1890"/>
                    <a:pt x="8135" y="1725"/>
                    <a:pt x="8383" y="1502"/>
                  </a:cubicBezTo>
                  <a:cubicBezTo>
                    <a:pt x="8389" y="1490"/>
                    <a:pt x="8402" y="1477"/>
                    <a:pt x="8402" y="1464"/>
                  </a:cubicBezTo>
                  <a:cubicBezTo>
                    <a:pt x="8421" y="1464"/>
                    <a:pt x="8434" y="1458"/>
                    <a:pt x="8453" y="1458"/>
                  </a:cubicBezTo>
                  <a:cubicBezTo>
                    <a:pt x="8465" y="1451"/>
                    <a:pt x="8472" y="1439"/>
                    <a:pt x="8472" y="1426"/>
                  </a:cubicBezTo>
                  <a:cubicBezTo>
                    <a:pt x="8477" y="1430"/>
                    <a:pt x="8483" y="1432"/>
                    <a:pt x="8488" y="1432"/>
                  </a:cubicBezTo>
                  <a:cubicBezTo>
                    <a:pt x="8508" y="1432"/>
                    <a:pt x="8525" y="1408"/>
                    <a:pt x="8510" y="1388"/>
                  </a:cubicBezTo>
                  <a:cubicBezTo>
                    <a:pt x="8402" y="1229"/>
                    <a:pt x="8262" y="1089"/>
                    <a:pt x="8103" y="975"/>
                  </a:cubicBezTo>
                  <a:cubicBezTo>
                    <a:pt x="7951" y="848"/>
                    <a:pt x="7773" y="746"/>
                    <a:pt x="7582" y="682"/>
                  </a:cubicBezTo>
                  <a:cubicBezTo>
                    <a:pt x="7578" y="683"/>
                    <a:pt x="7574" y="683"/>
                    <a:pt x="7570" y="683"/>
                  </a:cubicBezTo>
                  <a:cubicBezTo>
                    <a:pt x="7486" y="683"/>
                    <a:pt x="7417" y="621"/>
                    <a:pt x="7411" y="530"/>
                  </a:cubicBezTo>
                  <a:cubicBezTo>
                    <a:pt x="7379" y="485"/>
                    <a:pt x="7334" y="447"/>
                    <a:pt x="7296" y="403"/>
                  </a:cubicBezTo>
                  <a:cubicBezTo>
                    <a:pt x="7207" y="327"/>
                    <a:pt x="7118" y="263"/>
                    <a:pt x="7017" y="206"/>
                  </a:cubicBezTo>
                  <a:cubicBezTo>
                    <a:pt x="6915" y="149"/>
                    <a:pt x="6807" y="104"/>
                    <a:pt x="6699" y="72"/>
                  </a:cubicBezTo>
                  <a:cubicBezTo>
                    <a:pt x="6648" y="60"/>
                    <a:pt x="6591" y="47"/>
                    <a:pt x="6540" y="41"/>
                  </a:cubicBezTo>
                  <a:cubicBezTo>
                    <a:pt x="6511" y="31"/>
                    <a:pt x="6483" y="26"/>
                    <a:pt x="6454" y="26"/>
                  </a:cubicBezTo>
                  <a:cubicBezTo>
                    <a:pt x="6426" y="26"/>
                    <a:pt x="6397" y="31"/>
                    <a:pt x="6368" y="41"/>
                  </a:cubicBezTo>
                  <a:cubicBezTo>
                    <a:pt x="6349" y="47"/>
                    <a:pt x="6343" y="66"/>
                    <a:pt x="6356" y="85"/>
                  </a:cubicBezTo>
                  <a:cubicBezTo>
                    <a:pt x="6248" y="53"/>
                    <a:pt x="6140" y="28"/>
                    <a:pt x="6032" y="15"/>
                  </a:cubicBezTo>
                  <a:cubicBezTo>
                    <a:pt x="5952" y="6"/>
                    <a:pt x="5873" y="0"/>
                    <a:pt x="579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9" name="Google Shape;1969;p97"/>
            <p:cNvGrpSpPr/>
            <p:nvPr/>
          </p:nvGrpSpPr>
          <p:grpSpPr>
            <a:xfrm>
              <a:off x="2100250" y="-2368265"/>
              <a:ext cx="2222329" cy="2700894"/>
              <a:chOff x="2100250" y="-2368265"/>
              <a:chExt cx="2222329" cy="2700894"/>
            </a:xfrm>
          </p:grpSpPr>
          <p:sp>
            <p:nvSpPr>
              <p:cNvPr id="1970" name="Google Shape;1970;p97"/>
              <p:cNvSpPr/>
              <p:nvPr/>
            </p:nvSpPr>
            <p:spPr>
              <a:xfrm>
                <a:off x="2983536" y="-2183511"/>
                <a:ext cx="18247" cy="35782"/>
              </a:xfrm>
              <a:custGeom>
                <a:rect b="b" l="l" r="r" t="t"/>
                <a:pathLst>
                  <a:path extrusionOk="0" h="251" w="128">
                    <a:moveTo>
                      <a:pt x="102" y="1"/>
                    </a:moveTo>
                    <a:cubicBezTo>
                      <a:pt x="90" y="7"/>
                      <a:pt x="77" y="14"/>
                      <a:pt x="70" y="26"/>
                    </a:cubicBezTo>
                    <a:lnTo>
                      <a:pt x="58" y="45"/>
                    </a:lnTo>
                    <a:cubicBezTo>
                      <a:pt x="51" y="64"/>
                      <a:pt x="45" y="84"/>
                      <a:pt x="39" y="103"/>
                    </a:cubicBezTo>
                    <a:lnTo>
                      <a:pt x="7" y="211"/>
                    </a:lnTo>
                    <a:cubicBezTo>
                      <a:pt x="1" y="223"/>
                      <a:pt x="7" y="242"/>
                      <a:pt x="26" y="249"/>
                    </a:cubicBezTo>
                    <a:cubicBezTo>
                      <a:pt x="28" y="250"/>
                      <a:pt x="31" y="250"/>
                      <a:pt x="34" y="250"/>
                    </a:cubicBezTo>
                    <a:cubicBezTo>
                      <a:pt x="45" y="250"/>
                      <a:pt x="59" y="240"/>
                      <a:pt x="64" y="230"/>
                    </a:cubicBezTo>
                    <a:lnTo>
                      <a:pt x="102" y="128"/>
                    </a:lnTo>
                    <a:cubicBezTo>
                      <a:pt x="109" y="109"/>
                      <a:pt x="115" y="90"/>
                      <a:pt x="121" y="71"/>
                    </a:cubicBezTo>
                    <a:cubicBezTo>
                      <a:pt x="121" y="64"/>
                      <a:pt x="121" y="52"/>
                      <a:pt x="128" y="45"/>
                    </a:cubicBezTo>
                    <a:cubicBezTo>
                      <a:pt x="128" y="33"/>
                      <a:pt x="128" y="20"/>
                      <a:pt x="121" y="14"/>
                    </a:cubicBezTo>
                    <a:cubicBezTo>
                      <a:pt x="115" y="7"/>
                      <a:pt x="109" y="1"/>
                      <a:pt x="10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97"/>
              <p:cNvSpPr/>
              <p:nvPr/>
            </p:nvSpPr>
            <p:spPr>
              <a:xfrm>
                <a:off x="2955167" y="-2196341"/>
                <a:ext cx="31220" cy="59161"/>
              </a:xfrm>
              <a:custGeom>
                <a:rect b="b" l="l" r="r" t="t"/>
                <a:pathLst>
                  <a:path extrusionOk="0" h="415" w="219">
                    <a:moveTo>
                      <a:pt x="171" y="1"/>
                    </a:moveTo>
                    <a:cubicBezTo>
                      <a:pt x="165" y="1"/>
                      <a:pt x="159" y="5"/>
                      <a:pt x="155" y="8"/>
                    </a:cubicBezTo>
                    <a:cubicBezTo>
                      <a:pt x="130" y="34"/>
                      <a:pt x="136" y="78"/>
                      <a:pt x="136" y="110"/>
                    </a:cubicBezTo>
                    <a:cubicBezTo>
                      <a:pt x="130" y="142"/>
                      <a:pt x="123" y="174"/>
                      <a:pt x="117" y="205"/>
                    </a:cubicBezTo>
                    <a:cubicBezTo>
                      <a:pt x="104" y="231"/>
                      <a:pt x="92" y="262"/>
                      <a:pt x="72" y="288"/>
                    </a:cubicBezTo>
                    <a:cubicBezTo>
                      <a:pt x="60" y="320"/>
                      <a:pt x="41" y="345"/>
                      <a:pt x="15" y="377"/>
                    </a:cubicBezTo>
                    <a:cubicBezTo>
                      <a:pt x="0" y="392"/>
                      <a:pt x="17" y="415"/>
                      <a:pt x="37" y="415"/>
                    </a:cubicBezTo>
                    <a:cubicBezTo>
                      <a:pt x="42" y="415"/>
                      <a:pt x="48" y="413"/>
                      <a:pt x="53" y="409"/>
                    </a:cubicBezTo>
                    <a:cubicBezTo>
                      <a:pt x="85" y="390"/>
                      <a:pt x="111" y="364"/>
                      <a:pt x="136" y="332"/>
                    </a:cubicBezTo>
                    <a:cubicBezTo>
                      <a:pt x="181" y="269"/>
                      <a:pt x="206" y="199"/>
                      <a:pt x="212" y="123"/>
                    </a:cubicBezTo>
                    <a:cubicBezTo>
                      <a:pt x="219" y="85"/>
                      <a:pt x="219" y="27"/>
                      <a:pt x="187" y="8"/>
                    </a:cubicBezTo>
                    <a:cubicBezTo>
                      <a:pt x="181" y="3"/>
                      <a:pt x="176" y="1"/>
                      <a:pt x="17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97"/>
              <p:cNvSpPr/>
              <p:nvPr/>
            </p:nvSpPr>
            <p:spPr>
              <a:xfrm>
                <a:off x="2850387" y="-2232265"/>
                <a:ext cx="35639" cy="79405"/>
              </a:xfrm>
              <a:custGeom>
                <a:rect b="b" l="l" r="r" t="t"/>
                <a:pathLst>
                  <a:path extrusionOk="0" h="557" w="250">
                    <a:moveTo>
                      <a:pt x="206" y="1"/>
                    </a:moveTo>
                    <a:cubicBezTo>
                      <a:pt x="201" y="1"/>
                      <a:pt x="196" y="2"/>
                      <a:pt x="191" y="6"/>
                    </a:cubicBezTo>
                    <a:cubicBezTo>
                      <a:pt x="64" y="108"/>
                      <a:pt x="0" y="273"/>
                      <a:pt x="32" y="438"/>
                    </a:cubicBezTo>
                    <a:cubicBezTo>
                      <a:pt x="39" y="476"/>
                      <a:pt x="58" y="514"/>
                      <a:pt x="89" y="546"/>
                    </a:cubicBezTo>
                    <a:cubicBezTo>
                      <a:pt x="97" y="554"/>
                      <a:pt x="106" y="557"/>
                      <a:pt x="116" y="557"/>
                    </a:cubicBezTo>
                    <a:cubicBezTo>
                      <a:pt x="122" y="557"/>
                      <a:pt x="129" y="555"/>
                      <a:pt x="134" y="553"/>
                    </a:cubicBezTo>
                    <a:cubicBezTo>
                      <a:pt x="153" y="540"/>
                      <a:pt x="147" y="514"/>
                      <a:pt x="147" y="495"/>
                    </a:cubicBezTo>
                    <a:cubicBezTo>
                      <a:pt x="140" y="464"/>
                      <a:pt x="121" y="426"/>
                      <a:pt x="121" y="387"/>
                    </a:cubicBezTo>
                    <a:cubicBezTo>
                      <a:pt x="115" y="349"/>
                      <a:pt x="115" y="311"/>
                      <a:pt x="121" y="273"/>
                    </a:cubicBezTo>
                    <a:cubicBezTo>
                      <a:pt x="134" y="184"/>
                      <a:pt x="172" y="108"/>
                      <a:pt x="229" y="44"/>
                    </a:cubicBezTo>
                    <a:cubicBezTo>
                      <a:pt x="250" y="29"/>
                      <a:pt x="229" y="1"/>
                      <a:pt x="20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97"/>
              <p:cNvSpPr/>
              <p:nvPr/>
            </p:nvSpPr>
            <p:spPr>
              <a:xfrm>
                <a:off x="2872056" y="-2231980"/>
                <a:ext cx="96226" cy="100503"/>
              </a:xfrm>
              <a:custGeom>
                <a:rect b="b" l="l" r="r" t="t"/>
                <a:pathLst>
                  <a:path extrusionOk="0" h="705" w="675">
                    <a:moveTo>
                      <a:pt x="354" y="166"/>
                    </a:moveTo>
                    <a:cubicBezTo>
                      <a:pt x="368" y="166"/>
                      <a:pt x="382" y="169"/>
                      <a:pt x="395" y="176"/>
                    </a:cubicBezTo>
                    <a:cubicBezTo>
                      <a:pt x="401" y="182"/>
                      <a:pt x="414" y="195"/>
                      <a:pt x="420" y="207"/>
                    </a:cubicBezTo>
                    <a:cubicBezTo>
                      <a:pt x="420" y="214"/>
                      <a:pt x="420" y="214"/>
                      <a:pt x="420" y="220"/>
                    </a:cubicBezTo>
                    <a:lnTo>
                      <a:pt x="420" y="233"/>
                    </a:lnTo>
                    <a:cubicBezTo>
                      <a:pt x="414" y="239"/>
                      <a:pt x="414" y="239"/>
                      <a:pt x="414" y="246"/>
                    </a:cubicBezTo>
                    <a:cubicBezTo>
                      <a:pt x="408" y="252"/>
                      <a:pt x="408" y="258"/>
                      <a:pt x="401" y="265"/>
                    </a:cubicBezTo>
                    <a:cubicBezTo>
                      <a:pt x="401" y="265"/>
                      <a:pt x="389" y="273"/>
                      <a:pt x="387" y="273"/>
                    </a:cubicBezTo>
                    <a:cubicBezTo>
                      <a:pt x="387" y="273"/>
                      <a:pt x="387" y="272"/>
                      <a:pt x="389" y="271"/>
                    </a:cubicBezTo>
                    <a:lnTo>
                      <a:pt x="389" y="271"/>
                    </a:lnTo>
                    <a:cubicBezTo>
                      <a:pt x="381" y="278"/>
                      <a:pt x="371" y="282"/>
                      <a:pt x="362" y="282"/>
                    </a:cubicBezTo>
                    <a:cubicBezTo>
                      <a:pt x="356" y="282"/>
                      <a:pt x="349" y="280"/>
                      <a:pt x="344" y="277"/>
                    </a:cubicBezTo>
                    <a:lnTo>
                      <a:pt x="325" y="277"/>
                    </a:lnTo>
                    <a:cubicBezTo>
                      <a:pt x="331" y="277"/>
                      <a:pt x="319" y="271"/>
                      <a:pt x="319" y="271"/>
                    </a:cubicBezTo>
                    <a:cubicBezTo>
                      <a:pt x="319" y="271"/>
                      <a:pt x="315" y="267"/>
                      <a:pt x="312" y="265"/>
                    </a:cubicBezTo>
                    <a:lnTo>
                      <a:pt x="312" y="265"/>
                    </a:lnTo>
                    <a:cubicBezTo>
                      <a:pt x="300" y="252"/>
                      <a:pt x="293" y="233"/>
                      <a:pt x="293" y="220"/>
                    </a:cubicBezTo>
                    <a:cubicBezTo>
                      <a:pt x="293" y="207"/>
                      <a:pt x="293" y="195"/>
                      <a:pt x="300" y="188"/>
                    </a:cubicBezTo>
                    <a:cubicBezTo>
                      <a:pt x="300" y="182"/>
                      <a:pt x="306" y="182"/>
                      <a:pt x="312" y="176"/>
                    </a:cubicBezTo>
                    <a:cubicBezTo>
                      <a:pt x="325" y="169"/>
                      <a:pt x="339" y="166"/>
                      <a:pt x="354" y="166"/>
                    </a:cubicBezTo>
                    <a:close/>
                    <a:moveTo>
                      <a:pt x="315" y="1"/>
                    </a:moveTo>
                    <a:cubicBezTo>
                      <a:pt x="247" y="1"/>
                      <a:pt x="181" y="26"/>
                      <a:pt x="128" y="74"/>
                    </a:cubicBezTo>
                    <a:cubicBezTo>
                      <a:pt x="39" y="157"/>
                      <a:pt x="1" y="277"/>
                      <a:pt x="20" y="398"/>
                    </a:cubicBezTo>
                    <a:cubicBezTo>
                      <a:pt x="16" y="583"/>
                      <a:pt x="165" y="704"/>
                      <a:pt x="317" y="704"/>
                    </a:cubicBezTo>
                    <a:cubicBezTo>
                      <a:pt x="395" y="704"/>
                      <a:pt x="475" y="672"/>
                      <a:pt x="535" y="601"/>
                    </a:cubicBezTo>
                    <a:cubicBezTo>
                      <a:pt x="630" y="525"/>
                      <a:pt x="675" y="404"/>
                      <a:pt x="668" y="284"/>
                    </a:cubicBezTo>
                    <a:cubicBezTo>
                      <a:pt x="649" y="169"/>
                      <a:pt x="579" y="74"/>
                      <a:pt x="478" y="30"/>
                    </a:cubicBezTo>
                    <a:cubicBezTo>
                      <a:pt x="439" y="10"/>
                      <a:pt x="401" y="4"/>
                      <a:pt x="357" y="4"/>
                    </a:cubicBezTo>
                    <a:cubicBezTo>
                      <a:pt x="343" y="2"/>
                      <a:pt x="329" y="1"/>
                      <a:pt x="31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97"/>
              <p:cNvSpPr/>
              <p:nvPr/>
            </p:nvSpPr>
            <p:spPr>
              <a:xfrm>
                <a:off x="2982681" y="-2220433"/>
                <a:ext cx="14541" cy="20813"/>
              </a:xfrm>
              <a:custGeom>
                <a:rect b="b" l="l" r="r" t="t"/>
                <a:pathLst>
                  <a:path extrusionOk="0" h="146" w="102">
                    <a:moveTo>
                      <a:pt x="35" y="1"/>
                    </a:moveTo>
                    <a:cubicBezTo>
                      <a:pt x="32" y="1"/>
                      <a:pt x="29" y="3"/>
                      <a:pt x="26" y="6"/>
                    </a:cubicBezTo>
                    <a:cubicBezTo>
                      <a:pt x="7" y="12"/>
                      <a:pt x="0" y="25"/>
                      <a:pt x="7" y="37"/>
                    </a:cubicBezTo>
                    <a:lnTo>
                      <a:pt x="38" y="95"/>
                    </a:lnTo>
                    <a:cubicBezTo>
                      <a:pt x="45" y="107"/>
                      <a:pt x="51" y="114"/>
                      <a:pt x="57" y="126"/>
                    </a:cubicBezTo>
                    <a:lnTo>
                      <a:pt x="70" y="133"/>
                    </a:lnTo>
                    <a:cubicBezTo>
                      <a:pt x="70" y="139"/>
                      <a:pt x="76" y="139"/>
                      <a:pt x="83" y="146"/>
                    </a:cubicBezTo>
                    <a:cubicBezTo>
                      <a:pt x="89" y="146"/>
                      <a:pt x="102" y="139"/>
                      <a:pt x="102" y="133"/>
                    </a:cubicBezTo>
                    <a:cubicBezTo>
                      <a:pt x="102" y="133"/>
                      <a:pt x="102" y="126"/>
                      <a:pt x="102" y="126"/>
                    </a:cubicBezTo>
                    <a:cubicBezTo>
                      <a:pt x="102" y="120"/>
                      <a:pt x="102" y="120"/>
                      <a:pt x="102" y="114"/>
                    </a:cubicBezTo>
                    <a:lnTo>
                      <a:pt x="102" y="101"/>
                    </a:lnTo>
                    <a:cubicBezTo>
                      <a:pt x="96" y="88"/>
                      <a:pt x="89" y="82"/>
                      <a:pt x="89" y="69"/>
                    </a:cubicBezTo>
                    <a:cubicBezTo>
                      <a:pt x="76" y="57"/>
                      <a:pt x="64" y="37"/>
                      <a:pt x="57" y="18"/>
                    </a:cubicBezTo>
                    <a:cubicBezTo>
                      <a:pt x="51" y="12"/>
                      <a:pt x="51" y="6"/>
                      <a:pt x="45" y="6"/>
                    </a:cubicBezTo>
                    <a:cubicBezTo>
                      <a:pt x="42" y="3"/>
                      <a:pt x="38" y="1"/>
                      <a:pt x="3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97"/>
              <p:cNvSpPr/>
              <p:nvPr/>
            </p:nvSpPr>
            <p:spPr>
              <a:xfrm>
                <a:off x="2838983" y="-2176668"/>
                <a:ext cx="8839" cy="20528"/>
              </a:xfrm>
              <a:custGeom>
                <a:rect b="b" l="l" r="r" t="t"/>
                <a:pathLst>
                  <a:path extrusionOk="0" h="144" w="62">
                    <a:moveTo>
                      <a:pt x="26" y="0"/>
                    </a:moveTo>
                    <a:cubicBezTo>
                      <a:pt x="13" y="0"/>
                      <a:pt x="1" y="9"/>
                      <a:pt x="4" y="23"/>
                    </a:cubicBezTo>
                    <a:lnTo>
                      <a:pt x="11" y="80"/>
                    </a:lnTo>
                    <a:cubicBezTo>
                      <a:pt x="17" y="86"/>
                      <a:pt x="17" y="99"/>
                      <a:pt x="23" y="105"/>
                    </a:cubicBezTo>
                    <a:cubicBezTo>
                      <a:pt x="23" y="118"/>
                      <a:pt x="30" y="124"/>
                      <a:pt x="30" y="131"/>
                    </a:cubicBezTo>
                    <a:cubicBezTo>
                      <a:pt x="36" y="137"/>
                      <a:pt x="42" y="144"/>
                      <a:pt x="49" y="144"/>
                    </a:cubicBezTo>
                    <a:cubicBezTo>
                      <a:pt x="55" y="137"/>
                      <a:pt x="61" y="131"/>
                      <a:pt x="61" y="124"/>
                    </a:cubicBezTo>
                    <a:lnTo>
                      <a:pt x="61" y="99"/>
                    </a:lnTo>
                    <a:cubicBezTo>
                      <a:pt x="61" y="93"/>
                      <a:pt x="61" y="80"/>
                      <a:pt x="55" y="74"/>
                    </a:cubicBezTo>
                    <a:lnTo>
                      <a:pt x="49" y="16"/>
                    </a:lnTo>
                    <a:cubicBezTo>
                      <a:pt x="46" y="5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97"/>
              <p:cNvSpPr/>
              <p:nvPr/>
            </p:nvSpPr>
            <p:spPr>
              <a:xfrm>
                <a:off x="2878471" y="-2130052"/>
                <a:ext cx="22809" cy="7413"/>
              </a:xfrm>
              <a:custGeom>
                <a:rect b="b" l="l" r="r" t="t"/>
                <a:pathLst>
                  <a:path extrusionOk="0" h="52" w="160">
                    <a:moveTo>
                      <a:pt x="26" y="1"/>
                    </a:moveTo>
                    <a:cubicBezTo>
                      <a:pt x="13" y="1"/>
                      <a:pt x="0" y="7"/>
                      <a:pt x="0" y="20"/>
                    </a:cubicBezTo>
                    <a:cubicBezTo>
                      <a:pt x="0" y="33"/>
                      <a:pt x="7" y="45"/>
                      <a:pt x="19" y="45"/>
                    </a:cubicBezTo>
                    <a:cubicBezTo>
                      <a:pt x="39" y="45"/>
                      <a:pt x="58" y="52"/>
                      <a:pt x="83" y="52"/>
                    </a:cubicBezTo>
                    <a:lnTo>
                      <a:pt x="147" y="52"/>
                    </a:lnTo>
                    <a:cubicBezTo>
                      <a:pt x="159" y="52"/>
                      <a:pt x="159" y="33"/>
                      <a:pt x="147" y="26"/>
                    </a:cubicBezTo>
                    <a:cubicBezTo>
                      <a:pt x="140" y="26"/>
                      <a:pt x="128" y="20"/>
                      <a:pt x="115" y="20"/>
                    </a:cubicBezTo>
                    <a:lnTo>
                      <a:pt x="89" y="7"/>
                    </a:lnTo>
                    <a:cubicBezTo>
                      <a:pt x="64" y="7"/>
                      <a:pt x="45" y="1"/>
                      <a:pt x="2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97"/>
              <p:cNvSpPr/>
              <p:nvPr/>
            </p:nvSpPr>
            <p:spPr>
              <a:xfrm>
                <a:off x="2657364" y="-2029549"/>
                <a:ext cx="69996" cy="15111"/>
              </a:xfrm>
              <a:custGeom>
                <a:rect b="b" l="l" r="r" t="t"/>
                <a:pathLst>
                  <a:path extrusionOk="0" h="106" w="491">
                    <a:moveTo>
                      <a:pt x="26" y="1"/>
                    </a:moveTo>
                    <a:cubicBezTo>
                      <a:pt x="1" y="1"/>
                      <a:pt x="2" y="34"/>
                      <a:pt x="20" y="46"/>
                    </a:cubicBezTo>
                    <a:cubicBezTo>
                      <a:pt x="90" y="84"/>
                      <a:pt x="166" y="103"/>
                      <a:pt x="249" y="103"/>
                    </a:cubicBezTo>
                    <a:cubicBezTo>
                      <a:pt x="261" y="105"/>
                      <a:pt x="274" y="106"/>
                      <a:pt x="287" y="106"/>
                    </a:cubicBezTo>
                    <a:cubicBezTo>
                      <a:pt x="312" y="106"/>
                      <a:pt x="338" y="103"/>
                      <a:pt x="363" y="103"/>
                    </a:cubicBezTo>
                    <a:cubicBezTo>
                      <a:pt x="408" y="97"/>
                      <a:pt x="439" y="84"/>
                      <a:pt x="477" y="65"/>
                    </a:cubicBezTo>
                    <a:cubicBezTo>
                      <a:pt x="490" y="52"/>
                      <a:pt x="484" y="27"/>
                      <a:pt x="465" y="20"/>
                    </a:cubicBezTo>
                    <a:cubicBezTo>
                      <a:pt x="427" y="20"/>
                      <a:pt x="388" y="20"/>
                      <a:pt x="357" y="27"/>
                    </a:cubicBezTo>
                    <a:cubicBezTo>
                      <a:pt x="319" y="33"/>
                      <a:pt x="280" y="33"/>
                      <a:pt x="249" y="33"/>
                    </a:cubicBezTo>
                    <a:cubicBezTo>
                      <a:pt x="172" y="27"/>
                      <a:pt x="103" y="14"/>
                      <a:pt x="33" y="1"/>
                    </a:cubicBezTo>
                    <a:cubicBezTo>
                      <a:pt x="30" y="1"/>
                      <a:pt x="28" y="1"/>
                      <a:pt x="2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97"/>
              <p:cNvSpPr/>
              <p:nvPr/>
            </p:nvSpPr>
            <p:spPr>
              <a:xfrm>
                <a:off x="2674614" y="-2047511"/>
                <a:ext cx="28226" cy="7270"/>
              </a:xfrm>
              <a:custGeom>
                <a:rect b="b" l="l" r="r" t="t"/>
                <a:pathLst>
                  <a:path extrusionOk="0" h="51" w="198">
                    <a:moveTo>
                      <a:pt x="96" y="0"/>
                    </a:moveTo>
                    <a:lnTo>
                      <a:pt x="20" y="6"/>
                    </a:lnTo>
                    <a:cubicBezTo>
                      <a:pt x="7" y="6"/>
                      <a:pt x="1" y="19"/>
                      <a:pt x="1" y="26"/>
                    </a:cubicBezTo>
                    <a:cubicBezTo>
                      <a:pt x="1" y="38"/>
                      <a:pt x="13" y="51"/>
                      <a:pt x="26" y="51"/>
                    </a:cubicBezTo>
                    <a:lnTo>
                      <a:pt x="102" y="51"/>
                    </a:lnTo>
                    <a:cubicBezTo>
                      <a:pt x="121" y="51"/>
                      <a:pt x="134" y="45"/>
                      <a:pt x="147" y="45"/>
                    </a:cubicBezTo>
                    <a:lnTo>
                      <a:pt x="166" y="45"/>
                    </a:lnTo>
                    <a:cubicBezTo>
                      <a:pt x="172" y="45"/>
                      <a:pt x="179" y="38"/>
                      <a:pt x="185" y="38"/>
                    </a:cubicBezTo>
                    <a:cubicBezTo>
                      <a:pt x="198" y="32"/>
                      <a:pt x="198" y="13"/>
                      <a:pt x="185" y="6"/>
                    </a:cubicBezTo>
                    <a:cubicBezTo>
                      <a:pt x="179" y="6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97"/>
              <p:cNvSpPr/>
              <p:nvPr/>
            </p:nvSpPr>
            <p:spPr>
              <a:xfrm>
                <a:off x="2685448" y="-2000752"/>
                <a:ext cx="30080" cy="8553"/>
              </a:xfrm>
              <a:custGeom>
                <a:rect b="b" l="l" r="r" t="t"/>
                <a:pathLst>
                  <a:path extrusionOk="0" h="60" w="211">
                    <a:moveTo>
                      <a:pt x="23" y="1"/>
                    </a:moveTo>
                    <a:cubicBezTo>
                      <a:pt x="9" y="1"/>
                      <a:pt x="1" y="11"/>
                      <a:pt x="1" y="22"/>
                    </a:cubicBezTo>
                    <a:cubicBezTo>
                      <a:pt x="1" y="34"/>
                      <a:pt x="7" y="47"/>
                      <a:pt x="26" y="53"/>
                    </a:cubicBezTo>
                    <a:lnTo>
                      <a:pt x="109" y="60"/>
                    </a:lnTo>
                    <a:lnTo>
                      <a:pt x="134" y="60"/>
                    </a:lnTo>
                    <a:cubicBezTo>
                      <a:pt x="141" y="60"/>
                      <a:pt x="147" y="60"/>
                      <a:pt x="153" y="53"/>
                    </a:cubicBezTo>
                    <a:cubicBezTo>
                      <a:pt x="172" y="53"/>
                      <a:pt x="185" y="47"/>
                      <a:pt x="198" y="47"/>
                    </a:cubicBezTo>
                    <a:cubicBezTo>
                      <a:pt x="211" y="41"/>
                      <a:pt x="211" y="22"/>
                      <a:pt x="198" y="22"/>
                    </a:cubicBezTo>
                    <a:cubicBezTo>
                      <a:pt x="185" y="15"/>
                      <a:pt x="172" y="9"/>
                      <a:pt x="160" y="9"/>
                    </a:cubicBezTo>
                    <a:lnTo>
                      <a:pt x="147" y="9"/>
                    </a:lnTo>
                    <a:cubicBezTo>
                      <a:pt x="147" y="9"/>
                      <a:pt x="141" y="3"/>
                      <a:pt x="141" y="3"/>
                    </a:cubicBezTo>
                    <a:lnTo>
                      <a:pt x="33" y="3"/>
                    </a:lnTo>
                    <a:cubicBezTo>
                      <a:pt x="29" y="1"/>
                      <a:pt x="26" y="1"/>
                      <a:pt x="2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97"/>
              <p:cNvSpPr/>
              <p:nvPr/>
            </p:nvSpPr>
            <p:spPr>
              <a:xfrm>
                <a:off x="3143913" y="-2210882"/>
                <a:ext cx="22809" cy="10549"/>
              </a:xfrm>
              <a:custGeom>
                <a:rect b="b" l="l" r="r" t="t"/>
                <a:pathLst>
                  <a:path extrusionOk="0" h="74" w="160">
                    <a:moveTo>
                      <a:pt x="29" y="1"/>
                    </a:moveTo>
                    <a:cubicBezTo>
                      <a:pt x="15" y="1"/>
                      <a:pt x="6" y="11"/>
                      <a:pt x="0" y="21"/>
                    </a:cubicBezTo>
                    <a:cubicBezTo>
                      <a:pt x="0" y="28"/>
                      <a:pt x="0" y="34"/>
                      <a:pt x="7" y="40"/>
                    </a:cubicBezTo>
                    <a:cubicBezTo>
                      <a:pt x="13" y="47"/>
                      <a:pt x="19" y="53"/>
                      <a:pt x="26" y="53"/>
                    </a:cubicBezTo>
                    <a:lnTo>
                      <a:pt x="77" y="66"/>
                    </a:lnTo>
                    <a:lnTo>
                      <a:pt x="102" y="72"/>
                    </a:lnTo>
                    <a:cubicBezTo>
                      <a:pt x="112" y="72"/>
                      <a:pt x="120" y="74"/>
                      <a:pt x="127" y="74"/>
                    </a:cubicBezTo>
                    <a:cubicBezTo>
                      <a:pt x="134" y="74"/>
                      <a:pt x="140" y="72"/>
                      <a:pt x="147" y="66"/>
                    </a:cubicBezTo>
                    <a:cubicBezTo>
                      <a:pt x="153" y="59"/>
                      <a:pt x="159" y="53"/>
                      <a:pt x="159" y="47"/>
                    </a:cubicBezTo>
                    <a:cubicBezTo>
                      <a:pt x="159" y="40"/>
                      <a:pt x="159" y="34"/>
                      <a:pt x="159" y="28"/>
                    </a:cubicBezTo>
                    <a:cubicBezTo>
                      <a:pt x="153" y="21"/>
                      <a:pt x="153" y="15"/>
                      <a:pt x="147" y="15"/>
                    </a:cubicBezTo>
                    <a:cubicBezTo>
                      <a:pt x="140" y="9"/>
                      <a:pt x="134" y="9"/>
                      <a:pt x="127" y="9"/>
                    </a:cubicBezTo>
                    <a:lnTo>
                      <a:pt x="89" y="9"/>
                    </a:lnTo>
                    <a:lnTo>
                      <a:pt x="38" y="2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97"/>
              <p:cNvSpPr/>
              <p:nvPr/>
            </p:nvSpPr>
            <p:spPr>
              <a:xfrm>
                <a:off x="2557717" y="-1862329"/>
                <a:ext cx="27799" cy="52319"/>
              </a:xfrm>
              <a:custGeom>
                <a:rect b="b" l="l" r="r" t="t"/>
                <a:pathLst>
                  <a:path extrusionOk="0" h="367" w="195">
                    <a:moveTo>
                      <a:pt x="159" y="1"/>
                    </a:moveTo>
                    <a:cubicBezTo>
                      <a:pt x="155" y="1"/>
                      <a:pt x="151" y="2"/>
                      <a:pt x="147" y="4"/>
                    </a:cubicBezTo>
                    <a:cubicBezTo>
                      <a:pt x="90" y="42"/>
                      <a:pt x="45" y="99"/>
                      <a:pt x="20" y="163"/>
                    </a:cubicBezTo>
                    <a:cubicBezTo>
                      <a:pt x="14" y="195"/>
                      <a:pt x="1" y="226"/>
                      <a:pt x="1" y="258"/>
                    </a:cubicBezTo>
                    <a:cubicBezTo>
                      <a:pt x="1" y="296"/>
                      <a:pt x="1" y="347"/>
                      <a:pt x="39" y="366"/>
                    </a:cubicBezTo>
                    <a:cubicBezTo>
                      <a:pt x="52" y="366"/>
                      <a:pt x="64" y="366"/>
                      <a:pt x="71" y="353"/>
                    </a:cubicBezTo>
                    <a:cubicBezTo>
                      <a:pt x="90" y="334"/>
                      <a:pt x="83" y="296"/>
                      <a:pt x="90" y="271"/>
                    </a:cubicBezTo>
                    <a:cubicBezTo>
                      <a:pt x="90" y="239"/>
                      <a:pt x="90" y="214"/>
                      <a:pt x="102" y="188"/>
                    </a:cubicBezTo>
                    <a:cubicBezTo>
                      <a:pt x="115" y="137"/>
                      <a:pt x="147" y="86"/>
                      <a:pt x="179" y="42"/>
                    </a:cubicBezTo>
                    <a:cubicBezTo>
                      <a:pt x="195" y="26"/>
                      <a:pt x="179" y="1"/>
                      <a:pt x="15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97"/>
              <p:cNvSpPr/>
              <p:nvPr/>
            </p:nvSpPr>
            <p:spPr>
              <a:xfrm>
                <a:off x="2584945" y="-1842229"/>
                <a:ext cx="12830" cy="22524"/>
              </a:xfrm>
              <a:custGeom>
                <a:rect b="b" l="l" r="r" t="t"/>
                <a:pathLst>
                  <a:path extrusionOk="0" h="158" w="90">
                    <a:moveTo>
                      <a:pt x="60" y="0"/>
                    </a:moveTo>
                    <a:cubicBezTo>
                      <a:pt x="51" y="0"/>
                      <a:pt x="43" y="6"/>
                      <a:pt x="39" y="15"/>
                    </a:cubicBezTo>
                    <a:cubicBezTo>
                      <a:pt x="32" y="34"/>
                      <a:pt x="20" y="54"/>
                      <a:pt x="13" y="79"/>
                    </a:cubicBezTo>
                    <a:lnTo>
                      <a:pt x="0" y="104"/>
                    </a:lnTo>
                    <a:cubicBezTo>
                      <a:pt x="0" y="111"/>
                      <a:pt x="0" y="117"/>
                      <a:pt x="0" y="123"/>
                    </a:cubicBezTo>
                    <a:cubicBezTo>
                      <a:pt x="0" y="130"/>
                      <a:pt x="0" y="136"/>
                      <a:pt x="0" y="142"/>
                    </a:cubicBezTo>
                    <a:cubicBezTo>
                      <a:pt x="0" y="152"/>
                      <a:pt x="7" y="158"/>
                      <a:pt x="16" y="158"/>
                    </a:cubicBezTo>
                    <a:cubicBezTo>
                      <a:pt x="19" y="158"/>
                      <a:pt x="22" y="157"/>
                      <a:pt x="26" y="155"/>
                    </a:cubicBezTo>
                    <a:lnTo>
                      <a:pt x="39" y="142"/>
                    </a:lnTo>
                    <a:cubicBezTo>
                      <a:pt x="39" y="136"/>
                      <a:pt x="45" y="130"/>
                      <a:pt x="45" y="123"/>
                    </a:cubicBezTo>
                    <a:lnTo>
                      <a:pt x="58" y="92"/>
                    </a:lnTo>
                    <a:cubicBezTo>
                      <a:pt x="70" y="73"/>
                      <a:pt x="77" y="54"/>
                      <a:pt x="83" y="34"/>
                    </a:cubicBezTo>
                    <a:cubicBezTo>
                      <a:pt x="89" y="22"/>
                      <a:pt x="83" y="3"/>
                      <a:pt x="70" y="3"/>
                    </a:cubicBezTo>
                    <a:cubicBezTo>
                      <a:pt x="67" y="1"/>
                      <a:pt x="64" y="0"/>
                      <a:pt x="6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97"/>
              <p:cNvSpPr/>
              <p:nvPr/>
            </p:nvSpPr>
            <p:spPr>
              <a:xfrm>
                <a:off x="2612174" y="-1892694"/>
                <a:ext cx="18247" cy="21384"/>
              </a:xfrm>
              <a:custGeom>
                <a:rect b="b" l="l" r="r" t="t"/>
                <a:pathLst>
                  <a:path extrusionOk="0" h="150" w="128">
                    <a:moveTo>
                      <a:pt x="114" y="1"/>
                    </a:moveTo>
                    <a:cubicBezTo>
                      <a:pt x="108" y="1"/>
                      <a:pt x="95" y="1"/>
                      <a:pt x="89" y="7"/>
                    </a:cubicBezTo>
                    <a:cubicBezTo>
                      <a:pt x="89" y="7"/>
                      <a:pt x="83" y="7"/>
                      <a:pt x="83" y="14"/>
                    </a:cubicBezTo>
                    <a:lnTo>
                      <a:pt x="70" y="26"/>
                    </a:lnTo>
                    <a:lnTo>
                      <a:pt x="45" y="45"/>
                    </a:lnTo>
                    <a:cubicBezTo>
                      <a:pt x="38" y="52"/>
                      <a:pt x="32" y="58"/>
                      <a:pt x="26" y="71"/>
                    </a:cubicBezTo>
                    <a:lnTo>
                      <a:pt x="13" y="96"/>
                    </a:lnTo>
                    <a:cubicBezTo>
                      <a:pt x="0" y="109"/>
                      <a:pt x="0" y="134"/>
                      <a:pt x="19" y="141"/>
                    </a:cubicBezTo>
                    <a:cubicBezTo>
                      <a:pt x="25" y="146"/>
                      <a:pt x="32" y="149"/>
                      <a:pt x="39" y="149"/>
                    </a:cubicBezTo>
                    <a:cubicBezTo>
                      <a:pt x="48" y="149"/>
                      <a:pt x="57" y="145"/>
                      <a:pt x="64" y="134"/>
                    </a:cubicBezTo>
                    <a:lnTo>
                      <a:pt x="83" y="115"/>
                    </a:lnTo>
                    <a:cubicBezTo>
                      <a:pt x="89" y="102"/>
                      <a:pt x="95" y="90"/>
                      <a:pt x="102" y="83"/>
                    </a:cubicBezTo>
                    <a:cubicBezTo>
                      <a:pt x="108" y="71"/>
                      <a:pt x="108" y="64"/>
                      <a:pt x="114" y="58"/>
                    </a:cubicBezTo>
                    <a:lnTo>
                      <a:pt x="121" y="45"/>
                    </a:lnTo>
                    <a:cubicBezTo>
                      <a:pt x="121" y="39"/>
                      <a:pt x="127" y="33"/>
                      <a:pt x="127" y="26"/>
                    </a:cubicBezTo>
                    <a:cubicBezTo>
                      <a:pt x="127" y="14"/>
                      <a:pt x="121" y="7"/>
                      <a:pt x="114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97"/>
              <p:cNvSpPr/>
              <p:nvPr/>
            </p:nvSpPr>
            <p:spPr>
              <a:xfrm>
                <a:off x="2597063" y="-1912937"/>
                <a:ext cx="27941" cy="31220"/>
              </a:xfrm>
              <a:custGeom>
                <a:rect b="b" l="l" r="r" t="t"/>
                <a:pathLst>
                  <a:path extrusionOk="0" h="219" w="196">
                    <a:moveTo>
                      <a:pt x="162" y="1"/>
                    </a:moveTo>
                    <a:cubicBezTo>
                      <a:pt x="142" y="1"/>
                      <a:pt x="120" y="8"/>
                      <a:pt x="106" y="22"/>
                    </a:cubicBezTo>
                    <a:cubicBezTo>
                      <a:pt x="93" y="35"/>
                      <a:pt x="74" y="54"/>
                      <a:pt x="62" y="67"/>
                    </a:cubicBezTo>
                    <a:cubicBezTo>
                      <a:pt x="49" y="79"/>
                      <a:pt x="36" y="98"/>
                      <a:pt x="30" y="117"/>
                    </a:cubicBezTo>
                    <a:cubicBezTo>
                      <a:pt x="23" y="124"/>
                      <a:pt x="17" y="136"/>
                      <a:pt x="11" y="149"/>
                    </a:cubicBezTo>
                    <a:cubicBezTo>
                      <a:pt x="11" y="156"/>
                      <a:pt x="11" y="162"/>
                      <a:pt x="4" y="168"/>
                    </a:cubicBezTo>
                    <a:cubicBezTo>
                      <a:pt x="4" y="175"/>
                      <a:pt x="4" y="181"/>
                      <a:pt x="4" y="187"/>
                    </a:cubicBezTo>
                    <a:cubicBezTo>
                      <a:pt x="1" y="206"/>
                      <a:pt x="15" y="218"/>
                      <a:pt x="30" y="218"/>
                    </a:cubicBezTo>
                    <a:cubicBezTo>
                      <a:pt x="40" y="218"/>
                      <a:pt x="50" y="213"/>
                      <a:pt x="55" y="200"/>
                    </a:cubicBezTo>
                    <a:cubicBezTo>
                      <a:pt x="62" y="194"/>
                      <a:pt x="68" y="187"/>
                      <a:pt x="74" y="181"/>
                    </a:cubicBezTo>
                    <a:lnTo>
                      <a:pt x="87" y="168"/>
                    </a:lnTo>
                    <a:lnTo>
                      <a:pt x="87" y="162"/>
                    </a:lnTo>
                    <a:cubicBezTo>
                      <a:pt x="87" y="162"/>
                      <a:pt x="87" y="156"/>
                      <a:pt x="87" y="156"/>
                    </a:cubicBezTo>
                    <a:cubicBezTo>
                      <a:pt x="100" y="143"/>
                      <a:pt x="112" y="124"/>
                      <a:pt x="125" y="111"/>
                    </a:cubicBezTo>
                    <a:lnTo>
                      <a:pt x="125" y="105"/>
                    </a:lnTo>
                    <a:lnTo>
                      <a:pt x="138" y="98"/>
                    </a:lnTo>
                    <a:lnTo>
                      <a:pt x="157" y="79"/>
                    </a:lnTo>
                    <a:cubicBezTo>
                      <a:pt x="170" y="73"/>
                      <a:pt x="176" y="67"/>
                      <a:pt x="182" y="60"/>
                    </a:cubicBezTo>
                    <a:cubicBezTo>
                      <a:pt x="189" y="54"/>
                      <a:pt x="189" y="47"/>
                      <a:pt x="195" y="41"/>
                    </a:cubicBezTo>
                    <a:cubicBezTo>
                      <a:pt x="195" y="35"/>
                      <a:pt x="195" y="35"/>
                      <a:pt x="195" y="28"/>
                    </a:cubicBezTo>
                    <a:cubicBezTo>
                      <a:pt x="195" y="16"/>
                      <a:pt x="189" y="9"/>
                      <a:pt x="182" y="3"/>
                    </a:cubicBezTo>
                    <a:cubicBezTo>
                      <a:pt x="176" y="1"/>
                      <a:pt x="169" y="1"/>
                      <a:pt x="16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97"/>
              <p:cNvSpPr/>
              <p:nvPr/>
            </p:nvSpPr>
            <p:spPr>
              <a:xfrm>
                <a:off x="2704551" y="-1951570"/>
                <a:ext cx="22809" cy="10407"/>
              </a:xfrm>
              <a:custGeom>
                <a:rect b="b" l="l" r="r" t="t"/>
                <a:pathLst>
                  <a:path extrusionOk="0" h="73" w="160">
                    <a:moveTo>
                      <a:pt x="140" y="1"/>
                    </a:moveTo>
                    <a:cubicBezTo>
                      <a:pt x="134" y="1"/>
                      <a:pt x="121" y="1"/>
                      <a:pt x="115" y="7"/>
                    </a:cubicBezTo>
                    <a:lnTo>
                      <a:pt x="83" y="13"/>
                    </a:lnTo>
                    <a:lnTo>
                      <a:pt x="51" y="13"/>
                    </a:lnTo>
                    <a:cubicBezTo>
                      <a:pt x="38" y="13"/>
                      <a:pt x="26" y="20"/>
                      <a:pt x="19" y="26"/>
                    </a:cubicBezTo>
                    <a:cubicBezTo>
                      <a:pt x="7" y="26"/>
                      <a:pt x="0" y="39"/>
                      <a:pt x="0" y="52"/>
                    </a:cubicBezTo>
                    <a:cubicBezTo>
                      <a:pt x="5" y="62"/>
                      <a:pt x="15" y="72"/>
                      <a:pt x="25" y="72"/>
                    </a:cubicBezTo>
                    <a:cubicBezTo>
                      <a:pt x="27" y="72"/>
                      <a:pt x="30" y="72"/>
                      <a:pt x="32" y="71"/>
                    </a:cubicBezTo>
                    <a:cubicBezTo>
                      <a:pt x="45" y="71"/>
                      <a:pt x="57" y="64"/>
                      <a:pt x="64" y="64"/>
                    </a:cubicBezTo>
                    <a:cubicBezTo>
                      <a:pt x="70" y="58"/>
                      <a:pt x="77" y="58"/>
                      <a:pt x="83" y="52"/>
                    </a:cubicBezTo>
                    <a:lnTo>
                      <a:pt x="96" y="45"/>
                    </a:lnTo>
                    <a:lnTo>
                      <a:pt x="127" y="39"/>
                    </a:lnTo>
                    <a:cubicBezTo>
                      <a:pt x="134" y="33"/>
                      <a:pt x="146" y="26"/>
                      <a:pt x="153" y="20"/>
                    </a:cubicBezTo>
                    <a:cubicBezTo>
                      <a:pt x="159" y="20"/>
                      <a:pt x="159" y="13"/>
                      <a:pt x="153" y="7"/>
                    </a:cubicBezTo>
                    <a:cubicBezTo>
                      <a:pt x="153" y="1"/>
                      <a:pt x="146" y="1"/>
                      <a:pt x="14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97"/>
              <p:cNvSpPr/>
              <p:nvPr/>
            </p:nvSpPr>
            <p:spPr>
              <a:xfrm>
                <a:off x="3018035" y="-1941734"/>
                <a:ext cx="19103" cy="40201"/>
              </a:xfrm>
              <a:custGeom>
                <a:rect b="b" l="l" r="r" t="t"/>
                <a:pathLst>
                  <a:path extrusionOk="0" h="282" w="134">
                    <a:moveTo>
                      <a:pt x="109" y="1"/>
                    </a:moveTo>
                    <a:cubicBezTo>
                      <a:pt x="90" y="1"/>
                      <a:pt x="63" y="29"/>
                      <a:pt x="57" y="46"/>
                    </a:cubicBezTo>
                    <a:cubicBezTo>
                      <a:pt x="45" y="65"/>
                      <a:pt x="38" y="91"/>
                      <a:pt x="32" y="110"/>
                    </a:cubicBezTo>
                    <a:cubicBezTo>
                      <a:pt x="25" y="135"/>
                      <a:pt x="19" y="161"/>
                      <a:pt x="13" y="186"/>
                    </a:cubicBezTo>
                    <a:cubicBezTo>
                      <a:pt x="0" y="205"/>
                      <a:pt x="0" y="230"/>
                      <a:pt x="0" y="256"/>
                    </a:cubicBezTo>
                    <a:lnTo>
                      <a:pt x="6" y="256"/>
                    </a:lnTo>
                    <a:cubicBezTo>
                      <a:pt x="6" y="262"/>
                      <a:pt x="6" y="262"/>
                      <a:pt x="6" y="269"/>
                    </a:cubicBezTo>
                    <a:cubicBezTo>
                      <a:pt x="10" y="276"/>
                      <a:pt x="22" y="282"/>
                      <a:pt x="33" y="282"/>
                    </a:cubicBezTo>
                    <a:cubicBezTo>
                      <a:pt x="39" y="282"/>
                      <a:pt x="46" y="280"/>
                      <a:pt x="51" y="275"/>
                    </a:cubicBezTo>
                    <a:cubicBezTo>
                      <a:pt x="70" y="256"/>
                      <a:pt x="83" y="237"/>
                      <a:pt x="89" y="211"/>
                    </a:cubicBezTo>
                    <a:cubicBezTo>
                      <a:pt x="95" y="186"/>
                      <a:pt x="102" y="167"/>
                      <a:pt x="114" y="141"/>
                    </a:cubicBezTo>
                    <a:cubicBezTo>
                      <a:pt x="121" y="122"/>
                      <a:pt x="127" y="97"/>
                      <a:pt x="134" y="72"/>
                    </a:cubicBezTo>
                    <a:cubicBezTo>
                      <a:pt x="134" y="52"/>
                      <a:pt x="134" y="14"/>
                      <a:pt x="114" y="2"/>
                    </a:cubicBezTo>
                    <a:cubicBezTo>
                      <a:pt x="113" y="1"/>
                      <a:pt x="111" y="1"/>
                      <a:pt x="10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97"/>
              <p:cNvSpPr/>
              <p:nvPr/>
            </p:nvSpPr>
            <p:spPr>
              <a:xfrm>
                <a:off x="3040559" y="-1931469"/>
                <a:ext cx="11119" cy="30792"/>
              </a:xfrm>
              <a:custGeom>
                <a:rect b="b" l="l" r="r" t="t"/>
                <a:pathLst>
                  <a:path extrusionOk="0" h="216" w="78">
                    <a:moveTo>
                      <a:pt x="52" y="1"/>
                    </a:moveTo>
                    <a:cubicBezTo>
                      <a:pt x="44" y="1"/>
                      <a:pt x="35" y="4"/>
                      <a:pt x="33" y="12"/>
                    </a:cubicBezTo>
                    <a:cubicBezTo>
                      <a:pt x="26" y="44"/>
                      <a:pt x="14" y="69"/>
                      <a:pt x="14" y="101"/>
                    </a:cubicBezTo>
                    <a:cubicBezTo>
                      <a:pt x="14" y="133"/>
                      <a:pt x="1" y="158"/>
                      <a:pt x="1" y="190"/>
                    </a:cubicBezTo>
                    <a:cubicBezTo>
                      <a:pt x="1" y="203"/>
                      <a:pt x="7" y="216"/>
                      <a:pt x="26" y="216"/>
                    </a:cubicBezTo>
                    <a:cubicBezTo>
                      <a:pt x="39" y="216"/>
                      <a:pt x="52" y="209"/>
                      <a:pt x="52" y="197"/>
                    </a:cubicBezTo>
                    <a:cubicBezTo>
                      <a:pt x="58" y="165"/>
                      <a:pt x="64" y="139"/>
                      <a:pt x="71" y="108"/>
                    </a:cubicBezTo>
                    <a:cubicBezTo>
                      <a:pt x="77" y="82"/>
                      <a:pt x="77" y="50"/>
                      <a:pt x="77" y="19"/>
                    </a:cubicBezTo>
                    <a:cubicBezTo>
                      <a:pt x="77" y="8"/>
                      <a:pt x="64" y="1"/>
                      <a:pt x="5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97"/>
              <p:cNvSpPr/>
              <p:nvPr/>
            </p:nvSpPr>
            <p:spPr>
              <a:xfrm>
                <a:off x="3055955" y="-1941876"/>
                <a:ext cx="16537" cy="32218"/>
              </a:xfrm>
              <a:custGeom>
                <a:rect b="b" l="l" r="r" t="t"/>
                <a:pathLst>
                  <a:path extrusionOk="0" h="226" w="116">
                    <a:moveTo>
                      <a:pt x="36" y="0"/>
                    </a:moveTo>
                    <a:cubicBezTo>
                      <a:pt x="33" y="0"/>
                      <a:pt x="30" y="1"/>
                      <a:pt x="26" y="3"/>
                    </a:cubicBezTo>
                    <a:cubicBezTo>
                      <a:pt x="7" y="9"/>
                      <a:pt x="1" y="28"/>
                      <a:pt x="7" y="41"/>
                    </a:cubicBezTo>
                    <a:lnTo>
                      <a:pt x="39" y="130"/>
                    </a:lnTo>
                    <a:cubicBezTo>
                      <a:pt x="39" y="149"/>
                      <a:pt x="45" y="162"/>
                      <a:pt x="52" y="174"/>
                    </a:cubicBezTo>
                    <a:cubicBezTo>
                      <a:pt x="58" y="193"/>
                      <a:pt x="71" y="206"/>
                      <a:pt x="84" y="219"/>
                    </a:cubicBezTo>
                    <a:cubicBezTo>
                      <a:pt x="86" y="224"/>
                      <a:pt x="91" y="226"/>
                      <a:pt x="97" y="226"/>
                    </a:cubicBezTo>
                    <a:cubicBezTo>
                      <a:pt x="106" y="226"/>
                      <a:pt x="115" y="220"/>
                      <a:pt x="115" y="212"/>
                    </a:cubicBezTo>
                    <a:cubicBezTo>
                      <a:pt x="115" y="174"/>
                      <a:pt x="109" y="142"/>
                      <a:pt x="90" y="111"/>
                    </a:cubicBezTo>
                    <a:lnTo>
                      <a:pt x="58" y="22"/>
                    </a:lnTo>
                    <a:cubicBezTo>
                      <a:pt x="53" y="7"/>
                      <a:pt x="45" y="0"/>
                      <a:pt x="3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97"/>
              <p:cNvSpPr/>
              <p:nvPr/>
            </p:nvSpPr>
            <p:spPr>
              <a:xfrm>
                <a:off x="3186538" y="-1952283"/>
                <a:ext cx="21526" cy="21954"/>
              </a:xfrm>
              <a:custGeom>
                <a:rect b="b" l="l" r="r" t="t"/>
                <a:pathLst>
                  <a:path extrusionOk="0" h="154" w="151">
                    <a:moveTo>
                      <a:pt x="45" y="1"/>
                    </a:moveTo>
                    <a:cubicBezTo>
                      <a:pt x="24" y="1"/>
                      <a:pt x="0" y="30"/>
                      <a:pt x="19" y="44"/>
                    </a:cubicBezTo>
                    <a:cubicBezTo>
                      <a:pt x="32" y="63"/>
                      <a:pt x="51" y="82"/>
                      <a:pt x="64" y="95"/>
                    </a:cubicBezTo>
                    <a:lnTo>
                      <a:pt x="83" y="120"/>
                    </a:lnTo>
                    <a:cubicBezTo>
                      <a:pt x="89" y="126"/>
                      <a:pt x="95" y="133"/>
                      <a:pt x="102" y="139"/>
                    </a:cubicBezTo>
                    <a:lnTo>
                      <a:pt x="114" y="146"/>
                    </a:lnTo>
                    <a:cubicBezTo>
                      <a:pt x="118" y="151"/>
                      <a:pt x="123" y="153"/>
                      <a:pt x="127" y="153"/>
                    </a:cubicBezTo>
                    <a:cubicBezTo>
                      <a:pt x="139" y="153"/>
                      <a:pt x="151" y="138"/>
                      <a:pt x="146" y="120"/>
                    </a:cubicBezTo>
                    <a:cubicBezTo>
                      <a:pt x="140" y="114"/>
                      <a:pt x="133" y="101"/>
                      <a:pt x="127" y="88"/>
                    </a:cubicBezTo>
                    <a:cubicBezTo>
                      <a:pt x="121" y="82"/>
                      <a:pt x="114" y="69"/>
                      <a:pt x="102" y="63"/>
                    </a:cubicBezTo>
                    <a:lnTo>
                      <a:pt x="64" y="12"/>
                    </a:lnTo>
                    <a:cubicBezTo>
                      <a:pt x="59" y="4"/>
                      <a:pt x="52" y="1"/>
                      <a:pt x="4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97"/>
              <p:cNvSpPr/>
              <p:nvPr/>
            </p:nvSpPr>
            <p:spPr>
              <a:xfrm>
                <a:off x="3164726" y="-1956417"/>
                <a:ext cx="25518" cy="40771"/>
              </a:xfrm>
              <a:custGeom>
                <a:rect b="b" l="l" r="r" t="t"/>
                <a:pathLst>
                  <a:path extrusionOk="0" h="286" w="179">
                    <a:moveTo>
                      <a:pt x="34" y="0"/>
                    </a:moveTo>
                    <a:cubicBezTo>
                      <a:pt x="29" y="0"/>
                      <a:pt x="25" y="1"/>
                      <a:pt x="20" y="3"/>
                    </a:cubicBezTo>
                    <a:cubicBezTo>
                      <a:pt x="7" y="9"/>
                      <a:pt x="1" y="28"/>
                      <a:pt x="7" y="41"/>
                    </a:cubicBezTo>
                    <a:cubicBezTo>
                      <a:pt x="26" y="86"/>
                      <a:pt x="45" y="124"/>
                      <a:pt x="64" y="168"/>
                    </a:cubicBezTo>
                    <a:cubicBezTo>
                      <a:pt x="70" y="187"/>
                      <a:pt x="83" y="206"/>
                      <a:pt x="96" y="232"/>
                    </a:cubicBezTo>
                    <a:lnTo>
                      <a:pt x="115" y="257"/>
                    </a:lnTo>
                    <a:cubicBezTo>
                      <a:pt x="121" y="270"/>
                      <a:pt x="128" y="276"/>
                      <a:pt x="140" y="283"/>
                    </a:cubicBezTo>
                    <a:cubicBezTo>
                      <a:pt x="144" y="284"/>
                      <a:pt x="148" y="285"/>
                      <a:pt x="153" y="285"/>
                    </a:cubicBezTo>
                    <a:cubicBezTo>
                      <a:pt x="165" y="285"/>
                      <a:pt x="178" y="279"/>
                      <a:pt x="178" y="270"/>
                    </a:cubicBezTo>
                    <a:cubicBezTo>
                      <a:pt x="178" y="251"/>
                      <a:pt x="178" y="238"/>
                      <a:pt x="172" y="225"/>
                    </a:cubicBezTo>
                    <a:lnTo>
                      <a:pt x="159" y="200"/>
                    </a:lnTo>
                    <a:cubicBezTo>
                      <a:pt x="147" y="175"/>
                      <a:pt x="140" y="155"/>
                      <a:pt x="128" y="136"/>
                    </a:cubicBezTo>
                    <a:cubicBezTo>
                      <a:pt x="109" y="98"/>
                      <a:pt x="83" y="54"/>
                      <a:pt x="58" y="16"/>
                    </a:cubicBezTo>
                    <a:cubicBezTo>
                      <a:pt x="53" y="6"/>
                      <a:pt x="45" y="0"/>
                      <a:pt x="3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97"/>
              <p:cNvSpPr/>
              <p:nvPr/>
            </p:nvSpPr>
            <p:spPr>
              <a:xfrm>
                <a:off x="2761146" y="-1882715"/>
                <a:ext cx="46759" cy="41199"/>
              </a:xfrm>
              <a:custGeom>
                <a:rect b="b" l="l" r="r" t="t"/>
                <a:pathLst>
                  <a:path extrusionOk="0" h="289" w="328">
                    <a:moveTo>
                      <a:pt x="302" y="1"/>
                    </a:moveTo>
                    <a:cubicBezTo>
                      <a:pt x="290" y="1"/>
                      <a:pt x="283" y="7"/>
                      <a:pt x="277" y="7"/>
                    </a:cubicBezTo>
                    <a:cubicBezTo>
                      <a:pt x="271" y="13"/>
                      <a:pt x="264" y="20"/>
                      <a:pt x="258" y="26"/>
                    </a:cubicBezTo>
                    <a:lnTo>
                      <a:pt x="220" y="52"/>
                    </a:lnTo>
                    <a:lnTo>
                      <a:pt x="201" y="71"/>
                    </a:lnTo>
                    <a:lnTo>
                      <a:pt x="194" y="83"/>
                    </a:lnTo>
                    <a:lnTo>
                      <a:pt x="156" y="115"/>
                    </a:lnTo>
                    <a:cubicBezTo>
                      <a:pt x="112" y="160"/>
                      <a:pt x="67" y="198"/>
                      <a:pt x="23" y="236"/>
                    </a:cubicBezTo>
                    <a:cubicBezTo>
                      <a:pt x="0" y="253"/>
                      <a:pt x="17" y="289"/>
                      <a:pt x="43" y="289"/>
                    </a:cubicBezTo>
                    <a:cubicBezTo>
                      <a:pt x="47" y="289"/>
                      <a:pt x="51" y="288"/>
                      <a:pt x="54" y="287"/>
                    </a:cubicBezTo>
                    <a:cubicBezTo>
                      <a:pt x="112" y="261"/>
                      <a:pt x="163" y="223"/>
                      <a:pt x="213" y="185"/>
                    </a:cubicBezTo>
                    <a:cubicBezTo>
                      <a:pt x="239" y="160"/>
                      <a:pt x="258" y="141"/>
                      <a:pt x="283" y="115"/>
                    </a:cubicBezTo>
                    <a:cubicBezTo>
                      <a:pt x="290" y="102"/>
                      <a:pt x="296" y="90"/>
                      <a:pt x="309" y="77"/>
                    </a:cubicBezTo>
                    <a:cubicBezTo>
                      <a:pt x="315" y="71"/>
                      <a:pt x="315" y="64"/>
                      <a:pt x="321" y="58"/>
                    </a:cubicBezTo>
                    <a:cubicBezTo>
                      <a:pt x="328" y="45"/>
                      <a:pt x="328" y="39"/>
                      <a:pt x="328" y="26"/>
                    </a:cubicBezTo>
                    <a:cubicBezTo>
                      <a:pt x="328" y="13"/>
                      <a:pt x="315" y="1"/>
                      <a:pt x="30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97"/>
              <p:cNvSpPr/>
              <p:nvPr/>
            </p:nvSpPr>
            <p:spPr>
              <a:xfrm>
                <a:off x="2816886" y="-1874304"/>
                <a:ext cx="14541" cy="20243"/>
              </a:xfrm>
              <a:custGeom>
                <a:rect b="b" l="l" r="r" t="t"/>
                <a:pathLst>
                  <a:path extrusionOk="0" h="142" w="102">
                    <a:moveTo>
                      <a:pt x="93" y="0"/>
                    </a:moveTo>
                    <a:cubicBezTo>
                      <a:pt x="91" y="0"/>
                      <a:pt x="89" y="2"/>
                      <a:pt x="89" y="5"/>
                    </a:cubicBezTo>
                    <a:cubicBezTo>
                      <a:pt x="77" y="12"/>
                      <a:pt x="70" y="18"/>
                      <a:pt x="64" y="24"/>
                    </a:cubicBezTo>
                    <a:cubicBezTo>
                      <a:pt x="57" y="37"/>
                      <a:pt x="51" y="43"/>
                      <a:pt x="45" y="50"/>
                    </a:cubicBezTo>
                    <a:lnTo>
                      <a:pt x="26" y="75"/>
                    </a:lnTo>
                    <a:lnTo>
                      <a:pt x="13" y="101"/>
                    </a:lnTo>
                    <a:cubicBezTo>
                      <a:pt x="0" y="113"/>
                      <a:pt x="0" y="126"/>
                      <a:pt x="13" y="139"/>
                    </a:cubicBezTo>
                    <a:cubicBezTo>
                      <a:pt x="15" y="141"/>
                      <a:pt x="17" y="141"/>
                      <a:pt x="20" y="141"/>
                    </a:cubicBezTo>
                    <a:cubicBezTo>
                      <a:pt x="27" y="141"/>
                      <a:pt x="36" y="137"/>
                      <a:pt x="45" y="132"/>
                    </a:cubicBezTo>
                    <a:cubicBezTo>
                      <a:pt x="57" y="113"/>
                      <a:pt x="64" y="94"/>
                      <a:pt x="77" y="75"/>
                    </a:cubicBezTo>
                    <a:lnTo>
                      <a:pt x="89" y="50"/>
                    </a:lnTo>
                    <a:cubicBezTo>
                      <a:pt x="96" y="37"/>
                      <a:pt x="96" y="31"/>
                      <a:pt x="102" y="18"/>
                    </a:cubicBezTo>
                    <a:cubicBezTo>
                      <a:pt x="102" y="12"/>
                      <a:pt x="102" y="12"/>
                      <a:pt x="102" y="5"/>
                    </a:cubicBezTo>
                    <a:cubicBezTo>
                      <a:pt x="99" y="2"/>
                      <a:pt x="96" y="0"/>
                      <a:pt x="93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97"/>
              <p:cNvSpPr/>
              <p:nvPr/>
            </p:nvSpPr>
            <p:spPr>
              <a:xfrm>
                <a:off x="2634555" y="-2197909"/>
                <a:ext cx="24805" cy="13400"/>
              </a:xfrm>
              <a:custGeom>
                <a:rect b="b" l="l" r="r" t="t"/>
                <a:pathLst>
                  <a:path extrusionOk="0" h="94" w="174">
                    <a:moveTo>
                      <a:pt x="135" y="0"/>
                    </a:moveTo>
                    <a:lnTo>
                      <a:pt x="116" y="7"/>
                    </a:lnTo>
                    <a:cubicBezTo>
                      <a:pt x="104" y="7"/>
                      <a:pt x="97" y="13"/>
                      <a:pt x="85" y="13"/>
                    </a:cubicBezTo>
                    <a:lnTo>
                      <a:pt x="27" y="38"/>
                    </a:lnTo>
                    <a:cubicBezTo>
                      <a:pt x="0" y="55"/>
                      <a:pt x="10" y="93"/>
                      <a:pt x="37" y="93"/>
                    </a:cubicBezTo>
                    <a:cubicBezTo>
                      <a:pt x="42" y="93"/>
                      <a:pt x="47" y="92"/>
                      <a:pt x="53" y="89"/>
                    </a:cubicBezTo>
                    <a:lnTo>
                      <a:pt x="110" y="70"/>
                    </a:lnTo>
                    <a:cubicBezTo>
                      <a:pt x="116" y="64"/>
                      <a:pt x="129" y="57"/>
                      <a:pt x="135" y="51"/>
                    </a:cubicBezTo>
                    <a:lnTo>
                      <a:pt x="148" y="45"/>
                    </a:lnTo>
                    <a:cubicBezTo>
                      <a:pt x="154" y="45"/>
                      <a:pt x="161" y="38"/>
                      <a:pt x="167" y="32"/>
                    </a:cubicBezTo>
                    <a:cubicBezTo>
                      <a:pt x="174" y="19"/>
                      <a:pt x="167" y="7"/>
                      <a:pt x="15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97"/>
              <p:cNvSpPr/>
              <p:nvPr/>
            </p:nvSpPr>
            <p:spPr>
              <a:xfrm>
                <a:off x="2623436" y="-2226991"/>
                <a:ext cx="64864" cy="32503"/>
              </a:xfrm>
              <a:custGeom>
                <a:rect b="b" l="l" r="r" t="t"/>
                <a:pathLst>
                  <a:path extrusionOk="0" h="228" w="455">
                    <a:moveTo>
                      <a:pt x="410" y="1"/>
                    </a:moveTo>
                    <a:cubicBezTo>
                      <a:pt x="366" y="1"/>
                      <a:pt x="334" y="7"/>
                      <a:pt x="296" y="26"/>
                    </a:cubicBezTo>
                    <a:cubicBezTo>
                      <a:pt x="264" y="33"/>
                      <a:pt x="226" y="45"/>
                      <a:pt x="194" y="64"/>
                    </a:cubicBezTo>
                    <a:cubicBezTo>
                      <a:pt x="131" y="90"/>
                      <a:pt x="67" y="128"/>
                      <a:pt x="16" y="172"/>
                    </a:cubicBezTo>
                    <a:cubicBezTo>
                      <a:pt x="0" y="189"/>
                      <a:pt x="11" y="228"/>
                      <a:pt x="35" y="228"/>
                    </a:cubicBezTo>
                    <a:cubicBezTo>
                      <a:pt x="39" y="228"/>
                      <a:pt x="43" y="226"/>
                      <a:pt x="48" y="223"/>
                    </a:cubicBezTo>
                    <a:cubicBezTo>
                      <a:pt x="105" y="192"/>
                      <a:pt x="163" y="166"/>
                      <a:pt x="226" y="141"/>
                    </a:cubicBezTo>
                    <a:cubicBezTo>
                      <a:pt x="258" y="122"/>
                      <a:pt x="290" y="115"/>
                      <a:pt x="321" y="103"/>
                    </a:cubicBezTo>
                    <a:cubicBezTo>
                      <a:pt x="353" y="96"/>
                      <a:pt x="385" y="90"/>
                      <a:pt x="417" y="77"/>
                    </a:cubicBezTo>
                    <a:cubicBezTo>
                      <a:pt x="455" y="58"/>
                      <a:pt x="449" y="7"/>
                      <a:pt x="41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97"/>
              <p:cNvSpPr/>
              <p:nvPr/>
            </p:nvSpPr>
            <p:spPr>
              <a:xfrm>
                <a:off x="3326387" y="-1741441"/>
                <a:ext cx="27371" cy="36210"/>
              </a:xfrm>
              <a:custGeom>
                <a:rect b="b" l="l" r="r" t="t"/>
                <a:pathLst>
                  <a:path extrusionOk="0" h="254" w="192">
                    <a:moveTo>
                      <a:pt x="36" y="1"/>
                    </a:moveTo>
                    <a:cubicBezTo>
                      <a:pt x="17" y="1"/>
                      <a:pt x="1" y="21"/>
                      <a:pt x="10" y="46"/>
                    </a:cubicBezTo>
                    <a:lnTo>
                      <a:pt x="80" y="147"/>
                    </a:lnTo>
                    <a:cubicBezTo>
                      <a:pt x="87" y="160"/>
                      <a:pt x="99" y="179"/>
                      <a:pt x="112" y="198"/>
                    </a:cubicBezTo>
                    <a:cubicBezTo>
                      <a:pt x="118" y="217"/>
                      <a:pt x="131" y="230"/>
                      <a:pt x="150" y="249"/>
                    </a:cubicBezTo>
                    <a:cubicBezTo>
                      <a:pt x="154" y="252"/>
                      <a:pt x="158" y="254"/>
                      <a:pt x="163" y="254"/>
                    </a:cubicBezTo>
                    <a:cubicBezTo>
                      <a:pt x="177" y="254"/>
                      <a:pt x="191" y="242"/>
                      <a:pt x="182" y="223"/>
                    </a:cubicBezTo>
                    <a:cubicBezTo>
                      <a:pt x="176" y="204"/>
                      <a:pt x="163" y="185"/>
                      <a:pt x="157" y="166"/>
                    </a:cubicBezTo>
                    <a:lnTo>
                      <a:pt x="118" y="115"/>
                    </a:lnTo>
                    <a:cubicBezTo>
                      <a:pt x="99" y="77"/>
                      <a:pt x="74" y="46"/>
                      <a:pt x="55" y="7"/>
                    </a:cubicBezTo>
                    <a:cubicBezTo>
                      <a:pt x="49" y="3"/>
                      <a:pt x="42" y="1"/>
                      <a:pt x="3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97"/>
              <p:cNvSpPr/>
              <p:nvPr/>
            </p:nvSpPr>
            <p:spPr>
              <a:xfrm>
                <a:off x="3297875" y="-1803881"/>
                <a:ext cx="68998" cy="80545"/>
              </a:xfrm>
              <a:custGeom>
                <a:rect b="b" l="l" r="r" t="t"/>
                <a:pathLst>
                  <a:path extrusionOk="0" h="565" w="484">
                    <a:moveTo>
                      <a:pt x="49" y="0"/>
                    </a:moveTo>
                    <a:cubicBezTo>
                      <a:pt x="20" y="0"/>
                      <a:pt x="0" y="37"/>
                      <a:pt x="26" y="58"/>
                    </a:cubicBezTo>
                    <a:cubicBezTo>
                      <a:pt x="102" y="128"/>
                      <a:pt x="166" y="210"/>
                      <a:pt x="229" y="293"/>
                    </a:cubicBezTo>
                    <a:cubicBezTo>
                      <a:pt x="255" y="331"/>
                      <a:pt x="280" y="369"/>
                      <a:pt x="306" y="414"/>
                    </a:cubicBezTo>
                    <a:cubicBezTo>
                      <a:pt x="331" y="464"/>
                      <a:pt x="357" y="515"/>
                      <a:pt x="401" y="560"/>
                    </a:cubicBezTo>
                    <a:cubicBezTo>
                      <a:pt x="407" y="563"/>
                      <a:pt x="417" y="565"/>
                      <a:pt x="427" y="565"/>
                    </a:cubicBezTo>
                    <a:cubicBezTo>
                      <a:pt x="438" y="565"/>
                      <a:pt x="449" y="563"/>
                      <a:pt x="458" y="560"/>
                    </a:cubicBezTo>
                    <a:cubicBezTo>
                      <a:pt x="477" y="547"/>
                      <a:pt x="484" y="528"/>
                      <a:pt x="484" y="503"/>
                    </a:cubicBezTo>
                    <a:cubicBezTo>
                      <a:pt x="477" y="477"/>
                      <a:pt x="471" y="445"/>
                      <a:pt x="452" y="426"/>
                    </a:cubicBezTo>
                    <a:cubicBezTo>
                      <a:pt x="439" y="401"/>
                      <a:pt x="420" y="376"/>
                      <a:pt x="407" y="350"/>
                    </a:cubicBezTo>
                    <a:cubicBezTo>
                      <a:pt x="376" y="306"/>
                      <a:pt x="344" y="261"/>
                      <a:pt x="306" y="223"/>
                    </a:cubicBezTo>
                    <a:cubicBezTo>
                      <a:pt x="236" y="140"/>
                      <a:pt x="160" y="70"/>
                      <a:pt x="71" y="7"/>
                    </a:cubicBezTo>
                    <a:cubicBezTo>
                      <a:pt x="63" y="2"/>
                      <a:pt x="56" y="0"/>
                      <a:pt x="4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97"/>
              <p:cNvSpPr/>
              <p:nvPr/>
            </p:nvSpPr>
            <p:spPr>
              <a:xfrm>
                <a:off x="2474178" y="-1464309"/>
                <a:ext cx="26658" cy="72989"/>
              </a:xfrm>
              <a:custGeom>
                <a:rect b="b" l="l" r="r" t="t"/>
                <a:pathLst>
                  <a:path extrusionOk="0" h="512" w="187">
                    <a:moveTo>
                      <a:pt x="149" y="1"/>
                    </a:moveTo>
                    <a:cubicBezTo>
                      <a:pt x="139" y="1"/>
                      <a:pt x="130" y="5"/>
                      <a:pt x="123" y="14"/>
                    </a:cubicBezTo>
                    <a:cubicBezTo>
                      <a:pt x="104" y="46"/>
                      <a:pt x="85" y="84"/>
                      <a:pt x="78" y="129"/>
                    </a:cubicBezTo>
                    <a:cubicBezTo>
                      <a:pt x="72" y="167"/>
                      <a:pt x="66" y="205"/>
                      <a:pt x="53" y="243"/>
                    </a:cubicBezTo>
                    <a:cubicBezTo>
                      <a:pt x="34" y="319"/>
                      <a:pt x="21" y="396"/>
                      <a:pt x="9" y="472"/>
                    </a:cubicBezTo>
                    <a:cubicBezTo>
                      <a:pt x="1" y="495"/>
                      <a:pt x="22" y="512"/>
                      <a:pt x="42" y="512"/>
                    </a:cubicBezTo>
                    <a:cubicBezTo>
                      <a:pt x="55" y="512"/>
                      <a:pt x="67" y="506"/>
                      <a:pt x="72" y="491"/>
                    </a:cubicBezTo>
                    <a:cubicBezTo>
                      <a:pt x="97" y="415"/>
                      <a:pt x="117" y="338"/>
                      <a:pt x="142" y="262"/>
                    </a:cubicBezTo>
                    <a:lnTo>
                      <a:pt x="167" y="148"/>
                    </a:lnTo>
                    <a:cubicBezTo>
                      <a:pt x="180" y="110"/>
                      <a:pt x="186" y="72"/>
                      <a:pt x="186" y="33"/>
                    </a:cubicBezTo>
                    <a:cubicBezTo>
                      <a:pt x="182" y="13"/>
                      <a:pt x="166" y="1"/>
                      <a:pt x="14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97"/>
              <p:cNvSpPr/>
              <p:nvPr/>
            </p:nvSpPr>
            <p:spPr>
              <a:xfrm>
                <a:off x="2506966" y="-1367228"/>
                <a:ext cx="14683" cy="37350"/>
              </a:xfrm>
              <a:custGeom>
                <a:rect b="b" l="l" r="r" t="t"/>
                <a:pathLst>
                  <a:path extrusionOk="0" h="262" w="103">
                    <a:moveTo>
                      <a:pt x="70" y="0"/>
                    </a:moveTo>
                    <a:cubicBezTo>
                      <a:pt x="65" y="0"/>
                      <a:pt x="61" y="2"/>
                      <a:pt x="58" y="7"/>
                    </a:cubicBezTo>
                    <a:cubicBezTo>
                      <a:pt x="45" y="13"/>
                      <a:pt x="39" y="26"/>
                      <a:pt x="39" y="39"/>
                    </a:cubicBezTo>
                    <a:lnTo>
                      <a:pt x="33" y="58"/>
                    </a:lnTo>
                    <a:cubicBezTo>
                      <a:pt x="33" y="77"/>
                      <a:pt x="26" y="96"/>
                      <a:pt x="20" y="115"/>
                    </a:cubicBezTo>
                    <a:lnTo>
                      <a:pt x="7" y="223"/>
                    </a:lnTo>
                    <a:cubicBezTo>
                      <a:pt x="1" y="242"/>
                      <a:pt x="14" y="255"/>
                      <a:pt x="33" y="261"/>
                    </a:cubicBezTo>
                    <a:cubicBezTo>
                      <a:pt x="52" y="261"/>
                      <a:pt x="64" y="248"/>
                      <a:pt x="71" y="229"/>
                    </a:cubicBezTo>
                    <a:cubicBezTo>
                      <a:pt x="77" y="198"/>
                      <a:pt x="84" y="159"/>
                      <a:pt x="90" y="121"/>
                    </a:cubicBezTo>
                    <a:lnTo>
                      <a:pt x="103" y="71"/>
                    </a:lnTo>
                    <a:lnTo>
                      <a:pt x="103" y="45"/>
                    </a:lnTo>
                    <a:cubicBezTo>
                      <a:pt x="103" y="32"/>
                      <a:pt x="96" y="20"/>
                      <a:pt x="90" y="13"/>
                    </a:cubicBezTo>
                    <a:cubicBezTo>
                      <a:pt x="86" y="5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97"/>
              <p:cNvSpPr/>
              <p:nvPr/>
            </p:nvSpPr>
            <p:spPr>
              <a:xfrm>
                <a:off x="2624861" y="-985887"/>
                <a:ext cx="32646" cy="67857"/>
              </a:xfrm>
              <a:custGeom>
                <a:rect b="b" l="l" r="r" t="t"/>
                <a:pathLst>
                  <a:path extrusionOk="0" h="476" w="229">
                    <a:moveTo>
                      <a:pt x="54" y="1"/>
                    </a:moveTo>
                    <a:cubicBezTo>
                      <a:pt x="28" y="1"/>
                      <a:pt x="1" y="25"/>
                      <a:pt x="13" y="58"/>
                    </a:cubicBezTo>
                    <a:lnTo>
                      <a:pt x="89" y="268"/>
                    </a:lnTo>
                    <a:cubicBezTo>
                      <a:pt x="102" y="300"/>
                      <a:pt x="114" y="338"/>
                      <a:pt x="127" y="370"/>
                    </a:cubicBezTo>
                    <a:lnTo>
                      <a:pt x="153" y="420"/>
                    </a:lnTo>
                    <a:cubicBezTo>
                      <a:pt x="159" y="439"/>
                      <a:pt x="172" y="452"/>
                      <a:pt x="184" y="465"/>
                    </a:cubicBezTo>
                    <a:cubicBezTo>
                      <a:pt x="189" y="472"/>
                      <a:pt x="197" y="476"/>
                      <a:pt x="205" y="476"/>
                    </a:cubicBezTo>
                    <a:cubicBezTo>
                      <a:pt x="217" y="476"/>
                      <a:pt x="229" y="468"/>
                      <a:pt x="229" y="452"/>
                    </a:cubicBezTo>
                    <a:cubicBezTo>
                      <a:pt x="229" y="433"/>
                      <a:pt x="229" y="420"/>
                      <a:pt x="222" y="401"/>
                    </a:cubicBezTo>
                    <a:cubicBezTo>
                      <a:pt x="216" y="382"/>
                      <a:pt x="210" y="363"/>
                      <a:pt x="203" y="344"/>
                    </a:cubicBezTo>
                    <a:cubicBezTo>
                      <a:pt x="191" y="306"/>
                      <a:pt x="178" y="274"/>
                      <a:pt x="165" y="236"/>
                    </a:cubicBezTo>
                    <a:lnTo>
                      <a:pt x="89" y="26"/>
                    </a:lnTo>
                    <a:cubicBezTo>
                      <a:pt x="82" y="8"/>
                      <a:pt x="68" y="1"/>
                      <a:pt x="54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97"/>
              <p:cNvSpPr/>
              <p:nvPr/>
            </p:nvSpPr>
            <p:spPr>
              <a:xfrm>
                <a:off x="2574966" y="-1058876"/>
                <a:ext cx="76268" cy="230658"/>
              </a:xfrm>
              <a:custGeom>
                <a:rect b="b" l="l" r="r" t="t"/>
                <a:pathLst>
                  <a:path extrusionOk="0" h="1618" w="535">
                    <a:moveTo>
                      <a:pt x="236" y="1129"/>
                    </a:moveTo>
                    <a:lnTo>
                      <a:pt x="236" y="1129"/>
                    </a:lnTo>
                    <a:cubicBezTo>
                      <a:pt x="246" y="1150"/>
                      <a:pt x="256" y="1170"/>
                      <a:pt x="263" y="1190"/>
                    </a:cubicBezTo>
                    <a:lnTo>
                      <a:pt x="263" y="1190"/>
                    </a:lnTo>
                    <a:cubicBezTo>
                      <a:pt x="254" y="1170"/>
                      <a:pt x="245" y="1150"/>
                      <a:pt x="236" y="1129"/>
                    </a:cubicBezTo>
                    <a:close/>
                    <a:moveTo>
                      <a:pt x="35" y="0"/>
                    </a:moveTo>
                    <a:cubicBezTo>
                      <a:pt x="19" y="0"/>
                      <a:pt x="1" y="12"/>
                      <a:pt x="1" y="30"/>
                    </a:cubicBezTo>
                    <a:cubicBezTo>
                      <a:pt x="7" y="303"/>
                      <a:pt x="51" y="570"/>
                      <a:pt x="128" y="831"/>
                    </a:cubicBezTo>
                    <a:cubicBezTo>
                      <a:pt x="153" y="920"/>
                      <a:pt x="185" y="1002"/>
                      <a:pt x="217" y="1079"/>
                    </a:cubicBezTo>
                    <a:cubicBezTo>
                      <a:pt x="211" y="1073"/>
                      <a:pt x="204" y="1071"/>
                      <a:pt x="197" y="1071"/>
                    </a:cubicBezTo>
                    <a:cubicBezTo>
                      <a:pt x="180" y="1071"/>
                      <a:pt x="163" y="1086"/>
                      <a:pt x="172" y="1104"/>
                    </a:cubicBezTo>
                    <a:cubicBezTo>
                      <a:pt x="223" y="1276"/>
                      <a:pt x="287" y="1447"/>
                      <a:pt x="363" y="1606"/>
                    </a:cubicBezTo>
                    <a:cubicBezTo>
                      <a:pt x="368" y="1614"/>
                      <a:pt x="376" y="1617"/>
                      <a:pt x="383" y="1617"/>
                    </a:cubicBezTo>
                    <a:cubicBezTo>
                      <a:pt x="395" y="1617"/>
                      <a:pt x="405" y="1609"/>
                      <a:pt x="401" y="1593"/>
                    </a:cubicBezTo>
                    <a:cubicBezTo>
                      <a:pt x="374" y="1481"/>
                      <a:pt x="337" y="1372"/>
                      <a:pt x="294" y="1264"/>
                    </a:cubicBezTo>
                    <a:lnTo>
                      <a:pt x="294" y="1264"/>
                    </a:lnTo>
                    <a:cubicBezTo>
                      <a:pt x="335" y="1359"/>
                      <a:pt x="390" y="1488"/>
                      <a:pt x="484" y="1498"/>
                    </a:cubicBezTo>
                    <a:cubicBezTo>
                      <a:pt x="496" y="1498"/>
                      <a:pt x="515" y="1492"/>
                      <a:pt x="522" y="1479"/>
                    </a:cubicBezTo>
                    <a:cubicBezTo>
                      <a:pt x="534" y="1428"/>
                      <a:pt x="522" y="1377"/>
                      <a:pt x="496" y="1333"/>
                    </a:cubicBezTo>
                    <a:cubicBezTo>
                      <a:pt x="464" y="1276"/>
                      <a:pt x="433" y="1218"/>
                      <a:pt x="407" y="1161"/>
                    </a:cubicBezTo>
                    <a:cubicBezTo>
                      <a:pt x="350" y="1040"/>
                      <a:pt x="299" y="920"/>
                      <a:pt x="255" y="793"/>
                    </a:cubicBezTo>
                    <a:cubicBezTo>
                      <a:pt x="159" y="545"/>
                      <a:pt x="96" y="284"/>
                      <a:pt x="58" y="24"/>
                    </a:cubicBezTo>
                    <a:cubicBezTo>
                      <a:pt x="58" y="7"/>
                      <a:pt x="47" y="0"/>
                      <a:pt x="35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97"/>
              <p:cNvSpPr/>
              <p:nvPr/>
            </p:nvSpPr>
            <p:spPr>
              <a:xfrm>
                <a:off x="3427460" y="-1072704"/>
                <a:ext cx="34499" cy="108486"/>
              </a:xfrm>
              <a:custGeom>
                <a:rect b="b" l="l" r="r" t="t"/>
                <a:pathLst>
                  <a:path extrusionOk="0" h="761" w="242">
                    <a:moveTo>
                      <a:pt x="63" y="0"/>
                    </a:moveTo>
                    <a:cubicBezTo>
                      <a:pt x="40" y="0"/>
                      <a:pt x="15" y="20"/>
                      <a:pt x="7" y="44"/>
                    </a:cubicBezTo>
                    <a:cubicBezTo>
                      <a:pt x="0" y="102"/>
                      <a:pt x="7" y="159"/>
                      <a:pt x="19" y="216"/>
                    </a:cubicBezTo>
                    <a:cubicBezTo>
                      <a:pt x="32" y="273"/>
                      <a:pt x="45" y="330"/>
                      <a:pt x="58" y="388"/>
                    </a:cubicBezTo>
                    <a:cubicBezTo>
                      <a:pt x="89" y="502"/>
                      <a:pt x="134" y="616"/>
                      <a:pt x="166" y="731"/>
                    </a:cubicBezTo>
                    <a:cubicBezTo>
                      <a:pt x="171" y="751"/>
                      <a:pt x="187" y="760"/>
                      <a:pt x="203" y="760"/>
                    </a:cubicBezTo>
                    <a:cubicBezTo>
                      <a:pt x="223" y="760"/>
                      <a:pt x="242" y="746"/>
                      <a:pt x="242" y="718"/>
                    </a:cubicBezTo>
                    <a:cubicBezTo>
                      <a:pt x="223" y="597"/>
                      <a:pt x="216" y="483"/>
                      <a:pt x="197" y="362"/>
                    </a:cubicBezTo>
                    <a:cubicBezTo>
                      <a:pt x="185" y="241"/>
                      <a:pt x="153" y="127"/>
                      <a:pt x="96" y="19"/>
                    </a:cubicBezTo>
                    <a:cubicBezTo>
                      <a:pt x="87" y="6"/>
                      <a:pt x="75" y="0"/>
                      <a:pt x="63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97"/>
              <p:cNvSpPr/>
              <p:nvPr/>
            </p:nvSpPr>
            <p:spPr>
              <a:xfrm>
                <a:off x="3397523" y="-1148402"/>
                <a:ext cx="10977" cy="15681"/>
              </a:xfrm>
              <a:custGeom>
                <a:rect b="b" l="l" r="r" t="t"/>
                <a:pathLst>
                  <a:path extrusionOk="0" h="110" w="77">
                    <a:moveTo>
                      <a:pt x="38" y="0"/>
                    </a:moveTo>
                    <a:cubicBezTo>
                      <a:pt x="32" y="0"/>
                      <a:pt x="26" y="3"/>
                      <a:pt x="20" y="10"/>
                    </a:cubicBezTo>
                    <a:lnTo>
                      <a:pt x="20" y="16"/>
                    </a:lnTo>
                    <a:cubicBezTo>
                      <a:pt x="13" y="23"/>
                      <a:pt x="13" y="29"/>
                      <a:pt x="13" y="35"/>
                    </a:cubicBezTo>
                    <a:lnTo>
                      <a:pt x="13" y="42"/>
                    </a:lnTo>
                    <a:lnTo>
                      <a:pt x="1" y="67"/>
                    </a:lnTo>
                    <a:cubicBezTo>
                      <a:pt x="1" y="73"/>
                      <a:pt x="1" y="80"/>
                      <a:pt x="1" y="86"/>
                    </a:cubicBezTo>
                    <a:lnTo>
                      <a:pt x="7" y="92"/>
                    </a:lnTo>
                    <a:cubicBezTo>
                      <a:pt x="13" y="99"/>
                      <a:pt x="20" y="105"/>
                      <a:pt x="26" y="105"/>
                    </a:cubicBezTo>
                    <a:cubicBezTo>
                      <a:pt x="26" y="108"/>
                      <a:pt x="28" y="110"/>
                      <a:pt x="30" y="110"/>
                    </a:cubicBezTo>
                    <a:cubicBezTo>
                      <a:pt x="32" y="110"/>
                      <a:pt x="36" y="108"/>
                      <a:pt x="39" y="105"/>
                    </a:cubicBezTo>
                    <a:cubicBezTo>
                      <a:pt x="42" y="108"/>
                      <a:pt x="44" y="110"/>
                      <a:pt x="45" y="110"/>
                    </a:cubicBezTo>
                    <a:cubicBezTo>
                      <a:pt x="47" y="110"/>
                      <a:pt x="48" y="108"/>
                      <a:pt x="52" y="105"/>
                    </a:cubicBezTo>
                    <a:cubicBezTo>
                      <a:pt x="64" y="105"/>
                      <a:pt x="71" y="99"/>
                      <a:pt x="71" y="86"/>
                    </a:cubicBezTo>
                    <a:cubicBezTo>
                      <a:pt x="77" y="80"/>
                      <a:pt x="77" y="73"/>
                      <a:pt x="71" y="67"/>
                    </a:cubicBezTo>
                    <a:lnTo>
                      <a:pt x="64" y="42"/>
                    </a:lnTo>
                    <a:cubicBezTo>
                      <a:pt x="64" y="29"/>
                      <a:pt x="64" y="23"/>
                      <a:pt x="58" y="16"/>
                    </a:cubicBezTo>
                    <a:lnTo>
                      <a:pt x="52" y="10"/>
                    </a:lnTo>
                    <a:cubicBezTo>
                      <a:pt x="48" y="3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97"/>
              <p:cNvSpPr/>
              <p:nvPr/>
            </p:nvSpPr>
            <p:spPr>
              <a:xfrm>
                <a:off x="3474504" y="-1084679"/>
                <a:ext cx="21954" cy="59161"/>
              </a:xfrm>
              <a:custGeom>
                <a:rect b="b" l="l" r="r" t="t"/>
                <a:pathLst>
                  <a:path extrusionOk="0" h="415" w="154">
                    <a:moveTo>
                      <a:pt x="25" y="0"/>
                    </a:moveTo>
                    <a:cubicBezTo>
                      <a:pt x="13" y="0"/>
                      <a:pt x="1" y="11"/>
                      <a:pt x="1" y="27"/>
                    </a:cubicBezTo>
                    <a:cubicBezTo>
                      <a:pt x="1" y="52"/>
                      <a:pt x="7" y="84"/>
                      <a:pt x="14" y="116"/>
                    </a:cubicBezTo>
                    <a:cubicBezTo>
                      <a:pt x="14" y="128"/>
                      <a:pt x="14" y="147"/>
                      <a:pt x="20" y="160"/>
                    </a:cubicBezTo>
                    <a:cubicBezTo>
                      <a:pt x="26" y="173"/>
                      <a:pt x="26" y="192"/>
                      <a:pt x="33" y="205"/>
                    </a:cubicBezTo>
                    <a:lnTo>
                      <a:pt x="77" y="383"/>
                    </a:lnTo>
                    <a:cubicBezTo>
                      <a:pt x="83" y="402"/>
                      <a:pt x="103" y="414"/>
                      <a:pt x="122" y="414"/>
                    </a:cubicBezTo>
                    <a:cubicBezTo>
                      <a:pt x="141" y="408"/>
                      <a:pt x="153" y="389"/>
                      <a:pt x="153" y="370"/>
                    </a:cubicBezTo>
                    <a:lnTo>
                      <a:pt x="103" y="192"/>
                    </a:lnTo>
                    <a:cubicBezTo>
                      <a:pt x="103" y="173"/>
                      <a:pt x="96" y="160"/>
                      <a:pt x="90" y="141"/>
                    </a:cubicBezTo>
                    <a:cubicBezTo>
                      <a:pt x="90" y="128"/>
                      <a:pt x="77" y="116"/>
                      <a:pt x="77" y="103"/>
                    </a:cubicBezTo>
                    <a:cubicBezTo>
                      <a:pt x="64" y="71"/>
                      <a:pt x="58" y="39"/>
                      <a:pt x="45" y="14"/>
                    </a:cubicBezTo>
                    <a:cubicBezTo>
                      <a:pt x="41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97"/>
              <p:cNvSpPr/>
              <p:nvPr/>
            </p:nvSpPr>
            <p:spPr>
              <a:xfrm>
                <a:off x="3432592" y="-1237216"/>
                <a:ext cx="27656" cy="52176"/>
              </a:xfrm>
              <a:custGeom>
                <a:rect b="b" l="l" r="r" t="t"/>
                <a:pathLst>
                  <a:path extrusionOk="0" h="366" w="194">
                    <a:moveTo>
                      <a:pt x="38" y="0"/>
                    </a:moveTo>
                    <a:cubicBezTo>
                      <a:pt x="19" y="0"/>
                      <a:pt x="1" y="17"/>
                      <a:pt x="9" y="42"/>
                    </a:cubicBezTo>
                    <a:cubicBezTo>
                      <a:pt x="28" y="99"/>
                      <a:pt x="47" y="150"/>
                      <a:pt x="72" y="201"/>
                    </a:cubicBezTo>
                    <a:lnTo>
                      <a:pt x="104" y="277"/>
                    </a:lnTo>
                    <a:cubicBezTo>
                      <a:pt x="117" y="302"/>
                      <a:pt x="130" y="328"/>
                      <a:pt x="149" y="353"/>
                    </a:cubicBezTo>
                    <a:cubicBezTo>
                      <a:pt x="149" y="366"/>
                      <a:pt x="161" y="366"/>
                      <a:pt x="174" y="366"/>
                    </a:cubicBezTo>
                    <a:cubicBezTo>
                      <a:pt x="180" y="366"/>
                      <a:pt x="193" y="353"/>
                      <a:pt x="187" y="341"/>
                    </a:cubicBezTo>
                    <a:cubicBezTo>
                      <a:pt x="180" y="315"/>
                      <a:pt x="174" y="283"/>
                      <a:pt x="168" y="258"/>
                    </a:cubicBezTo>
                    <a:lnTo>
                      <a:pt x="136" y="175"/>
                    </a:lnTo>
                    <a:cubicBezTo>
                      <a:pt x="111" y="124"/>
                      <a:pt x="85" y="67"/>
                      <a:pt x="66" y="16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97"/>
              <p:cNvSpPr/>
              <p:nvPr/>
            </p:nvSpPr>
            <p:spPr>
              <a:xfrm>
                <a:off x="2662497" y="-766491"/>
                <a:ext cx="95228" cy="117182"/>
              </a:xfrm>
              <a:custGeom>
                <a:rect b="b" l="l" r="r" t="t"/>
                <a:pathLst>
                  <a:path extrusionOk="0" h="822" w="668">
                    <a:moveTo>
                      <a:pt x="46" y="0"/>
                    </a:moveTo>
                    <a:cubicBezTo>
                      <a:pt x="23" y="0"/>
                      <a:pt x="1" y="21"/>
                      <a:pt x="9" y="51"/>
                    </a:cubicBezTo>
                    <a:cubicBezTo>
                      <a:pt x="67" y="203"/>
                      <a:pt x="143" y="343"/>
                      <a:pt x="238" y="476"/>
                    </a:cubicBezTo>
                    <a:cubicBezTo>
                      <a:pt x="283" y="540"/>
                      <a:pt x="333" y="604"/>
                      <a:pt x="384" y="661"/>
                    </a:cubicBezTo>
                    <a:cubicBezTo>
                      <a:pt x="435" y="724"/>
                      <a:pt x="505" y="781"/>
                      <a:pt x="581" y="820"/>
                    </a:cubicBezTo>
                    <a:cubicBezTo>
                      <a:pt x="586" y="821"/>
                      <a:pt x="591" y="822"/>
                      <a:pt x="595" y="822"/>
                    </a:cubicBezTo>
                    <a:cubicBezTo>
                      <a:pt x="630" y="822"/>
                      <a:pt x="667" y="783"/>
                      <a:pt x="645" y="750"/>
                    </a:cubicBezTo>
                    <a:cubicBezTo>
                      <a:pt x="607" y="686"/>
                      <a:pt x="556" y="629"/>
                      <a:pt x="499" y="578"/>
                    </a:cubicBezTo>
                    <a:cubicBezTo>
                      <a:pt x="441" y="527"/>
                      <a:pt x="391" y="464"/>
                      <a:pt x="340" y="407"/>
                    </a:cubicBezTo>
                    <a:cubicBezTo>
                      <a:pt x="244" y="286"/>
                      <a:pt x="155" y="159"/>
                      <a:pt x="79" y="19"/>
                    </a:cubicBezTo>
                    <a:cubicBezTo>
                      <a:pt x="71" y="6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97"/>
              <p:cNvSpPr/>
              <p:nvPr/>
            </p:nvSpPr>
            <p:spPr>
              <a:xfrm>
                <a:off x="3436441" y="-899925"/>
                <a:ext cx="24662" cy="77551"/>
              </a:xfrm>
              <a:custGeom>
                <a:rect b="b" l="l" r="r" t="t"/>
                <a:pathLst>
                  <a:path extrusionOk="0" h="544" w="173">
                    <a:moveTo>
                      <a:pt x="54" y="0"/>
                    </a:moveTo>
                    <a:cubicBezTo>
                      <a:pt x="37" y="0"/>
                      <a:pt x="18" y="11"/>
                      <a:pt x="7" y="27"/>
                    </a:cubicBezTo>
                    <a:cubicBezTo>
                      <a:pt x="1" y="72"/>
                      <a:pt x="1" y="116"/>
                      <a:pt x="20" y="154"/>
                    </a:cubicBezTo>
                    <a:cubicBezTo>
                      <a:pt x="26" y="192"/>
                      <a:pt x="33" y="230"/>
                      <a:pt x="39" y="269"/>
                    </a:cubicBezTo>
                    <a:cubicBezTo>
                      <a:pt x="45" y="351"/>
                      <a:pt x="39" y="427"/>
                      <a:pt x="39" y="510"/>
                    </a:cubicBezTo>
                    <a:cubicBezTo>
                      <a:pt x="45" y="529"/>
                      <a:pt x="58" y="542"/>
                      <a:pt x="77" y="542"/>
                    </a:cubicBezTo>
                    <a:cubicBezTo>
                      <a:pt x="81" y="543"/>
                      <a:pt x="84" y="543"/>
                      <a:pt x="87" y="543"/>
                    </a:cubicBezTo>
                    <a:cubicBezTo>
                      <a:pt x="103" y="543"/>
                      <a:pt x="116" y="532"/>
                      <a:pt x="122" y="516"/>
                    </a:cubicBezTo>
                    <a:cubicBezTo>
                      <a:pt x="160" y="434"/>
                      <a:pt x="173" y="345"/>
                      <a:pt x="160" y="256"/>
                    </a:cubicBezTo>
                    <a:cubicBezTo>
                      <a:pt x="160" y="211"/>
                      <a:pt x="153" y="167"/>
                      <a:pt x="141" y="129"/>
                    </a:cubicBezTo>
                    <a:cubicBezTo>
                      <a:pt x="134" y="78"/>
                      <a:pt x="109" y="33"/>
                      <a:pt x="65" y="2"/>
                    </a:cubicBezTo>
                    <a:cubicBezTo>
                      <a:pt x="61" y="1"/>
                      <a:pt x="58" y="0"/>
                      <a:pt x="5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97"/>
              <p:cNvSpPr/>
              <p:nvPr/>
            </p:nvSpPr>
            <p:spPr>
              <a:xfrm>
                <a:off x="3412064" y="-948965"/>
                <a:ext cx="9124" cy="35069"/>
              </a:xfrm>
              <a:custGeom>
                <a:rect b="b" l="l" r="r" t="t"/>
                <a:pathLst>
                  <a:path extrusionOk="0" h="246" w="64">
                    <a:moveTo>
                      <a:pt x="33" y="1"/>
                    </a:moveTo>
                    <a:cubicBezTo>
                      <a:pt x="24" y="1"/>
                      <a:pt x="16" y="6"/>
                      <a:pt x="13" y="15"/>
                    </a:cubicBezTo>
                    <a:lnTo>
                      <a:pt x="7" y="34"/>
                    </a:lnTo>
                    <a:cubicBezTo>
                      <a:pt x="0" y="47"/>
                      <a:pt x="0" y="53"/>
                      <a:pt x="7" y="66"/>
                    </a:cubicBezTo>
                    <a:lnTo>
                      <a:pt x="7" y="111"/>
                    </a:lnTo>
                    <a:lnTo>
                      <a:pt x="7" y="206"/>
                    </a:lnTo>
                    <a:cubicBezTo>
                      <a:pt x="0" y="225"/>
                      <a:pt x="7" y="238"/>
                      <a:pt x="26" y="244"/>
                    </a:cubicBezTo>
                    <a:cubicBezTo>
                      <a:pt x="28" y="245"/>
                      <a:pt x="31" y="245"/>
                      <a:pt x="33" y="245"/>
                    </a:cubicBezTo>
                    <a:cubicBezTo>
                      <a:pt x="48" y="245"/>
                      <a:pt x="58" y="229"/>
                      <a:pt x="64" y="212"/>
                    </a:cubicBezTo>
                    <a:lnTo>
                      <a:pt x="64" y="111"/>
                    </a:lnTo>
                    <a:lnTo>
                      <a:pt x="64" y="66"/>
                    </a:lnTo>
                    <a:cubicBezTo>
                      <a:pt x="64" y="53"/>
                      <a:pt x="64" y="47"/>
                      <a:pt x="64" y="34"/>
                    </a:cubicBezTo>
                    <a:lnTo>
                      <a:pt x="58" y="15"/>
                    </a:lnTo>
                    <a:cubicBezTo>
                      <a:pt x="51" y="6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97"/>
              <p:cNvSpPr/>
              <p:nvPr/>
            </p:nvSpPr>
            <p:spPr>
              <a:xfrm>
                <a:off x="3364022" y="-1229945"/>
                <a:ext cx="13686" cy="54457"/>
              </a:xfrm>
              <a:custGeom>
                <a:rect b="b" l="l" r="r" t="t"/>
                <a:pathLst>
                  <a:path extrusionOk="0" h="382" w="96">
                    <a:moveTo>
                      <a:pt x="46" y="0"/>
                    </a:moveTo>
                    <a:cubicBezTo>
                      <a:pt x="40" y="0"/>
                      <a:pt x="36" y="4"/>
                      <a:pt x="32" y="10"/>
                    </a:cubicBezTo>
                    <a:cubicBezTo>
                      <a:pt x="1" y="29"/>
                      <a:pt x="7" y="61"/>
                      <a:pt x="1" y="93"/>
                    </a:cubicBezTo>
                    <a:cubicBezTo>
                      <a:pt x="1" y="124"/>
                      <a:pt x="1" y="150"/>
                      <a:pt x="1" y="181"/>
                    </a:cubicBezTo>
                    <a:cubicBezTo>
                      <a:pt x="1" y="239"/>
                      <a:pt x="7" y="296"/>
                      <a:pt x="13" y="353"/>
                    </a:cubicBezTo>
                    <a:cubicBezTo>
                      <a:pt x="13" y="372"/>
                      <a:pt x="31" y="382"/>
                      <a:pt x="48" y="382"/>
                    </a:cubicBezTo>
                    <a:cubicBezTo>
                      <a:pt x="66" y="382"/>
                      <a:pt x="83" y="372"/>
                      <a:pt x="83" y="353"/>
                    </a:cubicBezTo>
                    <a:cubicBezTo>
                      <a:pt x="83" y="296"/>
                      <a:pt x="90" y="239"/>
                      <a:pt x="90" y="181"/>
                    </a:cubicBezTo>
                    <a:cubicBezTo>
                      <a:pt x="96" y="150"/>
                      <a:pt x="96" y="124"/>
                      <a:pt x="90" y="93"/>
                    </a:cubicBezTo>
                    <a:cubicBezTo>
                      <a:pt x="90" y="61"/>
                      <a:pt x="90" y="29"/>
                      <a:pt x="64" y="10"/>
                    </a:cubicBezTo>
                    <a:cubicBezTo>
                      <a:pt x="58" y="4"/>
                      <a:pt x="51" y="0"/>
                      <a:pt x="4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97"/>
              <p:cNvSpPr/>
              <p:nvPr/>
            </p:nvSpPr>
            <p:spPr>
              <a:xfrm>
                <a:off x="3392961" y="-1299371"/>
                <a:ext cx="14683" cy="29082"/>
              </a:xfrm>
              <a:custGeom>
                <a:rect b="b" l="l" r="r" t="t"/>
                <a:pathLst>
                  <a:path extrusionOk="0" h="204" w="103">
                    <a:moveTo>
                      <a:pt x="15" y="1"/>
                    </a:moveTo>
                    <a:cubicBezTo>
                      <a:pt x="8" y="1"/>
                      <a:pt x="1" y="6"/>
                      <a:pt x="1" y="14"/>
                    </a:cubicBezTo>
                    <a:cubicBezTo>
                      <a:pt x="1" y="33"/>
                      <a:pt x="1" y="46"/>
                      <a:pt x="7" y="58"/>
                    </a:cubicBezTo>
                    <a:cubicBezTo>
                      <a:pt x="7" y="77"/>
                      <a:pt x="14" y="90"/>
                      <a:pt x="20" y="103"/>
                    </a:cubicBezTo>
                    <a:lnTo>
                      <a:pt x="45" y="192"/>
                    </a:lnTo>
                    <a:cubicBezTo>
                      <a:pt x="48" y="200"/>
                      <a:pt x="55" y="204"/>
                      <a:pt x="64" y="204"/>
                    </a:cubicBezTo>
                    <a:cubicBezTo>
                      <a:pt x="81" y="204"/>
                      <a:pt x="103" y="190"/>
                      <a:pt x="90" y="173"/>
                    </a:cubicBezTo>
                    <a:lnTo>
                      <a:pt x="58" y="90"/>
                    </a:lnTo>
                    <a:cubicBezTo>
                      <a:pt x="58" y="77"/>
                      <a:pt x="52" y="65"/>
                      <a:pt x="45" y="52"/>
                    </a:cubicBezTo>
                    <a:cubicBezTo>
                      <a:pt x="39" y="39"/>
                      <a:pt x="33" y="20"/>
                      <a:pt x="26" y="8"/>
                    </a:cubicBezTo>
                    <a:cubicBezTo>
                      <a:pt x="24" y="3"/>
                      <a:pt x="20" y="1"/>
                      <a:pt x="1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97"/>
              <p:cNvSpPr/>
              <p:nvPr/>
            </p:nvSpPr>
            <p:spPr>
              <a:xfrm>
                <a:off x="3420760" y="-1409140"/>
                <a:ext cx="75698" cy="141987"/>
              </a:xfrm>
              <a:custGeom>
                <a:rect b="b" l="l" r="r" t="t"/>
                <a:pathLst>
                  <a:path extrusionOk="0" h="996" w="531">
                    <a:moveTo>
                      <a:pt x="36" y="0"/>
                    </a:moveTo>
                    <a:cubicBezTo>
                      <a:pt x="18" y="0"/>
                      <a:pt x="1" y="19"/>
                      <a:pt x="9" y="40"/>
                    </a:cubicBezTo>
                    <a:cubicBezTo>
                      <a:pt x="79" y="212"/>
                      <a:pt x="143" y="377"/>
                      <a:pt x="219" y="542"/>
                    </a:cubicBezTo>
                    <a:cubicBezTo>
                      <a:pt x="257" y="625"/>
                      <a:pt x="295" y="708"/>
                      <a:pt x="333" y="790"/>
                    </a:cubicBezTo>
                    <a:cubicBezTo>
                      <a:pt x="372" y="867"/>
                      <a:pt x="397" y="956"/>
                      <a:pt x="473" y="994"/>
                    </a:cubicBezTo>
                    <a:cubicBezTo>
                      <a:pt x="477" y="995"/>
                      <a:pt x="480" y="995"/>
                      <a:pt x="483" y="995"/>
                    </a:cubicBezTo>
                    <a:cubicBezTo>
                      <a:pt x="498" y="995"/>
                      <a:pt x="511" y="984"/>
                      <a:pt x="511" y="968"/>
                    </a:cubicBezTo>
                    <a:cubicBezTo>
                      <a:pt x="530" y="892"/>
                      <a:pt x="467" y="790"/>
                      <a:pt x="435" y="727"/>
                    </a:cubicBezTo>
                    <a:cubicBezTo>
                      <a:pt x="403" y="657"/>
                      <a:pt x="352" y="568"/>
                      <a:pt x="314" y="492"/>
                    </a:cubicBezTo>
                    <a:cubicBezTo>
                      <a:pt x="238" y="333"/>
                      <a:pt x="143" y="174"/>
                      <a:pt x="60" y="15"/>
                    </a:cubicBezTo>
                    <a:cubicBezTo>
                      <a:pt x="54" y="5"/>
                      <a:pt x="45" y="0"/>
                      <a:pt x="3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97"/>
              <p:cNvSpPr/>
              <p:nvPr/>
            </p:nvSpPr>
            <p:spPr>
              <a:xfrm>
                <a:off x="3505154" y="-1228234"/>
                <a:ext cx="28369" cy="60017"/>
              </a:xfrm>
              <a:custGeom>
                <a:rect b="b" l="l" r="r" t="t"/>
                <a:pathLst>
                  <a:path extrusionOk="0" h="421" w="199">
                    <a:moveTo>
                      <a:pt x="48" y="0"/>
                    </a:moveTo>
                    <a:cubicBezTo>
                      <a:pt x="23" y="0"/>
                      <a:pt x="0" y="23"/>
                      <a:pt x="8" y="55"/>
                    </a:cubicBezTo>
                    <a:cubicBezTo>
                      <a:pt x="40" y="106"/>
                      <a:pt x="65" y="163"/>
                      <a:pt x="85" y="227"/>
                    </a:cubicBezTo>
                    <a:cubicBezTo>
                      <a:pt x="91" y="252"/>
                      <a:pt x="104" y="284"/>
                      <a:pt x="110" y="309"/>
                    </a:cubicBezTo>
                    <a:cubicBezTo>
                      <a:pt x="116" y="341"/>
                      <a:pt x="123" y="373"/>
                      <a:pt x="135" y="405"/>
                    </a:cubicBezTo>
                    <a:cubicBezTo>
                      <a:pt x="141" y="416"/>
                      <a:pt x="151" y="421"/>
                      <a:pt x="162" y="421"/>
                    </a:cubicBezTo>
                    <a:cubicBezTo>
                      <a:pt x="175" y="421"/>
                      <a:pt x="189" y="413"/>
                      <a:pt x="193" y="398"/>
                    </a:cubicBezTo>
                    <a:cubicBezTo>
                      <a:pt x="199" y="366"/>
                      <a:pt x="193" y="328"/>
                      <a:pt x="186" y="297"/>
                    </a:cubicBezTo>
                    <a:cubicBezTo>
                      <a:pt x="180" y="265"/>
                      <a:pt x="174" y="233"/>
                      <a:pt x="167" y="201"/>
                    </a:cubicBezTo>
                    <a:cubicBezTo>
                      <a:pt x="142" y="138"/>
                      <a:pt x="116" y="81"/>
                      <a:pt x="85" y="23"/>
                    </a:cubicBezTo>
                    <a:cubicBezTo>
                      <a:pt x="75" y="7"/>
                      <a:pt x="61" y="0"/>
                      <a:pt x="4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97"/>
              <p:cNvSpPr/>
              <p:nvPr/>
            </p:nvSpPr>
            <p:spPr>
              <a:xfrm>
                <a:off x="2526924" y="-1184042"/>
                <a:ext cx="13828" cy="77266"/>
              </a:xfrm>
              <a:custGeom>
                <a:rect b="b" l="l" r="r" t="t"/>
                <a:pathLst>
                  <a:path extrusionOk="0" h="542" w="97">
                    <a:moveTo>
                      <a:pt x="48" y="1"/>
                    </a:moveTo>
                    <a:cubicBezTo>
                      <a:pt x="33" y="1"/>
                      <a:pt x="17" y="9"/>
                      <a:pt x="13" y="25"/>
                    </a:cubicBezTo>
                    <a:cubicBezTo>
                      <a:pt x="13" y="107"/>
                      <a:pt x="7" y="196"/>
                      <a:pt x="7" y="279"/>
                    </a:cubicBezTo>
                    <a:cubicBezTo>
                      <a:pt x="1" y="361"/>
                      <a:pt x="7" y="444"/>
                      <a:pt x="26" y="527"/>
                    </a:cubicBezTo>
                    <a:cubicBezTo>
                      <a:pt x="29" y="536"/>
                      <a:pt x="37" y="541"/>
                      <a:pt x="46" y="541"/>
                    </a:cubicBezTo>
                    <a:cubicBezTo>
                      <a:pt x="55" y="541"/>
                      <a:pt x="64" y="536"/>
                      <a:pt x="71" y="527"/>
                    </a:cubicBezTo>
                    <a:cubicBezTo>
                      <a:pt x="90" y="444"/>
                      <a:pt x="96" y="361"/>
                      <a:pt x="90" y="279"/>
                    </a:cubicBezTo>
                    <a:cubicBezTo>
                      <a:pt x="83" y="190"/>
                      <a:pt x="83" y="107"/>
                      <a:pt x="77" y="25"/>
                    </a:cubicBezTo>
                    <a:cubicBezTo>
                      <a:pt x="77" y="9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97"/>
              <p:cNvSpPr/>
              <p:nvPr/>
            </p:nvSpPr>
            <p:spPr>
              <a:xfrm>
                <a:off x="2554153" y="-1013971"/>
                <a:ext cx="25090" cy="94231"/>
              </a:xfrm>
              <a:custGeom>
                <a:rect b="b" l="l" r="r" t="t"/>
                <a:pathLst>
                  <a:path extrusionOk="0" h="661" w="176">
                    <a:moveTo>
                      <a:pt x="60" y="1"/>
                    </a:moveTo>
                    <a:cubicBezTo>
                      <a:pt x="47" y="1"/>
                      <a:pt x="35" y="9"/>
                      <a:pt x="32" y="26"/>
                    </a:cubicBezTo>
                    <a:cubicBezTo>
                      <a:pt x="0" y="236"/>
                      <a:pt x="26" y="446"/>
                      <a:pt x="108" y="643"/>
                    </a:cubicBezTo>
                    <a:cubicBezTo>
                      <a:pt x="113" y="655"/>
                      <a:pt x="125" y="661"/>
                      <a:pt x="137" y="661"/>
                    </a:cubicBezTo>
                    <a:cubicBezTo>
                      <a:pt x="156" y="661"/>
                      <a:pt x="176" y="647"/>
                      <a:pt x="172" y="624"/>
                    </a:cubicBezTo>
                    <a:cubicBezTo>
                      <a:pt x="121" y="433"/>
                      <a:pt x="96" y="236"/>
                      <a:pt x="89" y="33"/>
                    </a:cubicBezTo>
                    <a:cubicBezTo>
                      <a:pt x="89" y="12"/>
                      <a:pt x="74" y="1"/>
                      <a:pt x="6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97"/>
              <p:cNvSpPr/>
              <p:nvPr/>
            </p:nvSpPr>
            <p:spPr>
              <a:xfrm>
                <a:off x="2897431" y="-1608007"/>
                <a:ext cx="24662" cy="78834"/>
              </a:xfrm>
              <a:custGeom>
                <a:rect b="b" l="l" r="r" t="t"/>
                <a:pathLst>
                  <a:path extrusionOk="0" h="553" w="173">
                    <a:moveTo>
                      <a:pt x="136" y="0"/>
                    </a:moveTo>
                    <a:cubicBezTo>
                      <a:pt x="127" y="0"/>
                      <a:pt x="117" y="4"/>
                      <a:pt x="109" y="12"/>
                    </a:cubicBezTo>
                    <a:cubicBezTo>
                      <a:pt x="64" y="95"/>
                      <a:pt x="33" y="184"/>
                      <a:pt x="20" y="279"/>
                    </a:cubicBezTo>
                    <a:cubicBezTo>
                      <a:pt x="14" y="323"/>
                      <a:pt x="7" y="368"/>
                      <a:pt x="7" y="412"/>
                    </a:cubicBezTo>
                    <a:cubicBezTo>
                      <a:pt x="7" y="450"/>
                      <a:pt x="1" y="546"/>
                      <a:pt x="64" y="552"/>
                    </a:cubicBezTo>
                    <a:cubicBezTo>
                      <a:pt x="66" y="552"/>
                      <a:pt x="68" y="552"/>
                      <a:pt x="70" y="552"/>
                    </a:cubicBezTo>
                    <a:cubicBezTo>
                      <a:pt x="121" y="552"/>
                      <a:pt x="115" y="468"/>
                      <a:pt x="115" y="431"/>
                    </a:cubicBezTo>
                    <a:cubicBezTo>
                      <a:pt x="109" y="393"/>
                      <a:pt x="109" y="349"/>
                      <a:pt x="115" y="311"/>
                    </a:cubicBezTo>
                    <a:cubicBezTo>
                      <a:pt x="122" y="215"/>
                      <a:pt x="141" y="126"/>
                      <a:pt x="172" y="37"/>
                    </a:cubicBezTo>
                    <a:cubicBezTo>
                      <a:pt x="172" y="16"/>
                      <a:pt x="155" y="0"/>
                      <a:pt x="13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97"/>
              <p:cNvSpPr/>
              <p:nvPr/>
            </p:nvSpPr>
            <p:spPr>
              <a:xfrm>
                <a:off x="2929221" y="-1585483"/>
                <a:ext cx="10977" cy="49040"/>
              </a:xfrm>
              <a:custGeom>
                <a:rect b="b" l="l" r="r" t="t"/>
                <a:pathLst>
                  <a:path extrusionOk="0" h="344" w="77">
                    <a:moveTo>
                      <a:pt x="38" y="0"/>
                    </a:moveTo>
                    <a:cubicBezTo>
                      <a:pt x="19" y="0"/>
                      <a:pt x="0" y="13"/>
                      <a:pt x="0" y="32"/>
                    </a:cubicBezTo>
                    <a:lnTo>
                      <a:pt x="0" y="178"/>
                    </a:lnTo>
                    <a:lnTo>
                      <a:pt x="0" y="254"/>
                    </a:lnTo>
                    <a:cubicBezTo>
                      <a:pt x="0" y="273"/>
                      <a:pt x="7" y="299"/>
                      <a:pt x="13" y="324"/>
                    </a:cubicBezTo>
                    <a:cubicBezTo>
                      <a:pt x="16" y="337"/>
                      <a:pt x="26" y="343"/>
                      <a:pt x="36" y="343"/>
                    </a:cubicBezTo>
                    <a:cubicBezTo>
                      <a:pt x="46" y="343"/>
                      <a:pt x="57" y="337"/>
                      <a:pt x="64" y="324"/>
                    </a:cubicBezTo>
                    <a:cubicBezTo>
                      <a:pt x="64" y="299"/>
                      <a:pt x="70" y="273"/>
                      <a:pt x="70" y="248"/>
                    </a:cubicBezTo>
                    <a:cubicBezTo>
                      <a:pt x="70" y="229"/>
                      <a:pt x="77" y="203"/>
                      <a:pt x="77" y="178"/>
                    </a:cubicBezTo>
                    <a:lnTo>
                      <a:pt x="77" y="32"/>
                    </a:lnTo>
                    <a:cubicBezTo>
                      <a:pt x="70" y="13"/>
                      <a:pt x="57" y="0"/>
                      <a:pt x="3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97"/>
              <p:cNvSpPr/>
              <p:nvPr/>
            </p:nvSpPr>
            <p:spPr>
              <a:xfrm>
                <a:off x="3104139" y="-1620552"/>
                <a:ext cx="26373" cy="38776"/>
              </a:xfrm>
              <a:custGeom>
                <a:rect b="b" l="l" r="r" t="t"/>
                <a:pathLst>
                  <a:path extrusionOk="0" h="272" w="185">
                    <a:moveTo>
                      <a:pt x="43" y="0"/>
                    </a:moveTo>
                    <a:cubicBezTo>
                      <a:pt x="21" y="0"/>
                      <a:pt x="0" y="21"/>
                      <a:pt x="12" y="49"/>
                    </a:cubicBezTo>
                    <a:lnTo>
                      <a:pt x="70" y="163"/>
                    </a:lnTo>
                    <a:lnTo>
                      <a:pt x="95" y="214"/>
                    </a:lnTo>
                    <a:cubicBezTo>
                      <a:pt x="108" y="240"/>
                      <a:pt x="127" y="265"/>
                      <a:pt x="152" y="272"/>
                    </a:cubicBezTo>
                    <a:cubicBezTo>
                      <a:pt x="165" y="272"/>
                      <a:pt x="171" y="265"/>
                      <a:pt x="178" y="252"/>
                    </a:cubicBezTo>
                    <a:cubicBezTo>
                      <a:pt x="184" y="240"/>
                      <a:pt x="184" y="227"/>
                      <a:pt x="178" y="208"/>
                    </a:cubicBezTo>
                    <a:cubicBezTo>
                      <a:pt x="178" y="202"/>
                      <a:pt x="171" y="195"/>
                      <a:pt x="171" y="183"/>
                    </a:cubicBezTo>
                    <a:lnTo>
                      <a:pt x="140" y="132"/>
                    </a:lnTo>
                    <a:lnTo>
                      <a:pt x="76" y="24"/>
                    </a:lnTo>
                    <a:cubicBezTo>
                      <a:pt x="69" y="7"/>
                      <a:pt x="56" y="0"/>
                      <a:pt x="43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97"/>
              <p:cNvSpPr/>
              <p:nvPr/>
            </p:nvSpPr>
            <p:spPr>
              <a:xfrm>
                <a:off x="3080760" y="-1611713"/>
                <a:ext cx="29795" cy="52889"/>
              </a:xfrm>
              <a:custGeom>
                <a:rect b="b" l="l" r="r" t="t"/>
                <a:pathLst>
                  <a:path extrusionOk="0" h="371" w="209">
                    <a:moveTo>
                      <a:pt x="33" y="1"/>
                    </a:moveTo>
                    <a:cubicBezTo>
                      <a:pt x="17" y="1"/>
                      <a:pt x="1" y="16"/>
                      <a:pt x="5" y="38"/>
                    </a:cubicBezTo>
                    <a:cubicBezTo>
                      <a:pt x="11" y="63"/>
                      <a:pt x="18" y="89"/>
                      <a:pt x="30" y="114"/>
                    </a:cubicBezTo>
                    <a:cubicBezTo>
                      <a:pt x="37" y="146"/>
                      <a:pt x="49" y="171"/>
                      <a:pt x="62" y="203"/>
                    </a:cubicBezTo>
                    <a:cubicBezTo>
                      <a:pt x="68" y="229"/>
                      <a:pt x="81" y="254"/>
                      <a:pt x="94" y="279"/>
                    </a:cubicBezTo>
                    <a:lnTo>
                      <a:pt x="107" y="318"/>
                    </a:lnTo>
                    <a:cubicBezTo>
                      <a:pt x="113" y="337"/>
                      <a:pt x="119" y="349"/>
                      <a:pt x="138" y="362"/>
                    </a:cubicBezTo>
                    <a:cubicBezTo>
                      <a:pt x="146" y="368"/>
                      <a:pt x="156" y="371"/>
                      <a:pt x="165" y="371"/>
                    </a:cubicBezTo>
                    <a:cubicBezTo>
                      <a:pt x="185" y="371"/>
                      <a:pt x="204" y="358"/>
                      <a:pt x="208" y="337"/>
                    </a:cubicBezTo>
                    <a:cubicBezTo>
                      <a:pt x="202" y="305"/>
                      <a:pt x="196" y="273"/>
                      <a:pt x="176" y="248"/>
                    </a:cubicBezTo>
                    <a:cubicBezTo>
                      <a:pt x="164" y="222"/>
                      <a:pt x="151" y="197"/>
                      <a:pt x="138" y="165"/>
                    </a:cubicBezTo>
                    <a:cubicBezTo>
                      <a:pt x="126" y="140"/>
                      <a:pt x="119" y="114"/>
                      <a:pt x="107" y="95"/>
                    </a:cubicBezTo>
                    <a:cubicBezTo>
                      <a:pt x="88" y="63"/>
                      <a:pt x="75" y="38"/>
                      <a:pt x="56" y="13"/>
                    </a:cubicBezTo>
                    <a:cubicBezTo>
                      <a:pt x="50" y="4"/>
                      <a:pt x="41" y="1"/>
                      <a:pt x="3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97"/>
              <p:cNvSpPr/>
              <p:nvPr/>
            </p:nvSpPr>
            <p:spPr>
              <a:xfrm>
                <a:off x="3211770" y="-1699101"/>
                <a:ext cx="18960" cy="37065"/>
              </a:xfrm>
              <a:custGeom>
                <a:rect b="b" l="l" r="r" t="t"/>
                <a:pathLst>
                  <a:path extrusionOk="0" h="260" w="133">
                    <a:moveTo>
                      <a:pt x="31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8"/>
                      <a:pt x="7" y="41"/>
                    </a:cubicBezTo>
                    <a:cubicBezTo>
                      <a:pt x="14" y="79"/>
                      <a:pt x="26" y="111"/>
                      <a:pt x="39" y="149"/>
                    </a:cubicBezTo>
                    <a:cubicBezTo>
                      <a:pt x="45" y="162"/>
                      <a:pt x="52" y="181"/>
                      <a:pt x="58" y="200"/>
                    </a:cubicBezTo>
                    <a:lnTo>
                      <a:pt x="71" y="225"/>
                    </a:lnTo>
                    <a:cubicBezTo>
                      <a:pt x="77" y="232"/>
                      <a:pt x="84" y="244"/>
                      <a:pt x="90" y="251"/>
                    </a:cubicBezTo>
                    <a:cubicBezTo>
                      <a:pt x="94" y="257"/>
                      <a:pt x="101" y="260"/>
                      <a:pt x="107" y="260"/>
                    </a:cubicBezTo>
                    <a:cubicBezTo>
                      <a:pt x="120" y="260"/>
                      <a:pt x="132" y="248"/>
                      <a:pt x="128" y="232"/>
                    </a:cubicBezTo>
                    <a:cubicBezTo>
                      <a:pt x="122" y="193"/>
                      <a:pt x="115" y="155"/>
                      <a:pt x="96" y="123"/>
                    </a:cubicBezTo>
                    <a:cubicBezTo>
                      <a:pt x="84" y="85"/>
                      <a:pt x="71" y="54"/>
                      <a:pt x="58" y="15"/>
                    </a:cubicBezTo>
                    <a:cubicBezTo>
                      <a:pt x="54" y="6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97"/>
              <p:cNvSpPr/>
              <p:nvPr/>
            </p:nvSpPr>
            <p:spPr>
              <a:xfrm>
                <a:off x="2595780" y="-1704661"/>
                <a:ext cx="29795" cy="58021"/>
              </a:xfrm>
              <a:custGeom>
                <a:rect b="b" l="l" r="r" t="t"/>
                <a:pathLst>
                  <a:path extrusionOk="0" h="407" w="209">
                    <a:moveTo>
                      <a:pt x="168" y="0"/>
                    </a:moveTo>
                    <a:cubicBezTo>
                      <a:pt x="158" y="0"/>
                      <a:pt x="147" y="5"/>
                      <a:pt x="141" y="16"/>
                    </a:cubicBezTo>
                    <a:lnTo>
                      <a:pt x="64" y="201"/>
                    </a:lnTo>
                    <a:cubicBezTo>
                      <a:pt x="45" y="226"/>
                      <a:pt x="32" y="258"/>
                      <a:pt x="26" y="290"/>
                    </a:cubicBezTo>
                    <a:cubicBezTo>
                      <a:pt x="7" y="321"/>
                      <a:pt x="1" y="353"/>
                      <a:pt x="7" y="391"/>
                    </a:cubicBezTo>
                    <a:cubicBezTo>
                      <a:pt x="7" y="401"/>
                      <a:pt x="17" y="406"/>
                      <a:pt x="28" y="406"/>
                    </a:cubicBezTo>
                    <a:cubicBezTo>
                      <a:pt x="32" y="406"/>
                      <a:pt x="35" y="406"/>
                      <a:pt x="39" y="404"/>
                    </a:cubicBezTo>
                    <a:cubicBezTo>
                      <a:pt x="64" y="379"/>
                      <a:pt x="83" y="353"/>
                      <a:pt x="96" y="321"/>
                    </a:cubicBezTo>
                    <a:cubicBezTo>
                      <a:pt x="109" y="290"/>
                      <a:pt x="121" y="258"/>
                      <a:pt x="134" y="226"/>
                    </a:cubicBezTo>
                    <a:lnTo>
                      <a:pt x="204" y="42"/>
                    </a:lnTo>
                    <a:cubicBezTo>
                      <a:pt x="208" y="17"/>
                      <a:pt x="188" y="0"/>
                      <a:pt x="16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97"/>
              <p:cNvSpPr/>
              <p:nvPr/>
            </p:nvSpPr>
            <p:spPr>
              <a:xfrm>
                <a:off x="2626572" y="-1689265"/>
                <a:ext cx="30080" cy="50465"/>
              </a:xfrm>
              <a:custGeom>
                <a:rect b="b" l="l" r="r" t="t"/>
                <a:pathLst>
                  <a:path extrusionOk="0" h="354" w="211">
                    <a:moveTo>
                      <a:pt x="166" y="0"/>
                    </a:moveTo>
                    <a:cubicBezTo>
                      <a:pt x="156" y="0"/>
                      <a:pt x="147" y="4"/>
                      <a:pt x="141" y="10"/>
                    </a:cubicBezTo>
                    <a:cubicBezTo>
                      <a:pt x="71" y="99"/>
                      <a:pt x="20" y="201"/>
                      <a:pt x="7" y="309"/>
                    </a:cubicBezTo>
                    <a:cubicBezTo>
                      <a:pt x="1" y="328"/>
                      <a:pt x="20" y="347"/>
                      <a:pt x="39" y="353"/>
                    </a:cubicBezTo>
                    <a:cubicBezTo>
                      <a:pt x="52" y="353"/>
                      <a:pt x="71" y="340"/>
                      <a:pt x="77" y="321"/>
                    </a:cubicBezTo>
                    <a:cubicBezTo>
                      <a:pt x="90" y="220"/>
                      <a:pt x="134" y="131"/>
                      <a:pt x="198" y="54"/>
                    </a:cubicBezTo>
                    <a:cubicBezTo>
                      <a:pt x="210" y="42"/>
                      <a:pt x="210" y="16"/>
                      <a:pt x="191" y="10"/>
                    </a:cubicBezTo>
                    <a:cubicBezTo>
                      <a:pt x="185" y="4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97"/>
              <p:cNvSpPr/>
              <p:nvPr/>
            </p:nvSpPr>
            <p:spPr>
              <a:xfrm>
                <a:off x="2473465" y="-1647353"/>
                <a:ext cx="64864" cy="148973"/>
              </a:xfrm>
              <a:custGeom>
                <a:rect b="b" l="l" r="r" t="t"/>
                <a:pathLst>
                  <a:path extrusionOk="0" h="1045" w="455">
                    <a:moveTo>
                      <a:pt x="399" y="0"/>
                    </a:moveTo>
                    <a:cubicBezTo>
                      <a:pt x="391" y="0"/>
                      <a:pt x="383" y="3"/>
                      <a:pt x="376" y="8"/>
                    </a:cubicBezTo>
                    <a:cubicBezTo>
                      <a:pt x="312" y="72"/>
                      <a:pt x="255" y="142"/>
                      <a:pt x="211" y="224"/>
                    </a:cubicBezTo>
                    <a:cubicBezTo>
                      <a:pt x="160" y="307"/>
                      <a:pt x="122" y="390"/>
                      <a:pt x="90" y="485"/>
                    </a:cubicBezTo>
                    <a:cubicBezTo>
                      <a:pt x="58" y="568"/>
                      <a:pt x="33" y="663"/>
                      <a:pt x="20" y="752"/>
                    </a:cubicBezTo>
                    <a:cubicBezTo>
                      <a:pt x="7" y="796"/>
                      <a:pt x="7" y="847"/>
                      <a:pt x="7" y="892"/>
                    </a:cubicBezTo>
                    <a:cubicBezTo>
                      <a:pt x="1" y="936"/>
                      <a:pt x="7" y="981"/>
                      <a:pt x="26" y="1025"/>
                    </a:cubicBezTo>
                    <a:cubicBezTo>
                      <a:pt x="29" y="1038"/>
                      <a:pt x="39" y="1044"/>
                      <a:pt x="49" y="1044"/>
                    </a:cubicBezTo>
                    <a:cubicBezTo>
                      <a:pt x="60" y="1044"/>
                      <a:pt x="71" y="1038"/>
                      <a:pt x="77" y="1025"/>
                    </a:cubicBezTo>
                    <a:cubicBezTo>
                      <a:pt x="96" y="987"/>
                      <a:pt x="102" y="942"/>
                      <a:pt x="109" y="904"/>
                    </a:cubicBezTo>
                    <a:cubicBezTo>
                      <a:pt x="115" y="860"/>
                      <a:pt x="128" y="815"/>
                      <a:pt x="134" y="777"/>
                    </a:cubicBezTo>
                    <a:cubicBezTo>
                      <a:pt x="153" y="688"/>
                      <a:pt x="172" y="606"/>
                      <a:pt x="204" y="523"/>
                    </a:cubicBezTo>
                    <a:cubicBezTo>
                      <a:pt x="230" y="440"/>
                      <a:pt x="268" y="358"/>
                      <a:pt x="306" y="282"/>
                    </a:cubicBezTo>
                    <a:cubicBezTo>
                      <a:pt x="344" y="205"/>
                      <a:pt x="401" y="135"/>
                      <a:pt x="439" y="59"/>
                    </a:cubicBezTo>
                    <a:cubicBezTo>
                      <a:pt x="454" y="30"/>
                      <a:pt x="427" y="0"/>
                      <a:pt x="39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97"/>
              <p:cNvSpPr/>
              <p:nvPr/>
            </p:nvSpPr>
            <p:spPr>
              <a:xfrm>
                <a:off x="2860366" y="-678106"/>
                <a:ext cx="30080" cy="10407"/>
              </a:xfrm>
              <a:custGeom>
                <a:rect b="b" l="l" r="r" t="t"/>
                <a:pathLst>
                  <a:path extrusionOk="0" h="73" w="211">
                    <a:moveTo>
                      <a:pt x="25" y="1"/>
                    </a:moveTo>
                    <a:cubicBezTo>
                      <a:pt x="13" y="1"/>
                      <a:pt x="0" y="12"/>
                      <a:pt x="0" y="28"/>
                    </a:cubicBezTo>
                    <a:cubicBezTo>
                      <a:pt x="0" y="47"/>
                      <a:pt x="13" y="60"/>
                      <a:pt x="26" y="60"/>
                    </a:cubicBezTo>
                    <a:lnTo>
                      <a:pt x="108" y="73"/>
                    </a:lnTo>
                    <a:lnTo>
                      <a:pt x="172" y="73"/>
                    </a:lnTo>
                    <a:lnTo>
                      <a:pt x="197" y="66"/>
                    </a:lnTo>
                    <a:cubicBezTo>
                      <a:pt x="210" y="60"/>
                      <a:pt x="210" y="41"/>
                      <a:pt x="197" y="34"/>
                    </a:cubicBezTo>
                    <a:cubicBezTo>
                      <a:pt x="191" y="28"/>
                      <a:pt x="185" y="28"/>
                      <a:pt x="178" y="22"/>
                    </a:cubicBezTo>
                    <a:cubicBezTo>
                      <a:pt x="172" y="22"/>
                      <a:pt x="166" y="22"/>
                      <a:pt x="159" y="15"/>
                    </a:cubicBezTo>
                    <a:cubicBezTo>
                      <a:pt x="140" y="15"/>
                      <a:pt x="127" y="9"/>
                      <a:pt x="115" y="9"/>
                    </a:cubicBezTo>
                    <a:lnTo>
                      <a:pt x="32" y="3"/>
                    </a:lnTo>
                    <a:cubicBezTo>
                      <a:pt x="30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97"/>
              <p:cNvSpPr/>
              <p:nvPr/>
            </p:nvSpPr>
            <p:spPr>
              <a:xfrm>
                <a:off x="3286185" y="-808974"/>
                <a:ext cx="23379" cy="31363"/>
              </a:xfrm>
              <a:custGeom>
                <a:rect b="b" l="l" r="r" t="t"/>
                <a:pathLst>
                  <a:path extrusionOk="0" h="220" w="164">
                    <a:moveTo>
                      <a:pt x="137" y="0"/>
                    </a:moveTo>
                    <a:cubicBezTo>
                      <a:pt x="132" y="0"/>
                      <a:pt x="126" y="2"/>
                      <a:pt x="121" y="6"/>
                    </a:cubicBezTo>
                    <a:cubicBezTo>
                      <a:pt x="114" y="6"/>
                      <a:pt x="108" y="12"/>
                      <a:pt x="102" y="18"/>
                    </a:cubicBezTo>
                    <a:cubicBezTo>
                      <a:pt x="95" y="25"/>
                      <a:pt x="89" y="31"/>
                      <a:pt x="83" y="44"/>
                    </a:cubicBezTo>
                    <a:cubicBezTo>
                      <a:pt x="70" y="56"/>
                      <a:pt x="64" y="75"/>
                      <a:pt x="57" y="94"/>
                    </a:cubicBezTo>
                    <a:lnTo>
                      <a:pt x="6" y="183"/>
                    </a:lnTo>
                    <a:cubicBezTo>
                      <a:pt x="0" y="196"/>
                      <a:pt x="6" y="209"/>
                      <a:pt x="19" y="215"/>
                    </a:cubicBezTo>
                    <a:cubicBezTo>
                      <a:pt x="24" y="218"/>
                      <a:pt x="30" y="219"/>
                      <a:pt x="35" y="219"/>
                    </a:cubicBezTo>
                    <a:cubicBezTo>
                      <a:pt x="42" y="219"/>
                      <a:pt x="50" y="216"/>
                      <a:pt x="57" y="209"/>
                    </a:cubicBezTo>
                    <a:lnTo>
                      <a:pt x="114" y="126"/>
                    </a:lnTo>
                    <a:cubicBezTo>
                      <a:pt x="127" y="107"/>
                      <a:pt x="134" y="94"/>
                      <a:pt x="146" y="75"/>
                    </a:cubicBezTo>
                    <a:cubicBezTo>
                      <a:pt x="146" y="69"/>
                      <a:pt x="153" y="63"/>
                      <a:pt x="159" y="56"/>
                    </a:cubicBezTo>
                    <a:cubicBezTo>
                      <a:pt x="159" y="44"/>
                      <a:pt x="159" y="37"/>
                      <a:pt x="159" y="25"/>
                    </a:cubicBezTo>
                    <a:cubicBezTo>
                      <a:pt x="164" y="11"/>
                      <a:pt x="152" y="0"/>
                      <a:pt x="137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97"/>
              <p:cNvSpPr/>
              <p:nvPr/>
            </p:nvSpPr>
            <p:spPr>
              <a:xfrm>
                <a:off x="3414202" y="-822802"/>
                <a:ext cx="14256" cy="51748"/>
              </a:xfrm>
              <a:custGeom>
                <a:rect b="b" l="l" r="r" t="t"/>
                <a:pathLst>
                  <a:path extrusionOk="0" h="363" w="100">
                    <a:moveTo>
                      <a:pt x="62" y="1"/>
                    </a:moveTo>
                    <a:cubicBezTo>
                      <a:pt x="55" y="1"/>
                      <a:pt x="43" y="1"/>
                      <a:pt x="36" y="7"/>
                    </a:cubicBezTo>
                    <a:cubicBezTo>
                      <a:pt x="17" y="26"/>
                      <a:pt x="17" y="58"/>
                      <a:pt x="17" y="83"/>
                    </a:cubicBezTo>
                    <a:cubicBezTo>
                      <a:pt x="17" y="115"/>
                      <a:pt x="17" y="141"/>
                      <a:pt x="17" y="166"/>
                    </a:cubicBezTo>
                    <a:cubicBezTo>
                      <a:pt x="17" y="217"/>
                      <a:pt x="11" y="274"/>
                      <a:pt x="4" y="331"/>
                    </a:cubicBezTo>
                    <a:cubicBezTo>
                      <a:pt x="1" y="350"/>
                      <a:pt x="17" y="362"/>
                      <a:pt x="34" y="362"/>
                    </a:cubicBezTo>
                    <a:cubicBezTo>
                      <a:pt x="45" y="362"/>
                      <a:pt x="57" y="357"/>
                      <a:pt x="62" y="344"/>
                    </a:cubicBezTo>
                    <a:cubicBezTo>
                      <a:pt x="81" y="287"/>
                      <a:pt x="93" y="230"/>
                      <a:pt x="100" y="172"/>
                    </a:cubicBezTo>
                    <a:cubicBezTo>
                      <a:pt x="100" y="141"/>
                      <a:pt x="100" y="109"/>
                      <a:pt x="100" y="83"/>
                    </a:cubicBezTo>
                    <a:cubicBezTo>
                      <a:pt x="93" y="52"/>
                      <a:pt x="93" y="20"/>
                      <a:pt x="6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97"/>
              <p:cNvSpPr/>
              <p:nvPr/>
            </p:nvSpPr>
            <p:spPr>
              <a:xfrm>
                <a:off x="3390252" y="-873552"/>
                <a:ext cx="8411" cy="19530"/>
              </a:xfrm>
              <a:custGeom>
                <a:rect b="b" l="l" r="r" t="t"/>
                <a:pathLst>
                  <a:path extrusionOk="0" h="137" w="59">
                    <a:moveTo>
                      <a:pt x="20" y="1"/>
                    </a:moveTo>
                    <a:cubicBezTo>
                      <a:pt x="14" y="1"/>
                      <a:pt x="7" y="7"/>
                      <a:pt x="7" y="14"/>
                    </a:cubicBezTo>
                    <a:cubicBezTo>
                      <a:pt x="7" y="26"/>
                      <a:pt x="7" y="33"/>
                      <a:pt x="7" y="39"/>
                    </a:cubicBezTo>
                    <a:cubicBezTo>
                      <a:pt x="1" y="45"/>
                      <a:pt x="1" y="58"/>
                      <a:pt x="7" y="71"/>
                    </a:cubicBezTo>
                    <a:cubicBezTo>
                      <a:pt x="7" y="84"/>
                      <a:pt x="7" y="103"/>
                      <a:pt x="7" y="115"/>
                    </a:cubicBezTo>
                    <a:cubicBezTo>
                      <a:pt x="7" y="130"/>
                      <a:pt x="19" y="136"/>
                      <a:pt x="30" y="136"/>
                    </a:cubicBezTo>
                    <a:cubicBezTo>
                      <a:pt x="45" y="136"/>
                      <a:pt x="59" y="126"/>
                      <a:pt x="52" y="109"/>
                    </a:cubicBezTo>
                    <a:lnTo>
                      <a:pt x="52" y="58"/>
                    </a:lnTo>
                    <a:cubicBezTo>
                      <a:pt x="52" y="52"/>
                      <a:pt x="52" y="45"/>
                      <a:pt x="45" y="33"/>
                    </a:cubicBezTo>
                    <a:lnTo>
                      <a:pt x="39" y="14"/>
                    </a:lnTo>
                    <a:cubicBezTo>
                      <a:pt x="33" y="7"/>
                      <a:pt x="26" y="1"/>
                      <a:pt x="2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97"/>
              <p:cNvSpPr/>
              <p:nvPr/>
            </p:nvSpPr>
            <p:spPr>
              <a:xfrm>
                <a:off x="3348625" y="-1056453"/>
                <a:ext cx="26373" cy="147547"/>
              </a:xfrm>
              <a:custGeom>
                <a:rect b="b" l="l" r="r" t="t"/>
                <a:pathLst>
                  <a:path extrusionOk="0" h="1035" w="185">
                    <a:moveTo>
                      <a:pt x="30" y="0"/>
                    </a:moveTo>
                    <a:cubicBezTo>
                      <a:pt x="20" y="0"/>
                      <a:pt x="11" y="7"/>
                      <a:pt x="7" y="19"/>
                    </a:cubicBezTo>
                    <a:cubicBezTo>
                      <a:pt x="1" y="102"/>
                      <a:pt x="13" y="178"/>
                      <a:pt x="39" y="254"/>
                    </a:cubicBezTo>
                    <a:cubicBezTo>
                      <a:pt x="51" y="337"/>
                      <a:pt x="64" y="413"/>
                      <a:pt x="70" y="496"/>
                    </a:cubicBezTo>
                    <a:cubicBezTo>
                      <a:pt x="90" y="661"/>
                      <a:pt x="90" y="833"/>
                      <a:pt x="83" y="998"/>
                    </a:cubicBezTo>
                    <a:cubicBezTo>
                      <a:pt x="83" y="1022"/>
                      <a:pt x="101" y="1035"/>
                      <a:pt x="119" y="1035"/>
                    </a:cubicBezTo>
                    <a:cubicBezTo>
                      <a:pt x="135" y="1035"/>
                      <a:pt x="150" y="1025"/>
                      <a:pt x="153" y="1004"/>
                    </a:cubicBezTo>
                    <a:cubicBezTo>
                      <a:pt x="178" y="833"/>
                      <a:pt x="185" y="661"/>
                      <a:pt x="172" y="490"/>
                    </a:cubicBezTo>
                    <a:cubicBezTo>
                      <a:pt x="166" y="407"/>
                      <a:pt x="153" y="318"/>
                      <a:pt x="134" y="235"/>
                    </a:cubicBezTo>
                    <a:cubicBezTo>
                      <a:pt x="128" y="153"/>
                      <a:pt x="96" y="77"/>
                      <a:pt x="45" y="7"/>
                    </a:cubicBezTo>
                    <a:cubicBezTo>
                      <a:pt x="41" y="2"/>
                      <a:pt x="35" y="0"/>
                      <a:pt x="3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97"/>
              <p:cNvSpPr/>
              <p:nvPr/>
            </p:nvSpPr>
            <p:spPr>
              <a:xfrm>
                <a:off x="3321397" y="-1062440"/>
                <a:ext cx="11975" cy="46616"/>
              </a:xfrm>
              <a:custGeom>
                <a:rect b="b" l="l" r="r" t="t"/>
                <a:pathLst>
                  <a:path extrusionOk="0" h="327" w="84">
                    <a:moveTo>
                      <a:pt x="39" y="1"/>
                    </a:moveTo>
                    <a:cubicBezTo>
                      <a:pt x="31" y="1"/>
                      <a:pt x="23" y="4"/>
                      <a:pt x="20" y="11"/>
                    </a:cubicBezTo>
                    <a:cubicBezTo>
                      <a:pt x="7" y="30"/>
                      <a:pt x="1" y="55"/>
                      <a:pt x="1" y="80"/>
                    </a:cubicBezTo>
                    <a:lnTo>
                      <a:pt x="1" y="157"/>
                    </a:lnTo>
                    <a:cubicBezTo>
                      <a:pt x="1" y="208"/>
                      <a:pt x="7" y="252"/>
                      <a:pt x="7" y="303"/>
                    </a:cubicBezTo>
                    <a:cubicBezTo>
                      <a:pt x="7" y="319"/>
                      <a:pt x="23" y="327"/>
                      <a:pt x="39" y="327"/>
                    </a:cubicBezTo>
                    <a:cubicBezTo>
                      <a:pt x="55" y="327"/>
                      <a:pt x="71" y="319"/>
                      <a:pt x="71" y="303"/>
                    </a:cubicBezTo>
                    <a:cubicBezTo>
                      <a:pt x="77" y="265"/>
                      <a:pt x="77" y="208"/>
                      <a:pt x="77" y="157"/>
                    </a:cubicBezTo>
                    <a:lnTo>
                      <a:pt x="77" y="80"/>
                    </a:lnTo>
                    <a:cubicBezTo>
                      <a:pt x="84" y="55"/>
                      <a:pt x="71" y="30"/>
                      <a:pt x="58" y="11"/>
                    </a:cubicBezTo>
                    <a:cubicBezTo>
                      <a:pt x="55" y="4"/>
                      <a:pt x="47" y="1"/>
                      <a:pt x="3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97"/>
              <p:cNvSpPr/>
              <p:nvPr/>
            </p:nvSpPr>
            <p:spPr>
              <a:xfrm>
                <a:off x="3370437" y="-1127019"/>
                <a:ext cx="11405" cy="39346"/>
              </a:xfrm>
              <a:custGeom>
                <a:rect b="b" l="l" r="r" t="t"/>
                <a:pathLst>
                  <a:path extrusionOk="0" h="276" w="80">
                    <a:moveTo>
                      <a:pt x="34" y="0"/>
                    </a:moveTo>
                    <a:cubicBezTo>
                      <a:pt x="22" y="0"/>
                      <a:pt x="10" y="8"/>
                      <a:pt x="6" y="25"/>
                    </a:cubicBezTo>
                    <a:cubicBezTo>
                      <a:pt x="0" y="95"/>
                      <a:pt x="0" y="171"/>
                      <a:pt x="6" y="247"/>
                    </a:cubicBezTo>
                    <a:cubicBezTo>
                      <a:pt x="9" y="267"/>
                      <a:pt x="24" y="275"/>
                      <a:pt x="39" y="275"/>
                    </a:cubicBezTo>
                    <a:cubicBezTo>
                      <a:pt x="59" y="275"/>
                      <a:pt x="80" y="260"/>
                      <a:pt x="76" y="235"/>
                    </a:cubicBezTo>
                    <a:cubicBezTo>
                      <a:pt x="76" y="165"/>
                      <a:pt x="70" y="95"/>
                      <a:pt x="57" y="19"/>
                    </a:cubicBezTo>
                    <a:cubicBezTo>
                      <a:pt x="54" y="7"/>
                      <a:pt x="44" y="0"/>
                      <a:pt x="3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97"/>
              <p:cNvSpPr/>
              <p:nvPr/>
            </p:nvSpPr>
            <p:spPr>
              <a:xfrm>
                <a:off x="2912257" y="-594425"/>
                <a:ext cx="27941" cy="60302"/>
              </a:xfrm>
              <a:custGeom>
                <a:rect b="b" l="l" r="r" t="t"/>
                <a:pathLst>
                  <a:path extrusionOk="0" h="423" w="196">
                    <a:moveTo>
                      <a:pt x="33" y="1"/>
                    </a:moveTo>
                    <a:cubicBezTo>
                      <a:pt x="16" y="1"/>
                      <a:pt x="1" y="15"/>
                      <a:pt x="5" y="32"/>
                    </a:cubicBezTo>
                    <a:cubicBezTo>
                      <a:pt x="30" y="102"/>
                      <a:pt x="49" y="165"/>
                      <a:pt x="68" y="229"/>
                    </a:cubicBezTo>
                    <a:cubicBezTo>
                      <a:pt x="81" y="261"/>
                      <a:pt x="94" y="293"/>
                      <a:pt x="107" y="324"/>
                    </a:cubicBezTo>
                    <a:cubicBezTo>
                      <a:pt x="113" y="337"/>
                      <a:pt x="119" y="356"/>
                      <a:pt x="126" y="369"/>
                    </a:cubicBezTo>
                    <a:cubicBezTo>
                      <a:pt x="132" y="382"/>
                      <a:pt x="138" y="401"/>
                      <a:pt x="151" y="413"/>
                    </a:cubicBezTo>
                    <a:cubicBezTo>
                      <a:pt x="157" y="420"/>
                      <a:pt x="164" y="423"/>
                      <a:pt x="171" y="423"/>
                    </a:cubicBezTo>
                    <a:cubicBezTo>
                      <a:pt x="184" y="423"/>
                      <a:pt x="196" y="411"/>
                      <a:pt x="196" y="394"/>
                    </a:cubicBezTo>
                    <a:cubicBezTo>
                      <a:pt x="196" y="375"/>
                      <a:pt x="189" y="356"/>
                      <a:pt x="189" y="343"/>
                    </a:cubicBezTo>
                    <a:lnTo>
                      <a:pt x="170" y="293"/>
                    </a:lnTo>
                    <a:cubicBezTo>
                      <a:pt x="157" y="261"/>
                      <a:pt x="145" y="229"/>
                      <a:pt x="132" y="204"/>
                    </a:cubicBezTo>
                    <a:cubicBezTo>
                      <a:pt x="107" y="140"/>
                      <a:pt x="81" y="77"/>
                      <a:pt x="56" y="13"/>
                    </a:cubicBezTo>
                    <a:cubicBezTo>
                      <a:pt x="49" y="4"/>
                      <a:pt x="41" y="1"/>
                      <a:pt x="3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97"/>
              <p:cNvSpPr/>
              <p:nvPr/>
            </p:nvSpPr>
            <p:spPr>
              <a:xfrm>
                <a:off x="2944333" y="-609821"/>
                <a:ext cx="21241" cy="47329"/>
              </a:xfrm>
              <a:custGeom>
                <a:rect b="b" l="l" r="r" t="t"/>
                <a:pathLst>
                  <a:path extrusionOk="0" h="332" w="149">
                    <a:moveTo>
                      <a:pt x="41" y="0"/>
                    </a:moveTo>
                    <a:cubicBezTo>
                      <a:pt x="22" y="0"/>
                      <a:pt x="0" y="20"/>
                      <a:pt x="9" y="45"/>
                    </a:cubicBezTo>
                    <a:cubicBezTo>
                      <a:pt x="21" y="89"/>
                      <a:pt x="40" y="134"/>
                      <a:pt x="53" y="185"/>
                    </a:cubicBezTo>
                    <a:cubicBezTo>
                      <a:pt x="66" y="229"/>
                      <a:pt x="79" y="273"/>
                      <a:pt x="104" y="318"/>
                    </a:cubicBezTo>
                    <a:cubicBezTo>
                      <a:pt x="109" y="328"/>
                      <a:pt x="116" y="332"/>
                      <a:pt x="124" y="332"/>
                    </a:cubicBezTo>
                    <a:cubicBezTo>
                      <a:pt x="136" y="332"/>
                      <a:pt x="148" y="321"/>
                      <a:pt x="148" y="305"/>
                    </a:cubicBezTo>
                    <a:cubicBezTo>
                      <a:pt x="142" y="254"/>
                      <a:pt x="129" y="204"/>
                      <a:pt x="110" y="159"/>
                    </a:cubicBezTo>
                    <a:lnTo>
                      <a:pt x="66" y="19"/>
                    </a:lnTo>
                    <a:cubicBezTo>
                      <a:pt x="61" y="6"/>
                      <a:pt x="52" y="0"/>
                      <a:pt x="41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97"/>
              <p:cNvSpPr/>
              <p:nvPr/>
            </p:nvSpPr>
            <p:spPr>
              <a:xfrm>
                <a:off x="3195091" y="-795858"/>
                <a:ext cx="12403" cy="37350"/>
              </a:xfrm>
              <a:custGeom>
                <a:rect b="b" l="l" r="r" t="t"/>
                <a:pathLst>
                  <a:path extrusionOk="0" h="262" w="87">
                    <a:moveTo>
                      <a:pt x="27" y="1"/>
                    </a:moveTo>
                    <a:cubicBezTo>
                      <a:pt x="14" y="1"/>
                      <a:pt x="0" y="10"/>
                      <a:pt x="4" y="28"/>
                    </a:cubicBezTo>
                    <a:cubicBezTo>
                      <a:pt x="10" y="66"/>
                      <a:pt x="16" y="104"/>
                      <a:pt x="23" y="136"/>
                    </a:cubicBezTo>
                    <a:cubicBezTo>
                      <a:pt x="23" y="155"/>
                      <a:pt x="29" y="174"/>
                      <a:pt x="29" y="193"/>
                    </a:cubicBezTo>
                    <a:cubicBezTo>
                      <a:pt x="29" y="212"/>
                      <a:pt x="35" y="231"/>
                      <a:pt x="42" y="250"/>
                    </a:cubicBezTo>
                    <a:cubicBezTo>
                      <a:pt x="47" y="258"/>
                      <a:pt x="56" y="262"/>
                      <a:pt x="64" y="262"/>
                    </a:cubicBezTo>
                    <a:cubicBezTo>
                      <a:pt x="75" y="262"/>
                      <a:pt x="86" y="255"/>
                      <a:pt x="86" y="244"/>
                    </a:cubicBezTo>
                    <a:cubicBezTo>
                      <a:pt x="86" y="225"/>
                      <a:pt x="86" y="206"/>
                      <a:pt x="86" y="187"/>
                    </a:cubicBezTo>
                    <a:cubicBezTo>
                      <a:pt x="80" y="168"/>
                      <a:pt x="80" y="149"/>
                      <a:pt x="73" y="130"/>
                    </a:cubicBezTo>
                    <a:lnTo>
                      <a:pt x="48" y="22"/>
                    </a:lnTo>
                    <a:cubicBezTo>
                      <a:pt x="48" y="7"/>
                      <a:pt x="38" y="1"/>
                      <a:pt x="27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97"/>
              <p:cNvSpPr/>
              <p:nvPr/>
            </p:nvSpPr>
            <p:spPr>
              <a:xfrm>
                <a:off x="3176274" y="-761645"/>
                <a:ext cx="24805" cy="83111"/>
              </a:xfrm>
              <a:custGeom>
                <a:rect b="b" l="l" r="r" t="t"/>
                <a:pathLst>
                  <a:path extrusionOk="0" h="583" w="174">
                    <a:moveTo>
                      <a:pt x="31" y="0"/>
                    </a:moveTo>
                    <a:cubicBezTo>
                      <a:pt x="16" y="0"/>
                      <a:pt x="0" y="15"/>
                      <a:pt x="8" y="36"/>
                    </a:cubicBezTo>
                    <a:cubicBezTo>
                      <a:pt x="34" y="125"/>
                      <a:pt x="53" y="214"/>
                      <a:pt x="72" y="303"/>
                    </a:cubicBezTo>
                    <a:cubicBezTo>
                      <a:pt x="78" y="341"/>
                      <a:pt x="85" y="385"/>
                      <a:pt x="85" y="430"/>
                    </a:cubicBezTo>
                    <a:cubicBezTo>
                      <a:pt x="85" y="455"/>
                      <a:pt x="91" y="474"/>
                      <a:pt x="91" y="500"/>
                    </a:cubicBezTo>
                    <a:cubicBezTo>
                      <a:pt x="91" y="519"/>
                      <a:pt x="97" y="544"/>
                      <a:pt x="104" y="563"/>
                    </a:cubicBezTo>
                    <a:cubicBezTo>
                      <a:pt x="110" y="576"/>
                      <a:pt x="121" y="582"/>
                      <a:pt x="132" y="582"/>
                    </a:cubicBezTo>
                    <a:cubicBezTo>
                      <a:pt x="144" y="582"/>
                      <a:pt x="155" y="576"/>
                      <a:pt x="161" y="563"/>
                    </a:cubicBezTo>
                    <a:cubicBezTo>
                      <a:pt x="174" y="519"/>
                      <a:pt x="174" y="468"/>
                      <a:pt x="167" y="417"/>
                    </a:cubicBezTo>
                    <a:cubicBezTo>
                      <a:pt x="161" y="373"/>
                      <a:pt x="155" y="328"/>
                      <a:pt x="148" y="284"/>
                    </a:cubicBezTo>
                    <a:cubicBezTo>
                      <a:pt x="129" y="188"/>
                      <a:pt x="97" y="99"/>
                      <a:pt x="53" y="17"/>
                    </a:cubicBezTo>
                    <a:cubicBezTo>
                      <a:pt x="48" y="5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97"/>
              <p:cNvSpPr/>
              <p:nvPr/>
            </p:nvSpPr>
            <p:spPr>
              <a:xfrm>
                <a:off x="3319544" y="-1369936"/>
                <a:ext cx="14683" cy="61442"/>
              </a:xfrm>
              <a:custGeom>
                <a:rect b="b" l="l" r="r" t="t"/>
                <a:pathLst>
                  <a:path extrusionOk="0" h="431" w="103">
                    <a:moveTo>
                      <a:pt x="30" y="0"/>
                    </a:moveTo>
                    <a:cubicBezTo>
                      <a:pt x="14" y="0"/>
                      <a:pt x="1" y="12"/>
                      <a:pt x="8" y="32"/>
                    </a:cubicBezTo>
                    <a:cubicBezTo>
                      <a:pt x="14" y="96"/>
                      <a:pt x="27" y="159"/>
                      <a:pt x="33" y="223"/>
                    </a:cubicBezTo>
                    <a:cubicBezTo>
                      <a:pt x="33" y="287"/>
                      <a:pt x="39" y="356"/>
                      <a:pt x="52" y="414"/>
                    </a:cubicBezTo>
                    <a:cubicBezTo>
                      <a:pt x="52" y="424"/>
                      <a:pt x="61" y="430"/>
                      <a:pt x="70" y="430"/>
                    </a:cubicBezTo>
                    <a:cubicBezTo>
                      <a:pt x="77" y="430"/>
                      <a:pt x="84" y="425"/>
                      <a:pt x="84" y="414"/>
                    </a:cubicBezTo>
                    <a:cubicBezTo>
                      <a:pt x="103" y="350"/>
                      <a:pt x="103" y="287"/>
                      <a:pt x="97" y="223"/>
                    </a:cubicBezTo>
                    <a:cubicBezTo>
                      <a:pt x="90" y="153"/>
                      <a:pt x="77" y="90"/>
                      <a:pt x="65" y="26"/>
                    </a:cubicBezTo>
                    <a:cubicBezTo>
                      <a:pt x="59" y="8"/>
                      <a:pt x="44" y="0"/>
                      <a:pt x="3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97"/>
              <p:cNvSpPr/>
              <p:nvPr/>
            </p:nvSpPr>
            <p:spPr>
              <a:xfrm>
                <a:off x="3337221" y="-1413559"/>
                <a:ext cx="14256" cy="51178"/>
              </a:xfrm>
              <a:custGeom>
                <a:rect b="b" l="l" r="r" t="t"/>
                <a:pathLst>
                  <a:path extrusionOk="0" h="359" w="100">
                    <a:moveTo>
                      <a:pt x="45" y="1"/>
                    </a:moveTo>
                    <a:cubicBezTo>
                      <a:pt x="23" y="1"/>
                      <a:pt x="1" y="17"/>
                      <a:pt x="4" y="46"/>
                    </a:cubicBezTo>
                    <a:lnTo>
                      <a:pt x="23" y="199"/>
                    </a:lnTo>
                    <a:cubicBezTo>
                      <a:pt x="23" y="249"/>
                      <a:pt x="30" y="300"/>
                      <a:pt x="49" y="345"/>
                    </a:cubicBezTo>
                    <a:cubicBezTo>
                      <a:pt x="52" y="354"/>
                      <a:pt x="61" y="359"/>
                      <a:pt x="71" y="359"/>
                    </a:cubicBezTo>
                    <a:cubicBezTo>
                      <a:pt x="81" y="359"/>
                      <a:pt x="90" y="354"/>
                      <a:pt x="93" y="345"/>
                    </a:cubicBezTo>
                    <a:cubicBezTo>
                      <a:pt x="100" y="332"/>
                      <a:pt x="100" y="319"/>
                      <a:pt x="100" y="300"/>
                    </a:cubicBezTo>
                    <a:lnTo>
                      <a:pt x="100" y="268"/>
                    </a:lnTo>
                    <a:cubicBezTo>
                      <a:pt x="100" y="237"/>
                      <a:pt x="100" y="211"/>
                      <a:pt x="93" y="186"/>
                    </a:cubicBezTo>
                    <a:lnTo>
                      <a:pt x="81" y="33"/>
                    </a:lnTo>
                    <a:cubicBezTo>
                      <a:pt x="78" y="11"/>
                      <a:pt x="62" y="1"/>
                      <a:pt x="4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97"/>
              <p:cNvSpPr/>
              <p:nvPr/>
            </p:nvSpPr>
            <p:spPr>
              <a:xfrm>
                <a:off x="3353187" y="-1551127"/>
                <a:ext cx="46046" cy="76411"/>
              </a:xfrm>
              <a:custGeom>
                <a:rect b="b" l="l" r="r" t="t"/>
                <a:pathLst>
                  <a:path extrusionOk="0" h="536" w="323">
                    <a:moveTo>
                      <a:pt x="43" y="1"/>
                    </a:moveTo>
                    <a:cubicBezTo>
                      <a:pt x="21" y="1"/>
                      <a:pt x="1" y="20"/>
                      <a:pt x="13" y="45"/>
                    </a:cubicBezTo>
                    <a:lnTo>
                      <a:pt x="140" y="293"/>
                    </a:lnTo>
                    <a:cubicBezTo>
                      <a:pt x="159" y="331"/>
                      <a:pt x="178" y="369"/>
                      <a:pt x="204" y="407"/>
                    </a:cubicBezTo>
                    <a:cubicBezTo>
                      <a:pt x="229" y="445"/>
                      <a:pt x="248" y="484"/>
                      <a:pt x="286" y="528"/>
                    </a:cubicBezTo>
                    <a:cubicBezTo>
                      <a:pt x="290" y="534"/>
                      <a:pt x="295" y="536"/>
                      <a:pt x="300" y="536"/>
                    </a:cubicBezTo>
                    <a:cubicBezTo>
                      <a:pt x="311" y="536"/>
                      <a:pt x="323" y="522"/>
                      <a:pt x="318" y="509"/>
                    </a:cubicBezTo>
                    <a:cubicBezTo>
                      <a:pt x="305" y="464"/>
                      <a:pt x="280" y="426"/>
                      <a:pt x="267" y="382"/>
                    </a:cubicBezTo>
                    <a:cubicBezTo>
                      <a:pt x="248" y="337"/>
                      <a:pt x="223" y="299"/>
                      <a:pt x="204" y="261"/>
                    </a:cubicBezTo>
                    <a:lnTo>
                      <a:pt x="77" y="20"/>
                    </a:lnTo>
                    <a:cubicBezTo>
                      <a:pt x="68" y="6"/>
                      <a:pt x="55" y="1"/>
                      <a:pt x="4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97"/>
              <p:cNvSpPr/>
              <p:nvPr/>
            </p:nvSpPr>
            <p:spPr>
              <a:xfrm>
                <a:off x="3546353" y="-776613"/>
                <a:ext cx="361383" cy="204142"/>
              </a:xfrm>
              <a:custGeom>
                <a:rect b="b" l="l" r="r" t="t"/>
                <a:pathLst>
                  <a:path extrusionOk="0" h="1432" w="2535">
                    <a:moveTo>
                      <a:pt x="2496" y="1"/>
                    </a:moveTo>
                    <a:cubicBezTo>
                      <a:pt x="2388" y="14"/>
                      <a:pt x="2274" y="103"/>
                      <a:pt x="2179" y="153"/>
                    </a:cubicBezTo>
                    <a:lnTo>
                      <a:pt x="1874" y="319"/>
                    </a:lnTo>
                    <a:cubicBezTo>
                      <a:pt x="1664" y="433"/>
                      <a:pt x="1448" y="547"/>
                      <a:pt x="1238" y="668"/>
                    </a:cubicBezTo>
                    <a:cubicBezTo>
                      <a:pt x="825" y="897"/>
                      <a:pt x="412" y="1145"/>
                      <a:pt x="12" y="1399"/>
                    </a:cubicBezTo>
                    <a:cubicBezTo>
                      <a:pt x="0" y="1405"/>
                      <a:pt x="10" y="1432"/>
                      <a:pt x="26" y="1432"/>
                    </a:cubicBezTo>
                    <a:cubicBezTo>
                      <a:pt x="27" y="1432"/>
                      <a:pt x="29" y="1431"/>
                      <a:pt x="31" y="1431"/>
                    </a:cubicBezTo>
                    <a:cubicBezTo>
                      <a:pt x="456" y="1189"/>
                      <a:pt x="870" y="954"/>
                      <a:pt x="1289" y="719"/>
                    </a:cubicBezTo>
                    <a:cubicBezTo>
                      <a:pt x="1505" y="605"/>
                      <a:pt x="1715" y="490"/>
                      <a:pt x="1924" y="376"/>
                    </a:cubicBezTo>
                    <a:lnTo>
                      <a:pt x="2229" y="211"/>
                    </a:lnTo>
                    <a:cubicBezTo>
                      <a:pt x="2337" y="166"/>
                      <a:pt x="2433" y="109"/>
                      <a:pt x="2522" y="39"/>
                    </a:cubicBezTo>
                    <a:cubicBezTo>
                      <a:pt x="2534" y="26"/>
                      <a:pt x="2522" y="1"/>
                      <a:pt x="249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97"/>
              <p:cNvSpPr/>
              <p:nvPr/>
            </p:nvSpPr>
            <p:spPr>
              <a:xfrm>
                <a:off x="3133506" y="-494777"/>
                <a:ext cx="80260" cy="39488"/>
              </a:xfrm>
              <a:custGeom>
                <a:rect b="b" l="l" r="r" t="t"/>
                <a:pathLst>
                  <a:path extrusionOk="0" h="277" w="563">
                    <a:moveTo>
                      <a:pt x="544" y="0"/>
                    </a:moveTo>
                    <a:cubicBezTo>
                      <a:pt x="448" y="32"/>
                      <a:pt x="366" y="64"/>
                      <a:pt x="283" y="108"/>
                    </a:cubicBezTo>
                    <a:lnTo>
                      <a:pt x="23" y="235"/>
                    </a:lnTo>
                    <a:cubicBezTo>
                      <a:pt x="1" y="246"/>
                      <a:pt x="12" y="276"/>
                      <a:pt x="31" y="276"/>
                    </a:cubicBezTo>
                    <a:cubicBezTo>
                      <a:pt x="35" y="276"/>
                      <a:pt x="38" y="275"/>
                      <a:pt x="42" y="274"/>
                    </a:cubicBezTo>
                    <a:lnTo>
                      <a:pt x="302" y="159"/>
                    </a:lnTo>
                    <a:cubicBezTo>
                      <a:pt x="391" y="121"/>
                      <a:pt x="474" y="83"/>
                      <a:pt x="550" y="32"/>
                    </a:cubicBezTo>
                    <a:cubicBezTo>
                      <a:pt x="563" y="19"/>
                      <a:pt x="556" y="0"/>
                      <a:pt x="54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97"/>
              <p:cNvSpPr/>
              <p:nvPr/>
            </p:nvSpPr>
            <p:spPr>
              <a:xfrm>
                <a:off x="3082328" y="-2170823"/>
                <a:ext cx="194876" cy="75413"/>
              </a:xfrm>
              <a:custGeom>
                <a:rect b="b" l="l" r="r" t="t"/>
                <a:pathLst>
                  <a:path extrusionOk="0" h="529" w="1367">
                    <a:moveTo>
                      <a:pt x="547" y="490"/>
                    </a:moveTo>
                    <a:cubicBezTo>
                      <a:pt x="470" y="509"/>
                      <a:pt x="394" y="522"/>
                      <a:pt x="312" y="522"/>
                    </a:cubicBezTo>
                    <a:cubicBezTo>
                      <a:pt x="229" y="522"/>
                      <a:pt x="134" y="528"/>
                      <a:pt x="70" y="471"/>
                    </a:cubicBezTo>
                    <a:cubicBezTo>
                      <a:pt x="19" y="408"/>
                      <a:pt x="0" y="319"/>
                      <a:pt x="26" y="242"/>
                    </a:cubicBezTo>
                    <a:cubicBezTo>
                      <a:pt x="64" y="223"/>
                      <a:pt x="89" y="198"/>
                      <a:pt x="108" y="160"/>
                    </a:cubicBezTo>
                    <a:cubicBezTo>
                      <a:pt x="134" y="128"/>
                      <a:pt x="153" y="90"/>
                      <a:pt x="165" y="45"/>
                    </a:cubicBezTo>
                    <a:cubicBezTo>
                      <a:pt x="242" y="33"/>
                      <a:pt x="312" y="26"/>
                      <a:pt x="382" y="14"/>
                    </a:cubicBezTo>
                    <a:cubicBezTo>
                      <a:pt x="515" y="7"/>
                      <a:pt x="655" y="1"/>
                      <a:pt x="788" y="1"/>
                    </a:cubicBezTo>
                    <a:cubicBezTo>
                      <a:pt x="915" y="1"/>
                      <a:pt x="1049" y="7"/>
                      <a:pt x="1176" y="26"/>
                    </a:cubicBezTo>
                    <a:cubicBezTo>
                      <a:pt x="1239" y="33"/>
                      <a:pt x="1303" y="39"/>
                      <a:pt x="1367" y="52"/>
                    </a:cubicBezTo>
                    <a:cubicBezTo>
                      <a:pt x="1131" y="255"/>
                      <a:pt x="852" y="408"/>
                      <a:pt x="547" y="49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97"/>
              <p:cNvSpPr/>
              <p:nvPr/>
            </p:nvSpPr>
            <p:spPr>
              <a:xfrm>
                <a:off x="3111267" y="-2260492"/>
                <a:ext cx="187748" cy="85392"/>
              </a:xfrm>
              <a:custGeom>
                <a:rect b="b" l="l" r="r" t="t"/>
                <a:pathLst>
                  <a:path extrusionOk="0" h="599" w="1317">
                    <a:moveTo>
                      <a:pt x="547" y="71"/>
                    </a:moveTo>
                    <a:cubicBezTo>
                      <a:pt x="700" y="141"/>
                      <a:pt x="852" y="223"/>
                      <a:pt x="992" y="318"/>
                    </a:cubicBezTo>
                    <a:cubicBezTo>
                      <a:pt x="1106" y="401"/>
                      <a:pt x="1214" y="496"/>
                      <a:pt x="1316" y="598"/>
                    </a:cubicBezTo>
                    <a:cubicBezTo>
                      <a:pt x="1278" y="585"/>
                      <a:pt x="1240" y="579"/>
                      <a:pt x="1195" y="579"/>
                    </a:cubicBezTo>
                    <a:cubicBezTo>
                      <a:pt x="1132" y="566"/>
                      <a:pt x="1062" y="560"/>
                      <a:pt x="992" y="554"/>
                    </a:cubicBezTo>
                    <a:cubicBezTo>
                      <a:pt x="852" y="541"/>
                      <a:pt x="712" y="535"/>
                      <a:pt x="573" y="541"/>
                    </a:cubicBezTo>
                    <a:cubicBezTo>
                      <a:pt x="433" y="541"/>
                      <a:pt x="299" y="547"/>
                      <a:pt x="159" y="566"/>
                    </a:cubicBezTo>
                    <a:lnTo>
                      <a:pt x="1" y="585"/>
                    </a:lnTo>
                    <a:cubicBezTo>
                      <a:pt x="7" y="566"/>
                      <a:pt x="13" y="547"/>
                      <a:pt x="26" y="528"/>
                    </a:cubicBezTo>
                    <a:cubicBezTo>
                      <a:pt x="64" y="439"/>
                      <a:pt x="102" y="350"/>
                      <a:pt x="147" y="261"/>
                    </a:cubicBezTo>
                    <a:cubicBezTo>
                      <a:pt x="179" y="185"/>
                      <a:pt x="223" y="115"/>
                      <a:pt x="287" y="52"/>
                    </a:cubicBezTo>
                    <a:cubicBezTo>
                      <a:pt x="369" y="1"/>
                      <a:pt x="464" y="39"/>
                      <a:pt x="547" y="7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97"/>
              <p:cNvSpPr/>
              <p:nvPr/>
            </p:nvSpPr>
            <p:spPr>
              <a:xfrm>
                <a:off x="2450799" y="-2352013"/>
                <a:ext cx="1110808" cy="1908987"/>
              </a:xfrm>
              <a:custGeom>
                <a:rect b="b" l="l" r="r" t="t"/>
                <a:pathLst>
                  <a:path extrusionOk="0" h="13391" w="7792">
                    <a:moveTo>
                      <a:pt x="3350" y="1"/>
                    </a:moveTo>
                    <a:cubicBezTo>
                      <a:pt x="3318" y="20"/>
                      <a:pt x="3280" y="26"/>
                      <a:pt x="3242" y="26"/>
                    </a:cubicBezTo>
                    <a:lnTo>
                      <a:pt x="3223" y="26"/>
                    </a:lnTo>
                    <a:cubicBezTo>
                      <a:pt x="3242" y="39"/>
                      <a:pt x="3236" y="77"/>
                      <a:pt x="3210" y="77"/>
                    </a:cubicBezTo>
                    <a:cubicBezTo>
                      <a:pt x="2943" y="96"/>
                      <a:pt x="2683" y="141"/>
                      <a:pt x="2428" y="211"/>
                    </a:cubicBezTo>
                    <a:cubicBezTo>
                      <a:pt x="2378" y="223"/>
                      <a:pt x="2327" y="242"/>
                      <a:pt x="2276" y="255"/>
                    </a:cubicBezTo>
                    <a:cubicBezTo>
                      <a:pt x="1977" y="369"/>
                      <a:pt x="1704" y="535"/>
                      <a:pt x="1463" y="744"/>
                    </a:cubicBezTo>
                    <a:cubicBezTo>
                      <a:pt x="1342" y="846"/>
                      <a:pt x="1227" y="960"/>
                      <a:pt x="1119" y="1081"/>
                    </a:cubicBezTo>
                    <a:cubicBezTo>
                      <a:pt x="1088" y="1119"/>
                      <a:pt x="1056" y="1157"/>
                      <a:pt x="1024" y="1196"/>
                    </a:cubicBezTo>
                    <a:cubicBezTo>
                      <a:pt x="1049" y="1196"/>
                      <a:pt x="1062" y="1221"/>
                      <a:pt x="1049" y="1234"/>
                    </a:cubicBezTo>
                    <a:cubicBezTo>
                      <a:pt x="878" y="1456"/>
                      <a:pt x="751" y="1698"/>
                      <a:pt x="668" y="1965"/>
                    </a:cubicBezTo>
                    <a:cubicBezTo>
                      <a:pt x="630" y="2092"/>
                      <a:pt x="605" y="2225"/>
                      <a:pt x="592" y="2359"/>
                    </a:cubicBezTo>
                    <a:cubicBezTo>
                      <a:pt x="611" y="2359"/>
                      <a:pt x="624" y="2371"/>
                      <a:pt x="624" y="2390"/>
                    </a:cubicBezTo>
                    <a:cubicBezTo>
                      <a:pt x="605" y="2486"/>
                      <a:pt x="592" y="2581"/>
                      <a:pt x="579" y="2683"/>
                    </a:cubicBezTo>
                    <a:lnTo>
                      <a:pt x="579" y="2714"/>
                    </a:lnTo>
                    <a:cubicBezTo>
                      <a:pt x="567" y="2778"/>
                      <a:pt x="560" y="2835"/>
                      <a:pt x="554" y="2892"/>
                    </a:cubicBezTo>
                    <a:cubicBezTo>
                      <a:pt x="547" y="2969"/>
                      <a:pt x="541" y="3039"/>
                      <a:pt x="535" y="3115"/>
                    </a:cubicBezTo>
                    <a:cubicBezTo>
                      <a:pt x="567" y="3013"/>
                      <a:pt x="605" y="2905"/>
                      <a:pt x="643" y="2803"/>
                    </a:cubicBezTo>
                    <a:cubicBezTo>
                      <a:pt x="649" y="2790"/>
                      <a:pt x="660" y="2785"/>
                      <a:pt x="670" y="2785"/>
                    </a:cubicBezTo>
                    <a:cubicBezTo>
                      <a:pt x="690" y="2785"/>
                      <a:pt x="708" y="2804"/>
                      <a:pt x="700" y="2829"/>
                    </a:cubicBezTo>
                    <a:cubicBezTo>
                      <a:pt x="649" y="3007"/>
                      <a:pt x="611" y="3185"/>
                      <a:pt x="579" y="3363"/>
                    </a:cubicBezTo>
                    <a:cubicBezTo>
                      <a:pt x="560" y="3452"/>
                      <a:pt x="547" y="3534"/>
                      <a:pt x="541" y="3623"/>
                    </a:cubicBezTo>
                    <a:lnTo>
                      <a:pt x="541" y="3668"/>
                    </a:lnTo>
                    <a:cubicBezTo>
                      <a:pt x="592" y="3560"/>
                      <a:pt x="649" y="3452"/>
                      <a:pt x="719" y="3350"/>
                    </a:cubicBezTo>
                    <a:cubicBezTo>
                      <a:pt x="726" y="3340"/>
                      <a:pt x="735" y="3335"/>
                      <a:pt x="743" y="3335"/>
                    </a:cubicBezTo>
                    <a:cubicBezTo>
                      <a:pt x="767" y="3335"/>
                      <a:pt x="790" y="3367"/>
                      <a:pt x="776" y="3394"/>
                    </a:cubicBezTo>
                    <a:cubicBezTo>
                      <a:pt x="713" y="3502"/>
                      <a:pt x="655" y="3617"/>
                      <a:pt x="611" y="3731"/>
                    </a:cubicBezTo>
                    <a:cubicBezTo>
                      <a:pt x="624" y="3738"/>
                      <a:pt x="630" y="3757"/>
                      <a:pt x="624" y="3776"/>
                    </a:cubicBezTo>
                    <a:cubicBezTo>
                      <a:pt x="567" y="3960"/>
                      <a:pt x="509" y="4144"/>
                      <a:pt x="452" y="4329"/>
                    </a:cubicBezTo>
                    <a:cubicBezTo>
                      <a:pt x="414" y="4462"/>
                      <a:pt x="376" y="4595"/>
                      <a:pt x="344" y="4729"/>
                    </a:cubicBezTo>
                    <a:cubicBezTo>
                      <a:pt x="192" y="5301"/>
                      <a:pt x="90" y="5885"/>
                      <a:pt x="39" y="6476"/>
                    </a:cubicBezTo>
                    <a:cubicBezTo>
                      <a:pt x="14" y="6769"/>
                      <a:pt x="1" y="7061"/>
                      <a:pt x="1" y="7353"/>
                    </a:cubicBezTo>
                    <a:lnTo>
                      <a:pt x="1" y="7519"/>
                    </a:lnTo>
                    <a:cubicBezTo>
                      <a:pt x="26" y="7360"/>
                      <a:pt x="64" y="7201"/>
                      <a:pt x="109" y="7042"/>
                    </a:cubicBezTo>
                    <a:cubicBezTo>
                      <a:pt x="114" y="7026"/>
                      <a:pt x="126" y="7019"/>
                      <a:pt x="140" y="7019"/>
                    </a:cubicBezTo>
                    <a:cubicBezTo>
                      <a:pt x="163" y="7019"/>
                      <a:pt x="189" y="7039"/>
                      <a:pt x="185" y="7067"/>
                    </a:cubicBezTo>
                    <a:cubicBezTo>
                      <a:pt x="147" y="7379"/>
                      <a:pt x="122" y="7697"/>
                      <a:pt x="115" y="8014"/>
                    </a:cubicBezTo>
                    <a:cubicBezTo>
                      <a:pt x="115" y="8300"/>
                      <a:pt x="134" y="8593"/>
                      <a:pt x="173" y="8879"/>
                    </a:cubicBezTo>
                    <a:cubicBezTo>
                      <a:pt x="211" y="9139"/>
                      <a:pt x="268" y="9393"/>
                      <a:pt x="344" y="9641"/>
                    </a:cubicBezTo>
                    <a:cubicBezTo>
                      <a:pt x="389" y="9787"/>
                      <a:pt x="439" y="9927"/>
                      <a:pt x="490" y="10067"/>
                    </a:cubicBezTo>
                    <a:cubicBezTo>
                      <a:pt x="414" y="9781"/>
                      <a:pt x="370" y="9489"/>
                      <a:pt x="357" y="9196"/>
                    </a:cubicBezTo>
                    <a:lnTo>
                      <a:pt x="357" y="8847"/>
                    </a:lnTo>
                    <a:cubicBezTo>
                      <a:pt x="357" y="8831"/>
                      <a:pt x="373" y="8823"/>
                      <a:pt x="389" y="8823"/>
                    </a:cubicBezTo>
                    <a:cubicBezTo>
                      <a:pt x="404" y="8823"/>
                      <a:pt x="420" y="8831"/>
                      <a:pt x="420" y="8847"/>
                    </a:cubicBezTo>
                    <a:cubicBezTo>
                      <a:pt x="427" y="9063"/>
                      <a:pt x="452" y="9279"/>
                      <a:pt x="497" y="9489"/>
                    </a:cubicBezTo>
                    <a:cubicBezTo>
                      <a:pt x="503" y="9533"/>
                      <a:pt x="516" y="9578"/>
                      <a:pt x="522" y="9622"/>
                    </a:cubicBezTo>
                    <a:cubicBezTo>
                      <a:pt x="624" y="10073"/>
                      <a:pt x="783" y="10512"/>
                      <a:pt x="999" y="10918"/>
                    </a:cubicBezTo>
                    <a:cubicBezTo>
                      <a:pt x="1113" y="11122"/>
                      <a:pt x="1246" y="11312"/>
                      <a:pt x="1386" y="11497"/>
                    </a:cubicBezTo>
                    <a:cubicBezTo>
                      <a:pt x="1520" y="11662"/>
                      <a:pt x="1666" y="11815"/>
                      <a:pt x="1806" y="11973"/>
                    </a:cubicBezTo>
                    <a:cubicBezTo>
                      <a:pt x="1882" y="12043"/>
                      <a:pt x="1958" y="12107"/>
                      <a:pt x="2047" y="12177"/>
                    </a:cubicBezTo>
                    <a:cubicBezTo>
                      <a:pt x="2136" y="12240"/>
                      <a:pt x="2225" y="12304"/>
                      <a:pt x="2320" y="12367"/>
                    </a:cubicBezTo>
                    <a:cubicBezTo>
                      <a:pt x="2365" y="12393"/>
                      <a:pt x="2416" y="12418"/>
                      <a:pt x="2460" y="12444"/>
                    </a:cubicBezTo>
                    <a:cubicBezTo>
                      <a:pt x="2505" y="12463"/>
                      <a:pt x="2549" y="12494"/>
                      <a:pt x="2581" y="12533"/>
                    </a:cubicBezTo>
                    <a:cubicBezTo>
                      <a:pt x="2638" y="12355"/>
                      <a:pt x="2721" y="12177"/>
                      <a:pt x="2816" y="12012"/>
                    </a:cubicBezTo>
                    <a:cubicBezTo>
                      <a:pt x="2778" y="11986"/>
                      <a:pt x="2740" y="11948"/>
                      <a:pt x="2714" y="11903"/>
                    </a:cubicBezTo>
                    <a:cubicBezTo>
                      <a:pt x="2703" y="11882"/>
                      <a:pt x="2726" y="11850"/>
                      <a:pt x="2752" y="11850"/>
                    </a:cubicBezTo>
                    <a:cubicBezTo>
                      <a:pt x="2757" y="11850"/>
                      <a:pt x="2761" y="11851"/>
                      <a:pt x="2765" y="11853"/>
                    </a:cubicBezTo>
                    <a:cubicBezTo>
                      <a:pt x="2848" y="11903"/>
                      <a:pt x="2943" y="11935"/>
                      <a:pt x="3039" y="11948"/>
                    </a:cubicBezTo>
                    <a:cubicBezTo>
                      <a:pt x="3096" y="11948"/>
                      <a:pt x="3153" y="11948"/>
                      <a:pt x="3210" y="11942"/>
                    </a:cubicBezTo>
                    <a:lnTo>
                      <a:pt x="3223" y="11942"/>
                    </a:lnTo>
                    <a:cubicBezTo>
                      <a:pt x="3248" y="11935"/>
                      <a:pt x="3280" y="11935"/>
                      <a:pt x="3293" y="11935"/>
                    </a:cubicBezTo>
                    <a:lnTo>
                      <a:pt x="3350" y="11935"/>
                    </a:lnTo>
                    <a:cubicBezTo>
                      <a:pt x="3363" y="11935"/>
                      <a:pt x="3382" y="11942"/>
                      <a:pt x="3394" y="11948"/>
                    </a:cubicBezTo>
                    <a:cubicBezTo>
                      <a:pt x="3420" y="11961"/>
                      <a:pt x="3426" y="11986"/>
                      <a:pt x="3407" y="12005"/>
                    </a:cubicBezTo>
                    <a:cubicBezTo>
                      <a:pt x="3401" y="12024"/>
                      <a:pt x="3388" y="12031"/>
                      <a:pt x="3369" y="12043"/>
                    </a:cubicBezTo>
                    <a:cubicBezTo>
                      <a:pt x="3350" y="12050"/>
                      <a:pt x="3331" y="12050"/>
                      <a:pt x="3312" y="12056"/>
                    </a:cubicBezTo>
                    <a:lnTo>
                      <a:pt x="3293" y="12062"/>
                    </a:lnTo>
                    <a:cubicBezTo>
                      <a:pt x="3267" y="12069"/>
                      <a:pt x="3236" y="12075"/>
                      <a:pt x="3210" y="12075"/>
                    </a:cubicBezTo>
                    <a:cubicBezTo>
                      <a:pt x="3166" y="12081"/>
                      <a:pt x="3128" y="12081"/>
                      <a:pt x="3083" y="12081"/>
                    </a:cubicBezTo>
                    <a:cubicBezTo>
                      <a:pt x="3077" y="12126"/>
                      <a:pt x="3064" y="12170"/>
                      <a:pt x="3045" y="12209"/>
                    </a:cubicBezTo>
                    <a:cubicBezTo>
                      <a:pt x="3032" y="12253"/>
                      <a:pt x="3019" y="12297"/>
                      <a:pt x="3007" y="12342"/>
                    </a:cubicBezTo>
                    <a:cubicBezTo>
                      <a:pt x="2975" y="12437"/>
                      <a:pt x="2950" y="12526"/>
                      <a:pt x="2924" y="12615"/>
                    </a:cubicBezTo>
                    <a:cubicBezTo>
                      <a:pt x="2924" y="12634"/>
                      <a:pt x="2911" y="12647"/>
                      <a:pt x="2911" y="12660"/>
                    </a:cubicBezTo>
                    <a:lnTo>
                      <a:pt x="2937" y="12698"/>
                    </a:lnTo>
                    <a:lnTo>
                      <a:pt x="3013" y="12800"/>
                    </a:lnTo>
                    <a:cubicBezTo>
                      <a:pt x="3058" y="12869"/>
                      <a:pt x="3102" y="12939"/>
                      <a:pt x="3153" y="13009"/>
                    </a:cubicBezTo>
                    <a:cubicBezTo>
                      <a:pt x="3204" y="13085"/>
                      <a:pt x="3248" y="13155"/>
                      <a:pt x="3299" y="13225"/>
                    </a:cubicBezTo>
                    <a:cubicBezTo>
                      <a:pt x="3325" y="13263"/>
                      <a:pt x="3350" y="13295"/>
                      <a:pt x="3369" y="13327"/>
                    </a:cubicBezTo>
                    <a:cubicBezTo>
                      <a:pt x="3388" y="13346"/>
                      <a:pt x="3401" y="13371"/>
                      <a:pt x="3413" y="13391"/>
                    </a:cubicBezTo>
                    <a:cubicBezTo>
                      <a:pt x="3458" y="13371"/>
                      <a:pt x="3502" y="13352"/>
                      <a:pt x="3547" y="13333"/>
                    </a:cubicBezTo>
                    <a:lnTo>
                      <a:pt x="3916" y="13168"/>
                    </a:lnTo>
                    <a:cubicBezTo>
                      <a:pt x="4138" y="13066"/>
                      <a:pt x="4367" y="12958"/>
                      <a:pt x="4589" y="12850"/>
                    </a:cubicBezTo>
                    <a:cubicBezTo>
                      <a:pt x="4576" y="12812"/>
                      <a:pt x="4570" y="12768"/>
                      <a:pt x="4564" y="12723"/>
                    </a:cubicBezTo>
                    <a:cubicBezTo>
                      <a:pt x="4551" y="12672"/>
                      <a:pt x="4545" y="12622"/>
                      <a:pt x="4532" y="12571"/>
                    </a:cubicBezTo>
                    <a:cubicBezTo>
                      <a:pt x="4526" y="12520"/>
                      <a:pt x="4513" y="12456"/>
                      <a:pt x="4507" y="12418"/>
                    </a:cubicBezTo>
                    <a:cubicBezTo>
                      <a:pt x="4500" y="12374"/>
                      <a:pt x="4475" y="12310"/>
                      <a:pt x="4513" y="12278"/>
                    </a:cubicBezTo>
                    <a:cubicBezTo>
                      <a:pt x="4526" y="12272"/>
                      <a:pt x="4532" y="12272"/>
                      <a:pt x="4545" y="12272"/>
                    </a:cubicBezTo>
                    <a:cubicBezTo>
                      <a:pt x="4589" y="12291"/>
                      <a:pt x="4589" y="12361"/>
                      <a:pt x="4595" y="12406"/>
                    </a:cubicBezTo>
                    <a:lnTo>
                      <a:pt x="4621" y="12558"/>
                    </a:lnTo>
                    <a:cubicBezTo>
                      <a:pt x="4627" y="12609"/>
                      <a:pt x="4634" y="12660"/>
                      <a:pt x="4646" y="12711"/>
                    </a:cubicBezTo>
                    <a:cubicBezTo>
                      <a:pt x="4646" y="12749"/>
                      <a:pt x="4659" y="12780"/>
                      <a:pt x="4659" y="12819"/>
                    </a:cubicBezTo>
                    <a:cubicBezTo>
                      <a:pt x="4767" y="12761"/>
                      <a:pt x="4881" y="12711"/>
                      <a:pt x="4989" y="12653"/>
                    </a:cubicBezTo>
                    <a:cubicBezTo>
                      <a:pt x="4970" y="12641"/>
                      <a:pt x="4970" y="12622"/>
                      <a:pt x="4964" y="12603"/>
                    </a:cubicBezTo>
                    <a:cubicBezTo>
                      <a:pt x="4958" y="12583"/>
                      <a:pt x="4951" y="12564"/>
                      <a:pt x="4951" y="12545"/>
                    </a:cubicBezTo>
                    <a:lnTo>
                      <a:pt x="4932" y="12431"/>
                    </a:lnTo>
                    <a:cubicBezTo>
                      <a:pt x="4926" y="12418"/>
                      <a:pt x="4939" y="12399"/>
                      <a:pt x="4951" y="12399"/>
                    </a:cubicBezTo>
                    <a:cubicBezTo>
                      <a:pt x="4970" y="12399"/>
                      <a:pt x="4983" y="12406"/>
                      <a:pt x="4989" y="12425"/>
                    </a:cubicBezTo>
                    <a:lnTo>
                      <a:pt x="5009" y="12533"/>
                    </a:lnTo>
                    <a:cubicBezTo>
                      <a:pt x="5015" y="12552"/>
                      <a:pt x="5021" y="12571"/>
                      <a:pt x="5021" y="12590"/>
                    </a:cubicBezTo>
                    <a:lnTo>
                      <a:pt x="5021" y="12615"/>
                    </a:lnTo>
                    <a:cubicBezTo>
                      <a:pt x="5021" y="12622"/>
                      <a:pt x="5021" y="12634"/>
                      <a:pt x="5021" y="12641"/>
                    </a:cubicBezTo>
                    <a:cubicBezTo>
                      <a:pt x="5142" y="12577"/>
                      <a:pt x="5263" y="12514"/>
                      <a:pt x="5377" y="12450"/>
                    </a:cubicBezTo>
                    <a:cubicBezTo>
                      <a:pt x="5491" y="12393"/>
                      <a:pt x="5612" y="12329"/>
                      <a:pt x="5720" y="12266"/>
                    </a:cubicBezTo>
                    <a:cubicBezTo>
                      <a:pt x="5835" y="12202"/>
                      <a:pt x="5955" y="12113"/>
                      <a:pt x="6076" y="12081"/>
                    </a:cubicBezTo>
                    <a:cubicBezTo>
                      <a:pt x="6095" y="12081"/>
                      <a:pt x="6108" y="12088"/>
                      <a:pt x="6114" y="12094"/>
                    </a:cubicBezTo>
                    <a:cubicBezTo>
                      <a:pt x="6121" y="12043"/>
                      <a:pt x="6127" y="11992"/>
                      <a:pt x="6133" y="11935"/>
                    </a:cubicBezTo>
                    <a:cubicBezTo>
                      <a:pt x="6152" y="11846"/>
                      <a:pt x="6165" y="11751"/>
                      <a:pt x="6178" y="11656"/>
                    </a:cubicBezTo>
                    <a:cubicBezTo>
                      <a:pt x="6184" y="11548"/>
                      <a:pt x="6184" y="11446"/>
                      <a:pt x="6178" y="11344"/>
                    </a:cubicBezTo>
                    <a:cubicBezTo>
                      <a:pt x="6178" y="11332"/>
                      <a:pt x="6178" y="11325"/>
                      <a:pt x="6184" y="11319"/>
                    </a:cubicBezTo>
                    <a:cubicBezTo>
                      <a:pt x="6171" y="11300"/>
                      <a:pt x="6165" y="11287"/>
                      <a:pt x="6152" y="11255"/>
                    </a:cubicBezTo>
                    <a:cubicBezTo>
                      <a:pt x="6140" y="11230"/>
                      <a:pt x="6127" y="11204"/>
                      <a:pt x="6121" y="11173"/>
                    </a:cubicBezTo>
                    <a:lnTo>
                      <a:pt x="6102" y="11185"/>
                    </a:lnTo>
                    <a:cubicBezTo>
                      <a:pt x="6044" y="11236"/>
                      <a:pt x="5981" y="11274"/>
                      <a:pt x="5911" y="11312"/>
                    </a:cubicBezTo>
                    <a:cubicBezTo>
                      <a:pt x="5906" y="11315"/>
                      <a:pt x="5901" y="11317"/>
                      <a:pt x="5897" y="11317"/>
                    </a:cubicBezTo>
                    <a:cubicBezTo>
                      <a:pt x="5871" y="11317"/>
                      <a:pt x="5852" y="11277"/>
                      <a:pt x="5879" y="11255"/>
                    </a:cubicBezTo>
                    <a:cubicBezTo>
                      <a:pt x="5974" y="11192"/>
                      <a:pt x="6057" y="11122"/>
                      <a:pt x="6133" y="11039"/>
                    </a:cubicBezTo>
                    <a:cubicBezTo>
                      <a:pt x="6171" y="10995"/>
                      <a:pt x="6210" y="10950"/>
                      <a:pt x="6241" y="10906"/>
                    </a:cubicBezTo>
                    <a:cubicBezTo>
                      <a:pt x="6254" y="10880"/>
                      <a:pt x="6273" y="10855"/>
                      <a:pt x="6292" y="10836"/>
                    </a:cubicBezTo>
                    <a:cubicBezTo>
                      <a:pt x="6305" y="10810"/>
                      <a:pt x="6324" y="10791"/>
                      <a:pt x="6349" y="10779"/>
                    </a:cubicBezTo>
                    <a:cubicBezTo>
                      <a:pt x="6354" y="10777"/>
                      <a:pt x="6359" y="10776"/>
                      <a:pt x="6363" y="10776"/>
                    </a:cubicBezTo>
                    <a:cubicBezTo>
                      <a:pt x="6377" y="10776"/>
                      <a:pt x="6388" y="10783"/>
                      <a:pt x="6388" y="10798"/>
                    </a:cubicBezTo>
                    <a:cubicBezTo>
                      <a:pt x="6388" y="10830"/>
                      <a:pt x="6381" y="10861"/>
                      <a:pt x="6362" y="10887"/>
                    </a:cubicBezTo>
                    <a:cubicBezTo>
                      <a:pt x="6349" y="10912"/>
                      <a:pt x="6330" y="10938"/>
                      <a:pt x="6311" y="10963"/>
                    </a:cubicBezTo>
                    <a:cubicBezTo>
                      <a:pt x="6305" y="10976"/>
                      <a:pt x="6292" y="10995"/>
                      <a:pt x="6279" y="11007"/>
                    </a:cubicBezTo>
                    <a:lnTo>
                      <a:pt x="6356" y="11109"/>
                    </a:lnTo>
                    <a:lnTo>
                      <a:pt x="6394" y="11154"/>
                    </a:lnTo>
                    <a:cubicBezTo>
                      <a:pt x="6397" y="11150"/>
                      <a:pt x="6402" y="11149"/>
                      <a:pt x="6407" y="11149"/>
                    </a:cubicBezTo>
                    <a:cubicBezTo>
                      <a:pt x="6411" y="11149"/>
                      <a:pt x="6416" y="11150"/>
                      <a:pt x="6419" y="11154"/>
                    </a:cubicBezTo>
                    <a:cubicBezTo>
                      <a:pt x="6572" y="11217"/>
                      <a:pt x="6737" y="11274"/>
                      <a:pt x="6890" y="11344"/>
                    </a:cubicBezTo>
                    <a:cubicBezTo>
                      <a:pt x="6921" y="11293"/>
                      <a:pt x="6959" y="11243"/>
                      <a:pt x="6991" y="11185"/>
                    </a:cubicBezTo>
                    <a:cubicBezTo>
                      <a:pt x="7010" y="11154"/>
                      <a:pt x="7023" y="11115"/>
                      <a:pt x="7042" y="11077"/>
                    </a:cubicBezTo>
                    <a:cubicBezTo>
                      <a:pt x="7055" y="11039"/>
                      <a:pt x="7067" y="11001"/>
                      <a:pt x="7093" y="10963"/>
                    </a:cubicBezTo>
                    <a:cubicBezTo>
                      <a:pt x="7102" y="10954"/>
                      <a:pt x="7115" y="10948"/>
                      <a:pt x="7126" y="10948"/>
                    </a:cubicBezTo>
                    <a:cubicBezTo>
                      <a:pt x="7130" y="10948"/>
                      <a:pt x="7134" y="10949"/>
                      <a:pt x="7137" y="10950"/>
                    </a:cubicBezTo>
                    <a:cubicBezTo>
                      <a:pt x="7201" y="10804"/>
                      <a:pt x="7245" y="10652"/>
                      <a:pt x="7271" y="10493"/>
                    </a:cubicBezTo>
                    <a:cubicBezTo>
                      <a:pt x="7290" y="10391"/>
                      <a:pt x="7290" y="10277"/>
                      <a:pt x="7284" y="10169"/>
                    </a:cubicBezTo>
                    <a:cubicBezTo>
                      <a:pt x="7277" y="10067"/>
                      <a:pt x="7245" y="9965"/>
                      <a:pt x="7277" y="9870"/>
                    </a:cubicBezTo>
                    <a:cubicBezTo>
                      <a:pt x="7281" y="9858"/>
                      <a:pt x="7293" y="9851"/>
                      <a:pt x="7307" y="9851"/>
                    </a:cubicBezTo>
                    <a:cubicBezTo>
                      <a:pt x="7314" y="9851"/>
                      <a:pt x="7321" y="9853"/>
                      <a:pt x="7328" y="9857"/>
                    </a:cubicBezTo>
                    <a:cubicBezTo>
                      <a:pt x="7398" y="9933"/>
                      <a:pt x="7436" y="10035"/>
                      <a:pt x="7430" y="10137"/>
                    </a:cubicBezTo>
                    <a:cubicBezTo>
                      <a:pt x="7519" y="9857"/>
                      <a:pt x="7563" y="9559"/>
                      <a:pt x="7563" y="9266"/>
                    </a:cubicBezTo>
                    <a:cubicBezTo>
                      <a:pt x="7563" y="9082"/>
                      <a:pt x="7538" y="8898"/>
                      <a:pt x="7500" y="8720"/>
                    </a:cubicBezTo>
                    <a:cubicBezTo>
                      <a:pt x="7481" y="8637"/>
                      <a:pt x="7461" y="8561"/>
                      <a:pt x="7436" y="8472"/>
                    </a:cubicBezTo>
                    <a:cubicBezTo>
                      <a:pt x="7411" y="8383"/>
                      <a:pt x="7392" y="8294"/>
                      <a:pt x="7373" y="8205"/>
                    </a:cubicBezTo>
                    <a:cubicBezTo>
                      <a:pt x="7373" y="8188"/>
                      <a:pt x="7389" y="8174"/>
                      <a:pt x="7406" y="8174"/>
                    </a:cubicBezTo>
                    <a:cubicBezTo>
                      <a:pt x="7415" y="8174"/>
                      <a:pt x="7423" y="8177"/>
                      <a:pt x="7430" y="8186"/>
                    </a:cubicBezTo>
                    <a:cubicBezTo>
                      <a:pt x="7436" y="8192"/>
                      <a:pt x="7442" y="8205"/>
                      <a:pt x="7455" y="8218"/>
                    </a:cubicBezTo>
                    <a:cubicBezTo>
                      <a:pt x="7550" y="8364"/>
                      <a:pt x="7614" y="8529"/>
                      <a:pt x="7646" y="8701"/>
                    </a:cubicBezTo>
                    <a:cubicBezTo>
                      <a:pt x="7684" y="8872"/>
                      <a:pt x="7703" y="9057"/>
                      <a:pt x="7709" y="9234"/>
                    </a:cubicBezTo>
                    <a:cubicBezTo>
                      <a:pt x="7728" y="9120"/>
                      <a:pt x="7741" y="8999"/>
                      <a:pt x="7754" y="8885"/>
                    </a:cubicBezTo>
                    <a:cubicBezTo>
                      <a:pt x="7792" y="8415"/>
                      <a:pt x="7741" y="7951"/>
                      <a:pt x="7620" y="7500"/>
                    </a:cubicBezTo>
                    <a:cubicBezTo>
                      <a:pt x="7589" y="7385"/>
                      <a:pt x="7550" y="7271"/>
                      <a:pt x="7512" y="7163"/>
                    </a:cubicBezTo>
                    <a:cubicBezTo>
                      <a:pt x="7468" y="7048"/>
                      <a:pt x="7417" y="6934"/>
                      <a:pt x="7373" y="6832"/>
                    </a:cubicBezTo>
                    <a:cubicBezTo>
                      <a:pt x="7328" y="6724"/>
                      <a:pt x="7271" y="6623"/>
                      <a:pt x="7214" y="6521"/>
                    </a:cubicBezTo>
                    <a:cubicBezTo>
                      <a:pt x="7156" y="6426"/>
                      <a:pt x="7087" y="6330"/>
                      <a:pt x="7036" y="6229"/>
                    </a:cubicBezTo>
                    <a:cubicBezTo>
                      <a:pt x="7021" y="6204"/>
                      <a:pt x="7045" y="6178"/>
                      <a:pt x="7069" y="6178"/>
                    </a:cubicBezTo>
                    <a:cubicBezTo>
                      <a:pt x="7075" y="6178"/>
                      <a:pt x="7081" y="6180"/>
                      <a:pt x="7087" y="6184"/>
                    </a:cubicBezTo>
                    <a:cubicBezTo>
                      <a:pt x="7182" y="6279"/>
                      <a:pt x="7264" y="6388"/>
                      <a:pt x="7334" y="6502"/>
                    </a:cubicBezTo>
                    <a:cubicBezTo>
                      <a:pt x="7404" y="6623"/>
                      <a:pt x="7474" y="6737"/>
                      <a:pt x="7531" y="6858"/>
                    </a:cubicBezTo>
                    <a:cubicBezTo>
                      <a:pt x="7595" y="6991"/>
                      <a:pt x="7652" y="7125"/>
                      <a:pt x="7697" y="7264"/>
                    </a:cubicBezTo>
                    <a:cubicBezTo>
                      <a:pt x="7690" y="7214"/>
                      <a:pt x="7678" y="7156"/>
                      <a:pt x="7671" y="7106"/>
                    </a:cubicBezTo>
                    <a:cubicBezTo>
                      <a:pt x="7633" y="6947"/>
                      <a:pt x="7595" y="6794"/>
                      <a:pt x="7544" y="6635"/>
                    </a:cubicBezTo>
                    <a:cubicBezTo>
                      <a:pt x="7474" y="6413"/>
                      <a:pt x="7385" y="6197"/>
                      <a:pt x="7290" y="5987"/>
                    </a:cubicBezTo>
                    <a:cubicBezTo>
                      <a:pt x="7201" y="5809"/>
                      <a:pt x="7099" y="5631"/>
                      <a:pt x="6991" y="5460"/>
                    </a:cubicBezTo>
                    <a:cubicBezTo>
                      <a:pt x="6940" y="5377"/>
                      <a:pt x="6890" y="5301"/>
                      <a:pt x="6832" y="5218"/>
                    </a:cubicBezTo>
                    <a:cubicBezTo>
                      <a:pt x="6775" y="5148"/>
                      <a:pt x="6724" y="5066"/>
                      <a:pt x="6673" y="4983"/>
                    </a:cubicBezTo>
                    <a:cubicBezTo>
                      <a:pt x="6663" y="4953"/>
                      <a:pt x="6689" y="4927"/>
                      <a:pt x="6716" y="4927"/>
                    </a:cubicBezTo>
                    <a:cubicBezTo>
                      <a:pt x="6723" y="4927"/>
                      <a:pt x="6730" y="4928"/>
                      <a:pt x="6737" y="4932"/>
                    </a:cubicBezTo>
                    <a:cubicBezTo>
                      <a:pt x="6826" y="5009"/>
                      <a:pt x="6902" y="5097"/>
                      <a:pt x="6966" y="5193"/>
                    </a:cubicBezTo>
                    <a:cubicBezTo>
                      <a:pt x="7023" y="5263"/>
                      <a:pt x="7074" y="5339"/>
                      <a:pt x="7118" y="5409"/>
                    </a:cubicBezTo>
                    <a:cubicBezTo>
                      <a:pt x="6934" y="5028"/>
                      <a:pt x="6724" y="4653"/>
                      <a:pt x="6515" y="4284"/>
                    </a:cubicBezTo>
                    <a:cubicBezTo>
                      <a:pt x="6400" y="4074"/>
                      <a:pt x="6273" y="3871"/>
                      <a:pt x="6140" y="3680"/>
                    </a:cubicBezTo>
                    <a:cubicBezTo>
                      <a:pt x="6076" y="3591"/>
                      <a:pt x="6000" y="3509"/>
                      <a:pt x="5911" y="3439"/>
                    </a:cubicBezTo>
                    <a:cubicBezTo>
                      <a:pt x="5828" y="3369"/>
                      <a:pt x="5727" y="3337"/>
                      <a:pt x="5638" y="3280"/>
                    </a:cubicBezTo>
                    <a:cubicBezTo>
                      <a:pt x="5600" y="3242"/>
                      <a:pt x="5606" y="3172"/>
                      <a:pt x="5663" y="3159"/>
                    </a:cubicBezTo>
                    <a:lnTo>
                      <a:pt x="5625" y="3127"/>
                    </a:lnTo>
                    <a:cubicBezTo>
                      <a:pt x="5523" y="3026"/>
                      <a:pt x="5422" y="2918"/>
                      <a:pt x="5326" y="2810"/>
                    </a:cubicBezTo>
                    <a:cubicBezTo>
                      <a:pt x="5306" y="2785"/>
                      <a:pt x="5330" y="2751"/>
                      <a:pt x="5353" y="2751"/>
                    </a:cubicBezTo>
                    <a:cubicBezTo>
                      <a:pt x="5359" y="2751"/>
                      <a:pt x="5365" y="2754"/>
                      <a:pt x="5371" y="2759"/>
                    </a:cubicBezTo>
                    <a:cubicBezTo>
                      <a:pt x="5434" y="2822"/>
                      <a:pt x="5504" y="2880"/>
                      <a:pt x="5568" y="2943"/>
                    </a:cubicBezTo>
                    <a:cubicBezTo>
                      <a:pt x="5568" y="2937"/>
                      <a:pt x="5555" y="2930"/>
                      <a:pt x="5555" y="2924"/>
                    </a:cubicBezTo>
                    <a:cubicBezTo>
                      <a:pt x="5517" y="2854"/>
                      <a:pt x="5479" y="2791"/>
                      <a:pt x="5434" y="2733"/>
                    </a:cubicBezTo>
                    <a:cubicBezTo>
                      <a:pt x="5345" y="2606"/>
                      <a:pt x="5256" y="2479"/>
                      <a:pt x="5161" y="2352"/>
                    </a:cubicBezTo>
                    <a:cubicBezTo>
                      <a:pt x="5142" y="2328"/>
                      <a:pt x="5159" y="2289"/>
                      <a:pt x="5186" y="2289"/>
                    </a:cubicBezTo>
                    <a:cubicBezTo>
                      <a:pt x="5194" y="2289"/>
                      <a:pt x="5203" y="2292"/>
                      <a:pt x="5212" y="2301"/>
                    </a:cubicBezTo>
                    <a:cubicBezTo>
                      <a:pt x="5256" y="2339"/>
                      <a:pt x="5294" y="2378"/>
                      <a:pt x="5333" y="2422"/>
                    </a:cubicBezTo>
                    <a:cubicBezTo>
                      <a:pt x="5307" y="2359"/>
                      <a:pt x="5275" y="2301"/>
                      <a:pt x="5244" y="2244"/>
                    </a:cubicBezTo>
                    <a:cubicBezTo>
                      <a:pt x="5167" y="2123"/>
                      <a:pt x="5072" y="2015"/>
                      <a:pt x="4989" y="1901"/>
                    </a:cubicBezTo>
                    <a:cubicBezTo>
                      <a:pt x="4989" y="1901"/>
                      <a:pt x="4989" y="1895"/>
                      <a:pt x="4983" y="1888"/>
                    </a:cubicBezTo>
                    <a:cubicBezTo>
                      <a:pt x="4939" y="1901"/>
                      <a:pt x="4894" y="1907"/>
                      <a:pt x="4843" y="1914"/>
                    </a:cubicBezTo>
                    <a:cubicBezTo>
                      <a:pt x="4798" y="1919"/>
                      <a:pt x="4750" y="1923"/>
                      <a:pt x="4701" y="1923"/>
                    </a:cubicBezTo>
                    <a:cubicBezTo>
                      <a:pt x="4567" y="1923"/>
                      <a:pt x="4432" y="1891"/>
                      <a:pt x="4367" y="1755"/>
                    </a:cubicBezTo>
                    <a:cubicBezTo>
                      <a:pt x="4341" y="1698"/>
                      <a:pt x="4329" y="1640"/>
                      <a:pt x="4335" y="1577"/>
                    </a:cubicBezTo>
                    <a:cubicBezTo>
                      <a:pt x="4329" y="1577"/>
                      <a:pt x="4322" y="1564"/>
                      <a:pt x="4322" y="1558"/>
                    </a:cubicBezTo>
                    <a:lnTo>
                      <a:pt x="4322" y="1532"/>
                    </a:lnTo>
                    <a:cubicBezTo>
                      <a:pt x="4303" y="1526"/>
                      <a:pt x="4290" y="1513"/>
                      <a:pt x="4284" y="1488"/>
                    </a:cubicBezTo>
                    <a:cubicBezTo>
                      <a:pt x="4265" y="1475"/>
                      <a:pt x="4252" y="1456"/>
                      <a:pt x="4240" y="1437"/>
                    </a:cubicBezTo>
                    <a:cubicBezTo>
                      <a:pt x="4221" y="1393"/>
                      <a:pt x="4214" y="1342"/>
                      <a:pt x="4233" y="1297"/>
                    </a:cubicBezTo>
                    <a:cubicBezTo>
                      <a:pt x="4252" y="1253"/>
                      <a:pt x="4284" y="1221"/>
                      <a:pt x="4322" y="1196"/>
                    </a:cubicBezTo>
                    <a:cubicBezTo>
                      <a:pt x="4359" y="1175"/>
                      <a:pt x="4396" y="1162"/>
                      <a:pt x="4436" y="1162"/>
                    </a:cubicBezTo>
                    <a:cubicBezTo>
                      <a:pt x="4445" y="1162"/>
                      <a:pt x="4453" y="1163"/>
                      <a:pt x="4462" y="1164"/>
                    </a:cubicBezTo>
                    <a:lnTo>
                      <a:pt x="4487" y="1164"/>
                    </a:lnTo>
                    <a:cubicBezTo>
                      <a:pt x="4500" y="1151"/>
                      <a:pt x="4513" y="1145"/>
                      <a:pt x="4526" y="1138"/>
                    </a:cubicBezTo>
                    <a:lnTo>
                      <a:pt x="4532" y="1138"/>
                    </a:lnTo>
                    <a:cubicBezTo>
                      <a:pt x="4545" y="1119"/>
                      <a:pt x="4551" y="1094"/>
                      <a:pt x="4564" y="1075"/>
                    </a:cubicBezTo>
                    <a:cubicBezTo>
                      <a:pt x="4595" y="999"/>
                      <a:pt x="4634" y="916"/>
                      <a:pt x="4672" y="840"/>
                    </a:cubicBezTo>
                    <a:lnTo>
                      <a:pt x="4710" y="776"/>
                    </a:lnTo>
                    <a:cubicBezTo>
                      <a:pt x="4742" y="700"/>
                      <a:pt x="4799" y="630"/>
                      <a:pt x="4869" y="586"/>
                    </a:cubicBezTo>
                    <a:cubicBezTo>
                      <a:pt x="4894" y="566"/>
                      <a:pt x="4920" y="560"/>
                      <a:pt x="4945" y="554"/>
                    </a:cubicBezTo>
                    <a:cubicBezTo>
                      <a:pt x="4926" y="522"/>
                      <a:pt x="4900" y="497"/>
                      <a:pt x="4875" y="471"/>
                    </a:cubicBezTo>
                    <a:cubicBezTo>
                      <a:pt x="4837" y="433"/>
                      <a:pt x="4799" y="401"/>
                      <a:pt x="4761" y="363"/>
                    </a:cubicBezTo>
                    <a:cubicBezTo>
                      <a:pt x="4602" y="223"/>
                      <a:pt x="4411" y="122"/>
                      <a:pt x="4201" y="58"/>
                    </a:cubicBezTo>
                    <a:cubicBezTo>
                      <a:pt x="4151" y="39"/>
                      <a:pt x="4100" y="26"/>
                      <a:pt x="4043" y="14"/>
                    </a:cubicBezTo>
                    <a:lnTo>
                      <a:pt x="4017" y="14"/>
                    </a:lnTo>
                    <a:cubicBezTo>
                      <a:pt x="4081" y="33"/>
                      <a:pt x="4138" y="64"/>
                      <a:pt x="4195" y="103"/>
                    </a:cubicBezTo>
                    <a:cubicBezTo>
                      <a:pt x="4219" y="114"/>
                      <a:pt x="4204" y="154"/>
                      <a:pt x="4176" y="154"/>
                    </a:cubicBezTo>
                    <a:cubicBezTo>
                      <a:pt x="4174" y="154"/>
                      <a:pt x="4172" y="154"/>
                      <a:pt x="4170" y="153"/>
                    </a:cubicBezTo>
                    <a:cubicBezTo>
                      <a:pt x="3973" y="96"/>
                      <a:pt x="3763" y="45"/>
                      <a:pt x="3553" y="14"/>
                    </a:cubicBezTo>
                    <a:cubicBezTo>
                      <a:pt x="3490" y="7"/>
                      <a:pt x="3420" y="1"/>
                      <a:pt x="33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97"/>
              <p:cNvSpPr/>
              <p:nvPr/>
            </p:nvSpPr>
            <p:spPr>
              <a:xfrm>
                <a:off x="2847679" y="-530132"/>
                <a:ext cx="76268" cy="102499"/>
              </a:xfrm>
              <a:custGeom>
                <a:rect b="b" l="l" r="r" t="t"/>
                <a:pathLst>
                  <a:path extrusionOk="0" h="719" w="535">
                    <a:moveTo>
                      <a:pt x="102" y="0"/>
                    </a:moveTo>
                    <a:cubicBezTo>
                      <a:pt x="64" y="128"/>
                      <a:pt x="32" y="242"/>
                      <a:pt x="0" y="363"/>
                    </a:cubicBezTo>
                    <a:cubicBezTo>
                      <a:pt x="7" y="369"/>
                      <a:pt x="13" y="369"/>
                      <a:pt x="19" y="375"/>
                    </a:cubicBezTo>
                    <a:cubicBezTo>
                      <a:pt x="159" y="483"/>
                      <a:pt x="299" y="598"/>
                      <a:pt x="439" y="719"/>
                    </a:cubicBezTo>
                    <a:cubicBezTo>
                      <a:pt x="464" y="693"/>
                      <a:pt x="496" y="674"/>
                      <a:pt x="534" y="655"/>
                    </a:cubicBezTo>
                    <a:cubicBezTo>
                      <a:pt x="521" y="642"/>
                      <a:pt x="515" y="623"/>
                      <a:pt x="502" y="611"/>
                    </a:cubicBezTo>
                    <a:cubicBezTo>
                      <a:pt x="477" y="572"/>
                      <a:pt x="452" y="534"/>
                      <a:pt x="426" y="496"/>
                    </a:cubicBezTo>
                    <a:lnTo>
                      <a:pt x="286" y="293"/>
                    </a:lnTo>
                    <a:cubicBezTo>
                      <a:pt x="235" y="217"/>
                      <a:pt x="185" y="147"/>
                      <a:pt x="140" y="70"/>
                    </a:cubicBez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97"/>
              <p:cNvSpPr/>
              <p:nvPr/>
            </p:nvSpPr>
            <p:spPr>
              <a:xfrm>
                <a:off x="2120208" y="-368044"/>
                <a:ext cx="739303" cy="367513"/>
              </a:xfrm>
              <a:custGeom>
                <a:rect b="b" l="l" r="r" t="t"/>
                <a:pathLst>
                  <a:path extrusionOk="0" h="2578" w="5186">
                    <a:moveTo>
                      <a:pt x="4652" y="1"/>
                    </a:moveTo>
                    <a:cubicBezTo>
                      <a:pt x="4385" y="147"/>
                      <a:pt x="4112" y="274"/>
                      <a:pt x="3832" y="389"/>
                    </a:cubicBezTo>
                    <a:cubicBezTo>
                      <a:pt x="3311" y="605"/>
                      <a:pt x="2777" y="783"/>
                      <a:pt x="2244" y="973"/>
                    </a:cubicBezTo>
                    <a:cubicBezTo>
                      <a:pt x="1970" y="1069"/>
                      <a:pt x="1704" y="1164"/>
                      <a:pt x="1437" y="1272"/>
                    </a:cubicBezTo>
                    <a:cubicBezTo>
                      <a:pt x="1367" y="1297"/>
                      <a:pt x="1297" y="1329"/>
                      <a:pt x="1227" y="1355"/>
                    </a:cubicBezTo>
                    <a:cubicBezTo>
                      <a:pt x="1195" y="1367"/>
                      <a:pt x="1170" y="1380"/>
                      <a:pt x="1144" y="1393"/>
                    </a:cubicBezTo>
                    <a:cubicBezTo>
                      <a:pt x="1113" y="1418"/>
                      <a:pt x="1138" y="1418"/>
                      <a:pt x="1170" y="1418"/>
                    </a:cubicBezTo>
                    <a:cubicBezTo>
                      <a:pt x="1310" y="1412"/>
                      <a:pt x="1449" y="1405"/>
                      <a:pt x="1589" y="1405"/>
                    </a:cubicBezTo>
                    <a:cubicBezTo>
                      <a:pt x="1621" y="1412"/>
                      <a:pt x="1621" y="1463"/>
                      <a:pt x="1596" y="1475"/>
                    </a:cubicBezTo>
                    <a:cubicBezTo>
                      <a:pt x="1570" y="1482"/>
                      <a:pt x="1545" y="1488"/>
                      <a:pt x="1519" y="1494"/>
                    </a:cubicBezTo>
                    <a:cubicBezTo>
                      <a:pt x="1519" y="1507"/>
                      <a:pt x="1513" y="1526"/>
                      <a:pt x="1500" y="1532"/>
                    </a:cubicBezTo>
                    <a:cubicBezTo>
                      <a:pt x="1055" y="1749"/>
                      <a:pt x="630" y="2015"/>
                      <a:pt x="229" y="2320"/>
                    </a:cubicBezTo>
                    <a:cubicBezTo>
                      <a:pt x="172" y="2371"/>
                      <a:pt x="0" y="2479"/>
                      <a:pt x="115" y="2556"/>
                    </a:cubicBezTo>
                    <a:cubicBezTo>
                      <a:pt x="142" y="2572"/>
                      <a:pt x="174" y="2578"/>
                      <a:pt x="208" y="2578"/>
                    </a:cubicBezTo>
                    <a:cubicBezTo>
                      <a:pt x="297" y="2578"/>
                      <a:pt x="402" y="2538"/>
                      <a:pt x="471" y="2524"/>
                    </a:cubicBezTo>
                    <a:cubicBezTo>
                      <a:pt x="699" y="2473"/>
                      <a:pt x="928" y="2409"/>
                      <a:pt x="1151" y="2333"/>
                    </a:cubicBezTo>
                    <a:cubicBezTo>
                      <a:pt x="1596" y="2187"/>
                      <a:pt x="2034" y="2028"/>
                      <a:pt x="2479" y="1869"/>
                    </a:cubicBezTo>
                    <a:cubicBezTo>
                      <a:pt x="3381" y="1545"/>
                      <a:pt x="4284" y="1227"/>
                      <a:pt x="5186" y="903"/>
                    </a:cubicBezTo>
                    <a:lnTo>
                      <a:pt x="5135" y="821"/>
                    </a:lnTo>
                    <a:cubicBezTo>
                      <a:pt x="5129" y="802"/>
                      <a:pt x="5116" y="783"/>
                      <a:pt x="5110" y="764"/>
                    </a:cubicBezTo>
                    <a:cubicBezTo>
                      <a:pt x="5097" y="789"/>
                      <a:pt x="5084" y="814"/>
                      <a:pt x="5059" y="833"/>
                    </a:cubicBezTo>
                    <a:cubicBezTo>
                      <a:pt x="5027" y="853"/>
                      <a:pt x="4993" y="863"/>
                      <a:pt x="4960" y="863"/>
                    </a:cubicBezTo>
                    <a:cubicBezTo>
                      <a:pt x="4918" y="863"/>
                      <a:pt x="4878" y="849"/>
                      <a:pt x="4843" y="821"/>
                    </a:cubicBezTo>
                    <a:cubicBezTo>
                      <a:pt x="4779" y="751"/>
                      <a:pt x="4741" y="668"/>
                      <a:pt x="4741" y="579"/>
                    </a:cubicBezTo>
                    <a:cubicBezTo>
                      <a:pt x="4722" y="465"/>
                      <a:pt x="4703" y="350"/>
                      <a:pt x="4684" y="236"/>
                    </a:cubicBezTo>
                    <a:lnTo>
                      <a:pt x="4684" y="230"/>
                    </a:lnTo>
                    <a:cubicBezTo>
                      <a:pt x="4627" y="262"/>
                      <a:pt x="4563" y="287"/>
                      <a:pt x="4500" y="306"/>
                    </a:cubicBezTo>
                    <a:cubicBezTo>
                      <a:pt x="4423" y="338"/>
                      <a:pt x="4341" y="376"/>
                      <a:pt x="4265" y="408"/>
                    </a:cubicBezTo>
                    <a:lnTo>
                      <a:pt x="3788" y="598"/>
                    </a:lnTo>
                    <a:cubicBezTo>
                      <a:pt x="3464" y="732"/>
                      <a:pt x="3140" y="859"/>
                      <a:pt x="2816" y="992"/>
                    </a:cubicBezTo>
                    <a:cubicBezTo>
                      <a:pt x="2812" y="994"/>
                      <a:pt x="2809" y="995"/>
                      <a:pt x="2805" y="995"/>
                    </a:cubicBezTo>
                    <a:cubicBezTo>
                      <a:pt x="2786" y="995"/>
                      <a:pt x="2775" y="965"/>
                      <a:pt x="2797" y="954"/>
                    </a:cubicBezTo>
                    <a:cubicBezTo>
                      <a:pt x="3114" y="808"/>
                      <a:pt x="3432" y="668"/>
                      <a:pt x="3750" y="522"/>
                    </a:cubicBezTo>
                    <a:lnTo>
                      <a:pt x="4233" y="306"/>
                    </a:lnTo>
                    <a:cubicBezTo>
                      <a:pt x="4315" y="268"/>
                      <a:pt x="4392" y="236"/>
                      <a:pt x="4474" y="198"/>
                    </a:cubicBezTo>
                    <a:cubicBezTo>
                      <a:pt x="4531" y="166"/>
                      <a:pt x="4601" y="141"/>
                      <a:pt x="4671" y="128"/>
                    </a:cubicBezTo>
                    <a:cubicBezTo>
                      <a:pt x="4665" y="84"/>
                      <a:pt x="4659" y="45"/>
                      <a:pt x="46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97"/>
              <p:cNvSpPr/>
              <p:nvPr/>
            </p:nvSpPr>
            <p:spPr>
              <a:xfrm>
                <a:off x="2785096" y="-636194"/>
                <a:ext cx="192310" cy="411991"/>
              </a:xfrm>
              <a:custGeom>
                <a:rect b="b" l="l" r="r" t="t"/>
                <a:pathLst>
                  <a:path extrusionOk="0" h="2890" w="1349">
                    <a:moveTo>
                      <a:pt x="516" y="1"/>
                    </a:moveTo>
                    <a:cubicBezTo>
                      <a:pt x="433" y="198"/>
                      <a:pt x="363" y="395"/>
                      <a:pt x="312" y="598"/>
                    </a:cubicBezTo>
                    <a:cubicBezTo>
                      <a:pt x="287" y="713"/>
                      <a:pt x="261" y="821"/>
                      <a:pt x="249" y="935"/>
                    </a:cubicBezTo>
                    <a:cubicBezTo>
                      <a:pt x="242" y="967"/>
                      <a:pt x="236" y="1005"/>
                      <a:pt x="230" y="1043"/>
                    </a:cubicBezTo>
                    <a:cubicBezTo>
                      <a:pt x="236" y="1049"/>
                      <a:pt x="236" y="1056"/>
                      <a:pt x="230" y="1069"/>
                    </a:cubicBezTo>
                    <a:lnTo>
                      <a:pt x="230" y="1088"/>
                    </a:lnTo>
                    <a:cubicBezTo>
                      <a:pt x="223" y="1145"/>
                      <a:pt x="230" y="1189"/>
                      <a:pt x="192" y="1234"/>
                    </a:cubicBezTo>
                    <a:cubicBezTo>
                      <a:pt x="185" y="1238"/>
                      <a:pt x="176" y="1240"/>
                      <a:pt x="168" y="1240"/>
                    </a:cubicBezTo>
                    <a:cubicBezTo>
                      <a:pt x="152" y="1240"/>
                      <a:pt x="136" y="1233"/>
                      <a:pt x="128" y="1221"/>
                    </a:cubicBezTo>
                    <a:cubicBezTo>
                      <a:pt x="122" y="1215"/>
                      <a:pt x="115" y="1208"/>
                      <a:pt x="115" y="1202"/>
                    </a:cubicBezTo>
                    <a:cubicBezTo>
                      <a:pt x="1" y="1393"/>
                      <a:pt x="71" y="1666"/>
                      <a:pt x="109" y="1882"/>
                    </a:cubicBezTo>
                    <a:cubicBezTo>
                      <a:pt x="134" y="2041"/>
                      <a:pt x="160" y="2193"/>
                      <a:pt x="179" y="2346"/>
                    </a:cubicBezTo>
                    <a:cubicBezTo>
                      <a:pt x="185" y="2428"/>
                      <a:pt x="204" y="2505"/>
                      <a:pt x="236" y="2575"/>
                    </a:cubicBezTo>
                    <a:cubicBezTo>
                      <a:pt x="248" y="2598"/>
                      <a:pt x="280" y="2626"/>
                      <a:pt x="305" y="2626"/>
                    </a:cubicBezTo>
                    <a:cubicBezTo>
                      <a:pt x="308" y="2626"/>
                      <a:pt x="310" y="2626"/>
                      <a:pt x="312" y="2625"/>
                    </a:cubicBezTo>
                    <a:cubicBezTo>
                      <a:pt x="338" y="2619"/>
                      <a:pt x="357" y="2587"/>
                      <a:pt x="369" y="2562"/>
                    </a:cubicBezTo>
                    <a:cubicBezTo>
                      <a:pt x="376" y="2549"/>
                      <a:pt x="382" y="2543"/>
                      <a:pt x="395" y="2543"/>
                    </a:cubicBezTo>
                    <a:cubicBezTo>
                      <a:pt x="211" y="2168"/>
                      <a:pt x="141" y="1742"/>
                      <a:pt x="198" y="1323"/>
                    </a:cubicBezTo>
                    <a:cubicBezTo>
                      <a:pt x="198" y="1310"/>
                      <a:pt x="209" y="1304"/>
                      <a:pt x="220" y="1304"/>
                    </a:cubicBezTo>
                    <a:cubicBezTo>
                      <a:pt x="231" y="1304"/>
                      <a:pt x="242" y="1310"/>
                      <a:pt x="242" y="1323"/>
                    </a:cubicBezTo>
                    <a:cubicBezTo>
                      <a:pt x="255" y="1552"/>
                      <a:pt x="280" y="1774"/>
                      <a:pt x="331" y="1996"/>
                    </a:cubicBezTo>
                    <a:cubicBezTo>
                      <a:pt x="376" y="2200"/>
                      <a:pt x="446" y="2390"/>
                      <a:pt x="541" y="2568"/>
                    </a:cubicBezTo>
                    <a:cubicBezTo>
                      <a:pt x="586" y="2664"/>
                      <a:pt x="636" y="2746"/>
                      <a:pt x="700" y="2829"/>
                    </a:cubicBezTo>
                    <a:cubicBezTo>
                      <a:pt x="734" y="2866"/>
                      <a:pt x="777" y="2889"/>
                      <a:pt x="810" y="2889"/>
                    </a:cubicBezTo>
                    <a:cubicBezTo>
                      <a:pt x="845" y="2889"/>
                      <a:pt x="869" y="2863"/>
                      <a:pt x="859" y="2797"/>
                    </a:cubicBezTo>
                    <a:cubicBezTo>
                      <a:pt x="840" y="2695"/>
                      <a:pt x="802" y="2594"/>
                      <a:pt x="757" y="2498"/>
                    </a:cubicBezTo>
                    <a:cubicBezTo>
                      <a:pt x="719" y="2390"/>
                      <a:pt x="674" y="2289"/>
                      <a:pt x="636" y="2181"/>
                    </a:cubicBezTo>
                    <a:lnTo>
                      <a:pt x="516" y="1863"/>
                    </a:lnTo>
                    <a:cubicBezTo>
                      <a:pt x="490" y="1806"/>
                      <a:pt x="471" y="1749"/>
                      <a:pt x="446" y="1691"/>
                    </a:cubicBezTo>
                    <a:cubicBezTo>
                      <a:pt x="427" y="1647"/>
                      <a:pt x="414" y="1596"/>
                      <a:pt x="408" y="1545"/>
                    </a:cubicBezTo>
                    <a:cubicBezTo>
                      <a:pt x="403" y="1514"/>
                      <a:pt x="432" y="1493"/>
                      <a:pt x="461" y="1493"/>
                    </a:cubicBezTo>
                    <a:cubicBezTo>
                      <a:pt x="474" y="1493"/>
                      <a:pt x="487" y="1497"/>
                      <a:pt x="497" y="1507"/>
                    </a:cubicBezTo>
                    <a:cubicBezTo>
                      <a:pt x="497" y="1513"/>
                      <a:pt x="503" y="1526"/>
                      <a:pt x="509" y="1532"/>
                    </a:cubicBezTo>
                    <a:cubicBezTo>
                      <a:pt x="598" y="1583"/>
                      <a:pt x="681" y="1653"/>
                      <a:pt x="757" y="1736"/>
                    </a:cubicBezTo>
                    <a:cubicBezTo>
                      <a:pt x="840" y="1812"/>
                      <a:pt x="922" y="1888"/>
                      <a:pt x="1005" y="1971"/>
                    </a:cubicBezTo>
                    <a:lnTo>
                      <a:pt x="1132" y="2085"/>
                    </a:lnTo>
                    <a:cubicBezTo>
                      <a:pt x="1157" y="2117"/>
                      <a:pt x="1196" y="2149"/>
                      <a:pt x="1227" y="2174"/>
                    </a:cubicBezTo>
                    <a:cubicBezTo>
                      <a:pt x="1243" y="2183"/>
                      <a:pt x="1257" y="2188"/>
                      <a:pt x="1270" y="2188"/>
                    </a:cubicBezTo>
                    <a:cubicBezTo>
                      <a:pt x="1293" y="2188"/>
                      <a:pt x="1310" y="2173"/>
                      <a:pt x="1323" y="2149"/>
                    </a:cubicBezTo>
                    <a:cubicBezTo>
                      <a:pt x="1348" y="2111"/>
                      <a:pt x="1348" y="2066"/>
                      <a:pt x="1323" y="2028"/>
                    </a:cubicBezTo>
                    <a:cubicBezTo>
                      <a:pt x="1272" y="1946"/>
                      <a:pt x="1202" y="1876"/>
                      <a:pt x="1119" y="1818"/>
                    </a:cubicBezTo>
                    <a:cubicBezTo>
                      <a:pt x="1043" y="1749"/>
                      <a:pt x="967" y="1685"/>
                      <a:pt x="884" y="1621"/>
                    </a:cubicBezTo>
                    <a:cubicBezTo>
                      <a:pt x="719" y="1482"/>
                      <a:pt x="547" y="1342"/>
                      <a:pt x="376" y="1208"/>
                    </a:cubicBezTo>
                    <a:cubicBezTo>
                      <a:pt x="363" y="1196"/>
                      <a:pt x="350" y="1177"/>
                      <a:pt x="357" y="1151"/>
                    </a:cubicBezTo>
                    <a:cubicBezTo>
                      <a:pt x="357" y="1145"/>
                      <a:pt x="357" y="1138"/>
                      <a:pt x="357" y="1132"/>
                    </a:cubicBezTo>
                    <a:cubicBezTo>
                      <a:pt x="389" y="935"/>
                      <a:pt x="427" y="744"/>
                      <a:pt x="477" y="554"/>
                    </a:cubicBezTo>
                    <a:cubicBezTo>
                      <a:pt x="503" y="458"/>
                      <a:pt x="528" y="363"/>
                      <a:pt x="554" y="274"/>
                    </a:cubicBezTo>
                    <a:cubicBezTo>
                      <a:pt x="573" y="192"/>
                      <a:pt x="598" y="115"/>
                      <a:pt x="630" y="33"/>
                    </a:cubicBezTo>
                    <a:cubicBezTo>
                      <a:pt x="592" y="26"/>
                      <a:pt x="554" y="20"/>
                      <a:pt x="5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97"/>
              <p:cNvSpPr/>
              <p:nvPr/>
            </p:nvSpPr>
            <p:spPr>
              <a:xfrm>
                <a:off x="3021599" y="-294627"/>
                <a:ext cx="239354" cy="605869"/>
              </a:xfrm>
              <a:custGeom>
                <a:rect b="b" l="l" r="r" t="t"/>
                <a:pathLst>
                  <a:path extrusionOk="0" h="4250" w="1679">
                    <a:moveTo>
                      <a:pt x="147" y="1"/>
                    </a:moveTo>
                    <a:lnTo>
                      <a:pt x="0" y="77"/>
                    </a:lnTo>
                    <a:cubicBezTo>
                      <a:pt x="45" y="287"/>
                      <a:pt x="83" y="496"/>
                      <a:pt x="109" y="712"/>
                    </a:cubicBezTo>
                    <a:cubicBezTo>
                      <a:pt x="147" y="935"/>
                      <a:pt x="185" y="1157"/>
                      <a:pt x="229" y="1386"/>
                    </a:cubicBezTo>
                    <a:cubicBezTo>
                      <a:pt x="382" y="2187"/>
                      <a:pt x="579" y="2987"/>
                      <a:pt x="827" y="3769"/>
                    </a:cubicBezTo>
                    <a:cubicBezTo>
                      <a:pt x="858" y="3858"/>
                      <a:pt x="884" y="3953"/>
                      <a:pt x="922" y="4042"/>
                    </a:cubicBezTo>
                    <a:cubicBezTo>
                      <a:pt x="941" y="4106"/>
                      <a:pt x="973" y="4169"/>
                      <a:pt x="1024" y="4214"/>
                    </a:cubicBezTo>
                    <a:cubicBezTo>
                      <a:pt x="1053" y="4239"/>
                      <a:pt x="1082" y="4249"/>
                      <a:pt x="1111" y="4249"/>
                    </a:cubicBezTo>
                    <a:cubicBezTo>
                      <a:pt x="1216" y="4249"/>
                      <a:pt x="1316" y="4114"/>
                      <a:pt x="1360" y="4030"/>
                    </a:cubicBezTo>
                    <a:cubicBezTo>
                      <a:pt x="1449" y="3858"/>
                      <a:pt x="1513" y="3674"/>
                      <a:pt x="1551" y="3489"/>
                    </a:cubicBezTo>
                    <a:cubicBezTo>
                      <a:pt x="1576" y="3394"/>
                      <a:pt x="1589" y="3292"/>
                      <a:pt x="1602" y="3197"/>
                    </a:cubicBezTo>
                    <a:cubicBezTo>
                      <a:pt x="1608" y="3095"/>
                      <a:pt x="1608" y="3000"/>
                      <a:pt x="1627" y="2898"/>
                    </a:cubicBezTo>
                    <a:cubicBezTo>
                      <a:pt x="1627" y="2873"/>
                      <a:pt x="1653" y="2848"/>
                      <a:pt x="1678" y="2848"/>
                    </a:cubicBezTo>
                    <a:cubicBezTo>
                      <a:pt x="1659" y="2810"/>
                      <a:pt x="1640" y="2771"/>
                      <a:pt x="1621" y="2733"/>
                    </a:cubicBezTo>
                    <a:cubicBezTo>
                      <a:pt x="1621" y="2797"/>
                      <a:pt x="1602" y="2860"/>
                      <a:pt x="1570" y="2911"/>
                    </a:cubicBezTo>
                    <a:cubicBezTo>
                      <a:pt x="1526" y="2978"/>
                      <a:pt x="1453" y="3014"/>
                      <a:pt x="1378" y="3014"/>
                    </a:cubicBezTo>
                    <a:cubicBezTo>
                      <a:pt x="1347" y="3014"/>
                      <a:pt x="1315" y="3007"/>
                      <a:pt x="1284" y="2994"/>
                    </a:cubicBezTo>
                    <a:cubicBezTo>
                      <a:pt x="1189" y="2937"/>
                      <a:pt x="1151" y="2816"/>
                      <a:pt x="1113" y="2721"/>
                    </a:cubicBezTo>
                    <a:lnTo>
                      <a:pt x="954" y="2327"/>
                    </a:lnTo>
                    <a:cubicBezTo>
                      <a:pt x="852" y="2060"/>
                      <a:pt x="757" y="1799"/>
                      <a:pt x="655" y="1532"/>
                    </a:cubicBezTo>
                    <a:cubicBezTo>
                      <a:pt x="560" y="1272"/>
                      <a:pt x="464" y="1005"/>
                      <a:pt x="375" y="738"/>
                    </a:cubicBezTo>
                    <a:cubicBezTo>
                      <a:pt x="331" y="604"/>
                      <a:pt x="286" y="471"/>
                      <a:pt x="242" y="331"/>
                    </a:cubicBezTo>
                    <a:cubicBezTo>
                      <a:pt x="204" y="223"/>
                      <a:pt x="172" y="115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97"/>
              <p:cNvSpPr/>
              <p:nvPr/>
            </p:nvSpPr>
            <p:spPr>
              <a:xfrm>
                <a:off x="3051536" y="-318149"/>
                <a:ext cx="187606" cy="435941"/>
              </a:xfrm>
              <a:custGeom>
                <a:rect b="b" l="l" r="r" t="t"/>
                <a:pathLst>
                  <a:path extrusionOk="0" h="3058" w="1316">
                    <a:moveTo>
                      <a:pt x="293" y="0"/>
                    </a:moveTo>
                    <a:lnTo>
                      <a:pt x="0" y="140"/>
                    </a:lnTo>
                    <a:cubicBezTo>
                      <a:pt x="51" y="255"/>
                      <a:pt x="96" y="369"/>
                      <a:pt x="134" y="490"/>
                    </a:cubicBezTo>
                    <a:cubicBezTo>
                      <a:pt x="178" y="611"/>
                      <a:pt x="223" y="738"/>
                      <a:pt x="267" y="865"/>
                    </a:cubicBezTo>
                    <a:cubicBezTo>
                      <a:pt x="426" y="1322"/>
                      <a:pt x="598" y="1780"/>
                      <a:pt x="782" y="2231"/>
                    </a:cubicBezTo>
                    <a:cubicBezTo>
                      <a:pt x="871" y="2453"/>
                      <a:pt x="960" y="2676"/>
                      <a:pt x="1055" y="2898"/>
                    </a:cubicBezTo>
                    <a:cubicBezTo>
                      <a:pt x="1079" y="2961"/>
                      <a:pt x="1115" y="3057"/>
                      <a:pt x="1172" y="3057"/>
                    </a:cubicBezTo>
                    <a:cubicBezTo>
                      <a:pt x="1190" y="3057"/>
                      <a:pt x="1210" y="3048"/>
                      <a:pt x="1233" y="3025"/>
                    </a:cubicBezTo>
                    <a:cubicBezTo>
                      <a:pt x="1316" y="2949"/>
                      <a:pt x="1277" y="2816"/>
                      <a:pt x="1252" y="2720"/>
                    </a:cubicBezTo>
                    <a:cubicBezTo>
                      <a:pt x="1246" y="2695"/>
                      <a:pt x="1265" y="2663"/>
                      <a:pt x="1297" y="2657"/>
                    </a:cubicBezTo>
                    <a:cubicBezTo>
                      <a:pt x="1144" y="2333"/>
                      <a:pt x="1011" y="2002"/>
                      <a:pt x="883" y="1678"/>
                    </a:cubicBezTo>
                    <a:cubicBezTo>
                      <a:pt x="763" y="1386"/>
                      <a:pt x="655" y="1094"/>
                      <a:pt x="547" y="801"/>
                    </a:cubicBezTo>
                    <a:cubicBezTo>
                      <a:pt x="451" y="534"/>
                      <a:pt x="356" y="274"/>
                      <a:pt x="2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97"/>
              <p:cNvSpPr/>
              <p:nvPr/>
            </p:nvSpPr>
            <p:spPr>
              <a:xfrm>
                <a:off x="3101288" y="-335398"/>
                <a:ext cx="352545" cy="613567"/>
              </a:xfrm>
              <a:custGeom>
                <a:rect b="b" l="l" r="r" t="t"/>
                <a:pathLst>
                  <a:path extrusionOk="0" h="4304" w="2473">
                    <a:moveTo>
                      <a:pt x="185" y="1"/>
                    </a:moveTo>
                    <a:lnTo>
                      <a:pt x="109" y="39"/>
                    </a:lnTo>
                    <a:lnTo>
                      <a:pt x="1" y="90"/>
                    </a:lnTo>
                    <a:cubicBezTo>
                      <a:pt x="121" y="369"/>
                      <a:pt x="217" y="662"/>
                      <a:pt x="325" y="948"/>
                    </a:cubicBezTo>
                    <a:cubicBezTo>
                      <a:pt x="439" y="1259"/>
                      <a:pt x="560" y="1558"/>
                      <a:pt x="687" y="1863"/>
                    </a:cubicBezTo>
                    <a:cubicBezTo>
                      <a:pt x="884" y="2371"/>
                      <a:pt x="1119" y="2860"/>
                      <a:pt x="1380" y="3337"/>
                    </a:cubicBezTo>
                    <a:cubicBezTo>
                      <a:pt x="1507" y="3566"/>
                      <a:pt x="1659" y="3775"/>
                      <a:pt x="1825" y="3972"/>
                    </a:cubicBezTo>
                    <a:cubicBezTo>
                      <a:pt x="1907" y="4081"/>
                      <a:pt x="2002" y="4176"/>
                      <a:pt x="2104" y="4258"/>
                    </a:cubicBezTo>
                    <a:cubicBezTo>
                      <a:pt x="2129" y="4288"/>
                      <a:pt x="2165" y="4303"/>
                      <a:pt x="2203" y="4303"/>
                    </a:cubicBezTo>
                    <a:cubicBezTo>
                      <a:pt x="2223" y="4303"/>
                      <a:pt x="2243" y="4299"/>
                      <a:pt x="2263" y="4290"/>
                    </a:cubicBezTo>
                    <a:cubicBezTo>
                      <a:pt x="2301" y="4258"/>
                      <a:pt x="2339" y="4220"/>
                      <a:pt x="2352" y="4169"/>
                    </a:cubicBezTo>
                    <a:cubicBezTo>
                      <a:pt x="2473" y="3909"/>
                      <a:pt x="2390" y="3598"/>
                      <a:pt x="2314" y="3337"/>
                    </a:cubicBezTo>
                    <a:cubicBezTo>
                      <a:pt x="2231" y="3057"/>
                      <a:pt x="2142" y="2765"/>
                      <a:pt x="2053" y="2479"/>
                    </a:cubicBezTo>
                    <a:cubicBezTo>
                      <a:pt x="1964" y="2187"/>
                      <a:pt x="1875" y="1894"/>
                      <a:pt x="1793" y="1602"/>
                    </a:cubicBezTo>
                    <a:cubicBezTo>
                      <a:pt x="1761" y="1513"/>
                      <a:pt x="1729" y="1418"/>
                      <a:pt x="1704" y="1323"/>
                    </a:cubicBezTo>
                    <a:lnTo>
                      <a:pt x="1704" y="1323"/>
                    </a:lnTo>
                    <a:cubicBezTo>
                      <a:pt x="1716" y="1462"/>
                      <a:pt x="1736" y="1596"/>
                      <a:pt x="1748" y="1729"/>
                    </a:cubicBezTo>
                    <a:cubicBezTo>
                      <a:pt x="1767" y="1907"/>
                      <a:pt x="1805" y="2104"/>
                      <a:pt x="1774" y="2276"/>
                    </a:cubicBezTo>
                    <a:cubicBezTo>
                      <a:pt x="1744" y="2412"/>
                      <a:pt x="1659" y="2532"/>
                      <a:pt x="1519" y="2532"/>
                    </a:cubicBezTo>
                    <a:cubicBezTo>
                      <a:pt x="1509" y="2532"/>
                      <a:pt x="1498" y="2531"/>
                      <a:pt x="1488" y="2530"/>
                    </a:cubicBezTo>
                    <a:cubicBezTo>
                      <a:pt x="1310" y="2511"/>
                      <a:pt x="1202" y="2320"/>
                      <a:pt x="1113" y="2180"/>
                    </a:cubicBezTo>
                    <a:cubicBezTo>
                      <a:pt x="687" y="1520"/>
                      <a:pt x="344" y="776"/>
                      <a:pt x="1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97"/>
              <p:cNvSpPr/>
              <p:nvPr/>
            </p:nvSpPr>
            <p:spPr>
              <a:xfrm>
                <a:off x="3137498" y="-392421"/>
                <a:ext cx="202147" cy="398306"/>
              </a:xfrm>
              <a:custGeom>
                <a:rect b="b" l="l" r="r" t="t"/>
                <a:pathLst>
                  <a:path extrusionOk="0" h="2794" w="1418">
                    <a:moveTo>
                      <a:pt x="1043" y="7"/>
                    </a:moveTo>
                    <a:cubicBezTo>
                      <a:pt x="1042" y="7"/>
                      <a:pt x="1042" y="7"/>
                      <a:pt x="1041" y="7"/>
                    </a:cubicBezTo>
                    <a:lnTo>
                      <a:pt x="1041" y="7"/>
                    </a:lnTo>
                    <a:cubicBezTo>
                      <a:pt x="1042" y="7"/>
                      <a:pt x="1042" y="7"/>
                      <a:pt x="1043" y="7"/>
                    </a:cubicBezTo>
                    <a:close/>
                    <a:moveTo>
                      <a:pt x="763" y="0"/>
                    </a:moveTo>
                    <a:lnTo>
                      <a:pt x="535" y="108"/>
                    </a:lnTo>
                    <a:lnTo>
                      <a:pt x="1" y="369"/>
                    </a:lnTo>
                    <a:cubicBezTo>
                      <a:pt x="122" y="750"/>
                      <a:pt x="261" y="1132"/>
                      <a:pt x="427" y="1500"/>
                    </a:cubicBezTo>
                    <a:cubicBezTo>
                      <a:pt x="579" y="1843"/>
                      <a:pt x="763" y="2180"/>
                      <a:pt x="967" y="2498"/>
                    </a:cubicBezTo>
                    <a:cubicBezTo>
                      <a:pt x="1018" y="2577"/>
                      <a:pt x="1130" y="2794"/>
                      <a:pt x="1257" y="2794"/>
                    </a:cubicBezTo>
                    <a:cubicBezTo>
                      <a:pt x="1273" y="2794"/>
                      <a:pt x="1288" y="2791"/>
                      <a:pt x="1304" y="2784"/>
                    </a:cubicBezTo>
                    <a:cubicBezTo>
                      <a:pt x="1418" y="2733"/>
                      <a:pt x="1393" y="2530"/>
                      <a:pt x="1380" y="2428"/>
                    </a:cubicBezTo>
                    <a:cubicBezTo>
                      <a:pt x="1348" y="2028"/>
                      <a:pt x="1304" y="1634"/>
                      <a:pt x="1246" y="1233"/>
                    </a:cubicBezTo>
                    <a:cubicBezTo>
                      <a:pt x="1215" y="1036"/>
                      <a:pt x="1183" y="833"/>
                      <a:pt x="1145" y="630"/>
                    </a:cubicBezTo>
                    <a:cubicBezTo>
                      <a:pt x="1094" y="426"/>
                      <a:pt x="1062" y="223"/>
                      <a:pt x="1043" y="19"/>
                    </a:cubicBezTo>
                    <a:cubicBezTo>
                      <a:pt x="1038" y="14"/>
                      <a:pt x="1037" y="8"/>
                      <a:pt x="1041" y="7"/>
                    </a:cubicBezTo>
                    <a:lnTo>
                      <a:pt x="1041" y="7"/>
                    </a:lnTo>
                    <a:cubicBezTo>
                      <a:pt x="953" y="20"/>
                      <a:pt x="871" y="32"/>
                      <a:pt x="789" y="39"/>
                    </a:cubicBezTo>
                    <a:cubicBezTo>
                      <a:pt x="786" y="39"/>
                      <a:pt x="784" y="40"/>
                      <a:pt x="781" y="40"/>
                    </a:cubicBezTo>
                    <a:cubicBezTo>
                      <a:pt x="761" y="40"/>
                      <a:pt x="752" y="17"/>
                      <a:pt x="7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97"/>
              <p:cNvSpPr/>
              <p:nvPr/>
            </p:nvSpPr>
            <p:spPr>
              <a:xfrm>
                <a:off x="2869347" y="-644320"/>
                <a:ext cx="588192" cy="397023"/>
              </a:xfrm>
              <a:custGeom>
                <a:rect b="b" l="l" r="r" t="t"/>
                <a:pathLst>
                  <a:path extrusionOk="0" h="2785" w="4126">
                    <a:moveTo>
                      <a:pt x="3579" y="1"/>
                    </a:moveTo>
                    <a:cubicBezTo>
                      <a:pt x="3553" y="102"/>
                      <a:pt x="3540" y="210"/>
                      <a:pt x="3534" y="318"/>
                    </a:cubicBezTo>
                    <a:cubicBezTo>
                      <a:pt x="3528" y="420"/>
                      <a:pt x="3566" y="522"/>
                      <a:pt x="3629" y="604"/>
                    </a:cubicBezTo>
                    <a:cubicBezTo>
                      <a:pt x="3680" y="668"/>
                      <a:pt x="3750" y="770"/>
                      <a:pt x="3699" y="846"/>
                    </a:cubicBezTo>
                    <a:cubicBezTo>
                      <a:pt x="3693" y="859"/>
                      <a:pt x="3680" y="865"/>
                      <a:pt x="3668" y="871"/>
                    </a:cubicBezTo>
                    <a:cubicBezTo>
                      <a:pt x="3649" y="890"/>
                      <a:pt x="3629" y="909"/>
                      <a:pt x="3604" y="916"/>
                    </a:cubicBezTo>
                    <a:cubicBezTo>
                      <a:pt x="3586" y="921"/>
                      <a:pt x="3568" y="923"/>
                      <a:pt x="3550" y="923"/>
                    </a:cubicBezTo>
                    <a:cubicBezTo>
                      <a:pt x="3497" y="923"/>
                      <a:pt x="3445" y="903"/>
                      <a:pt x="3407" y="865"/>
                    </a:cubicBezTo>
                    <a:cubicBezTo>
                      <a:pt x="3293" y="776"/>
                      <a:pt x="3210" y="643"/>
                      <a:pt x="3185" y="503"/>
                    </a:cubicBezTo>
                    <a:cubicBezTo>
                      <a:pt x="3159" y="395"/>
                      <a:pt x="3153" y="287"/>
                      <a:pt x="3166" y="185"/>
                    </a:cubicBezTo>
                    <a:lnTo>
                      <a:pt x="3166" y="185"/>
                    </a:lnTo>
                    <a:cubicBezTo>
                      <a:pt x="3070" y="261"/>
                      <a:pt x="2962" y="325"/>
                      <a:pt x="2848" y="382"/>
                    </a:cubicBezTo>
                    <a:cubicBezTo>
                      <a:pt x="2727" y="446"/>
                      <a:pt x="2600" y="515"/>
                      <a:pt x="2479" y="579"/>
                    </a:cubicBezTo>
                    <a:cubicBezTo>
                      <a:pt x="2244" y="706"/>
                      <a:pt x="2009" y="827"/>
                      <a:pt x="1768" y="948"/>
                    </a:cubicBezTo>
                    <a:cubicBezTo>
                      <a:pt x="1526" y="1068"/>
                      <a:pt x="1278" y="1183"/>
                      <a:pt x="1037" y="1291"/>
                    </a:cubicBezTo>
                    <a:cubicBezTo>
                      <a:pt x="910" y="1348"/>
                      <a:pt x="783" y="1405"/>
                      <a:pt x="649" y="1456"/>
                    </a:cubicBezTo>
                    <a:cubicBezTo>
                      <a:pt x="554" y="1507"/>
                      <a:pt x="452" y="1545"/>
                      <a:pt x="344" y="1570"/>
                    </a:cubicBezTo>
                    <a:lnTo>
                      <a:pt x="389" y="1615"/>
                    </a:lnTo>
                    <a:cubicBezTo>
                      <a:pt x="465" y="1678"/>
                      <a:pt x="541" y="1742"/>
                      <a:pt x="611" y="1812"/>
                    </a:cubicBezTo>
                    <a:cubicBezTo>
                      <a:pt x="681" y="1869"/>
                      <a:pt x="738" y="1933"/>
                      <a:pt x="795" y="2003"/>
                    </a:cubicBezTo>
                    <a:cubicBezTo>
                      <a:pt x="840" y="2060"/>
                      <a:pt x="859" y="2130"/>
                      <a:pt x="846" y="2200"/>
                    </a:cubicBezTo>
                    <a:cubicBezTo>
                      <a:pt x="833" y="2269"/>
                      <a:pt x="789" y="2320"/>
                      <a:pt x="725" y="2346"/>
                    </a:cubicBezTo>
                    <a:cubicBezTo>
                      <a:pt x="709" y="2353"/>
                      <a:pt x="693" y="2356"/>
                      <a:pt x="678" y="2356"/>
                    </a:cubicBezTo>
                    <a:cubicBezTo>
                      <a:pt x="622" y="2356"/>
                      <a:pt x="573" y="2316"/>
                      <a:pt x="528" y="2276"/>
                    </a:cubicBezTo>
                    <a:lnTo>
                      <a:pt x="300" y="2060"/>
                    </a:lnTo>
                    <a:lnTo>
                      <a:pt x="77" y="1850"/>
                    </a:lnTo>
                    <a:cubicBezTo>
                      <a:pt x="52" y="1825"/>
                      <a:pt x="26" y="1806"/>
                      <a:pt x="1" y="1780"/>
                    </a:cubicBezTo>
                    <a:lnTo>
                      <a:pt x="1" y="1780"/>
                    </a:lnTo>
                    <a:cubicBezTo>
                      <a:pt x="26" y="1856"/>
                      <a:pt x="58" y="1926"/>
                      <a:pt x="83" y="2003"/>
                    </a:cubicBezTo>
                    <a:cubicBezTo>
                      <a:pt x="141" y="2149"/>
                      <a:pt x="198" y="2288"/>
                      <a:pt x="249" y="2435"/>
                    </a:cubicBezTo>
                    <a:cubicBezTo>
                      <a:pt x="293" y="2543"/>
                      <a:pt x="350" y="2657"/>
                      <a:pt x="382" y="2778"/>
                    </a:cubicBezTo>
                    <a:cubicBezTo>
                      <a:pt x="382" y="2778"/>
                      <a:pt x="382" y="2784"/>
                      <a:pt x="382" y="2784"/>
                    </a:cubicBezTo>
                    <a:cubicBezTo>
                      <a:pt x="655" y="2644"/>
                      <a:pt x="929" y="2505"/>
                      <a:pt x="1202" y="2371"/>
                    </a:cubicBezTo>
                    <a:cubicBezTo>
                      <a:pt x="1208" y="2365"/>
                      <a:pt x="1215" y="2365"/>
                      <a:pt x="1227" y="2365"/>
                    </a:cubicBezTo>
                    <a:lnTo>
                      <a:pt x="1545" y="2206"/>
                    </a:lnTo>
                    <a:lnTo>
                      <a:pt x="1545" y="2193"/>
                    </a:lnTo>
                    <a:cubicBezTo>
                      <a:pt x="1541" y="2174"/>
                      <a:pt x="1556" y="2162"/>
                      <a:pt x="1570" y="2162"/>
                    </a:cubicBezTo>
                    <a:cubicBezTo>
                      <a:pt x="1580" y="2162"/>
                      <a:pt x="1591" y="2168"/>
                      <a:pt x="1596" y="2180"/>
                    </a:cubicBezTo>
                    <a:lnTo>
                      <a:pt x="1596" y="2187"/>
                    </a:lnTo>
                    <a:lnTo>
                      <a:pt x="1685" y="2142"/>
                    </a:lnTo>
                    <a:lnTo>
                      <a:pt x="2352" y="1818"/>
                    </a:lnTo>
                    <a:lnTo>
                      <a:pt x="2695" y="1653"/>
                    </a:lnTo>
                    <a:cubicBezTo>
                      <a:pt x="2810" y="1589"/>
                      <a:pt x="2930" y="1539"/>
                      <a:pt x="3051" y="1494"/>
                    </a:cubicBezTo>
                    <a:cubicBezTo>
                      <a:pt x="3053" y="1494"/>
                      <a:pt x="3056" y="1493"/>
                      <a:pt x="3058" y="1493"/>
                    </a:cubicBezTo>
                    <a:cubicBezTo>
                      <a:pt x="3081" y="1493"/>
                      <a:pt x="3100" y="1521"/>
                      <a:pt x="3077" y="1539"/>
                    </a:cubicBezTo>
                    <a:cubicBezTo>
                      <a:pt x="2975" y="1609"/>
                      <a:pt x="2867" y="1666"/>
                      <a:pt x="2759" y="1710"/>
                    </a:cubicBezTo>
                    <a:lnTo>
                      <a:pt x="2670" y="1755"/>
                    </a:lnTo>
                    <a:cubicBezTo>
                      <a:pt x="3038" y="1691"/>
                      <a:pt x="3388" y="1570"/>
                      <a:pt x="3718" y="1392"/>
                    </a:cubicBezTo>
                    <a:cubicBezTo>
                      <a:pt x="3858" y="1316"/>
                      <a:pt x="3998" y="1227"/>
                      <a:pt x="4125" y="1126"/>
                    </a:cubicBezTo>
                    <a:cubicBezTo>
                      <a:pt x="4055" y="1119"/>
                      <a:pt x="3992" y="1075"/>
                      <a:pt x="3966" y="1011"/>
                    </a:cubicBezTo>
                    <a:cubicBezTo>
                      <a:pt x="3865" y="795"/>
                      <a:pt x="3776" y="579"/>
                      <a:pt x="3699" y="357"/>
                    </a:cubicBezTo>
                    <a:cubicBezTo>
                      <a:pt x="3655" y="236"/>
                      <a:pt x="3617" y="121"/>
                      <a:pt x="35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97"/>
              <p:cNvSpPr/>
              <p:nvPr/>
            </p:nvSpPr>
            <p:spPr>
              <a:xfrm>
                <a:off x="3332374" y="-994013"/>
                <a:ext cx="932326" cy="492964"/>
              </a:xfrm>
              <a:custGeom>
                <a:rect b="b" l="l" r="r" t="t"/>
                <a:pathLst>
                  <a:path extrusionOk="0" h="3458" w="6540">
                    <a:moveTo>
                      <a:pt x="5179" y="1"/>
                    </a:moveTo>
                    <a:lnTo>
                      <a:pt x="5179" y="1"/>
                    </a:lnTo>
                    <a:cubicBezTo>
                      <a:pt x="4919" y="109"/>
                      <a:pt x="4658" y="210"/>
                      <a:pt x="4391" y="306"/>
                    </a:cubicBezTo>
                    <a:cubicBezTo>
                      <a:pt x="4309" y="369"/>
                      <a:pt x="4213" y="420"/>
                      <a:pt x="4118" y="465"/>
                    </a:cubicBezTo>
                    <a:lnTo>
                      <a:pt x="3737" y="655"/>
                    </a:lnTo>
                    <a:cubicBezTo>
                      <a:pt x="2841" y="1113"/>
                      <a:pt x="1938" y="1577"/>
                      <a:pt x="1030" y="2015"/>
                    </a:cubicBezTo>
                    <a:lnTo>
                      <a:pt x="1011" y="2015"/>
                    </a:lnTo>
                    <a:cubicBezTo>
                      <a:pt x="1023" y="2028"/>
                      <a:pt x="1030" y="2034"/>
                      <a:pt x="1042" y="2047"/>
                    </a:cubicBezTo>
                    <a:cubicBezTo>
                      <a:pt x="1144" y="2136"/>
                      <a:pt x="1220" y="2263"/>
                      <a:pt x="1258" y="2397"/>
                    </a:cubicBezTo>
                    <a:cubicBezTo>
                      <a:pt x="1290" y="2543"/>
                      <a:pt x="1303" y="2695"/>
                      <a:pt x="1297" y="2841"/>
                    </a:cubicBezTo>
                    <a:cubicBezTo>
                      <a:pt x="1297" y="2879"/>
                      <a:pt x="1267" y="2897"/>
                      <a:pt x="1237" y="2897"/>
                    </a:cubicBezTo>
                    <a:cubicBezTo>
                      <a:pt x="1216" y="2897"/>
                      <a:pt x="1195" y="2889"/>
                      <a:pt x="1182" y="2873"/>
                    </a:cubicBezTo>
                    <a:cubicBezTo>
                      <a:pt x="1080" y="2765"/>
                      <a:pt x="985" y="2644"/>
                      <a:pt x="896" y="2524"/>
                    </a:cubicBezTo>
                    <a:cubicBezTo>
                      <a:pt x="845" y="2466"/>
                      <a:pt x="801" y="2409"/>
                      <a:pt x="756" y="2346"/>
                    </a:cubicBezTo>
                    <a:cubicBezTo>
                      <a:pt x="706" y="2295"/>
                      <a:pt x="674" y="2231"/>
                      <a:pt x="655" y="2161"/>
                    </a:cubicBezTo>
                    <a:cubicBezTo>
                      <a:pt x="650" y="2130"/>
                      <a:pt x="674" y="2099"/>
                      <a:pt x="707" y="2099"/>
                    </a:cubicBezTo>
                    <a:cubicBezTo>
                      <a:pt x="715" y="2099"/>
                      <a:pt x="723" y="2101"/>
                      <a:pt x="731" y="2104"/>
                    </a:cubicBezTo>
                    <a:cubicBezTo>
                      <a:pt x="788" y="2136"/>
                      <a:pt x="826" y="2212"/>
                      <a:pt x="871" y="2269"/>
                    </a:cubicBezTo>
                    <a:cubicBezTo>
                      <a:pt x="909" y="2333"/>
                      <a:pt x="953" y="2390"/>
                      <a:pt x="998" y="2447"/>
                    </a:cubicBezTo>
                    <a:cubicBezTo>
                      <a:pt x="1049" y="2517"/>
                      <a:pt x="1106" y="2594"/>
                      <a:pt x="1169" y="2663"/>
                    </a:cubicBezTo>
                    <a:cubicBezTo>
                      <a:pt x="1163" y="2574"/>
                      <a:pt x="1150" y="2492"/>
                      <a:pt x="1131" y="2409"/>
                    </a:cubicBezTo>
                    <a:cubicBezTo>
                      <a:pt x="1093" y="2289"/>
                      <a:pt x="1023" y="2180"/>
                      <a:pt x="922" y="2098"/>
                    </a:cubicBezTo>
                    <a:cubicBezTo>
                      <a:pt x="725" y="1939"/>
                      <a:pt x="470" y="1869"/>
                      <a:pt x="267" y="1723"/>
                    </a:cubicBezTo>
                    <a:cubicBezTo>
                      <a:pt x="261" y="1729"/>
                      <a:pt x="261" y="1742"/>
                      <a:pt x="254" y="1742"/>
                    </a:cubicBezTo>
                    <a:cubicBezTo>
                      <a:pt x="248" y="1748"/>
                      <a:pt x="240" y="1752"/>
                      <a:pt x="232" y="1752"/>
                    </a:cubicBezTo>
                    <a:cubicBezTo>
                      <a:pt x="224" y="1752"/>
                      <a:pt x="216" y="1748"/>
                      <a:pt x="210" y="1742"/>
                    </a:cubicBezTo>
                    <a:cubicBezTo>
                      <a:pt x="191" y="1729"/>
                      <a:pt x="178" y="1710"/>
                      <a:pt x="165" y="1691"/>
                    </a:cubicBezTo>
                    <a:cubicBezTo>
                      <a:pt x="159" y="1672"/>
                      <a:pt x="146" y="1653"/>
                      <a:pt x="134" y="1634"/>
                    </a:cubicBezTo>
                    <a:lnTo>
                      <a:pt x="64" y="1532"/>
                    </a:lnTo>
                    <a:cubicBezTo>
                      <a:pt x="51" y="1545"/>
                      <a:pt x="38" y="1564"/>
                      <a:pt x="26" y="1577"/>
                    </a:cubicBezTo>
                    <a:lnTo>
                      <a:pt x="0" y="1602"/>
                    </a:lnTo>
                    <a:cubicBezTo>
                      <a:pt x="19" y="1634"/>
                      <a:pt x="38" y="1666"/>
                      <a:pt x="57" y="1704"/>
                    </a:cubicBezTo>
                    <a:lnTo>
                      <a:pt x="83" y="1761"/>
                    </a:lnTo>
                    <a:cubicBezTo>
                      <a:pt x="95" y="1780"/>
                      <a:pt x="108" y="1799"/>
                      <a:pt x="115" y="1825"/>
                    </a:cubicBezTo>
                    <a:cubicBezTo>
                      <a:pt x="121" y="1844"/>
                      <a:pt x="115" y="1869"/>
                      <a:pt x="95" y="1875"/>
                    </a:cubicBezTo>
                    <a:cubicBezTo>
                      <a:pt x="95" y="1882"/>
                      <a:pt x="89" y="1882"/>
                      <a:pt x="83" y="1882"/>
                    </a:cubicBezTo>
                    <a:cubicBezTo>
                      <a:pt x="146" y="2130"/>
                      <a:pt x="57" y="2409"/>
                      <a:pt x="38" y="2651"/>
                    </a:cubicBezTo>
                    <a:cubicBezTo>
                      <a:pt x="26" y="2791"/>
                      <a:pt x="51" y="2924"/>
                      <a:pt x="102" y="3051"/>
                    </a:cubicBezTo>
                    <a:cubicBezTo>
                      <a:pt x="127" y="3108"/>
                      <a:pt x="165" y="3159"/>
                      <a:pt x="210" y="3197"/>
                    </a:cubicBezTo>
                    <a:cubicBezTo>
                      <a:pt x="235" y="3223"/>
                      <a:pt x="261" y="3242"/>
                      <a:pt x="292" y="3254"/>
                    </a:cubicBezTo>
                    <a:cubicBezTo>
                      <a:pt x="297" y="3257"/>
                      <a:pt x="303" y="3258"/>
                      <a:pt x="310" y="3258"/>
                    </a:cubicBezTo>
                    <a:cubicBezTo>
                      <a:pt x="322" y="3258"/>
                      <a:pt x="335" y="3254"/>
                      <a:pt x="343" y="3242"/>
                    </a:cubicBezTo>
                    <a:cubicBezTo>
                      <a:pt x="337" y="3223"/>
                      <a:pt x="331" y="3197"/>
                      <a:pt x="318" y="3178"/>
                    </a:cubicBezTo>
                    <a:cubicBezTo>
                      <a:pt x="292" y="3140"/>
                      <a:pt x="261" y="3108"/>
                      <a:pt x="242" y="3064"/>
                    </a:cubicBezTo>
                    <a:cubicBezTo>
                      <a:pt x="191" y="2981"/>
                      <a:pt x="172" y="2880"/>
                      <a:pt x="172" y="2778"/>
                    </a:cubicBezTo>
                    <a:cubicBezTo>
                      <a:pt x="178" y="2587"/>
                      <a:pt x="254" y="2403"/>
                      <a:pt x="280" y="2212"/>
                    </a:cubicBezTo>
                    <a:cubicBezTo>
                      <a:pt x="273" y="2187"/>
                      <a:pt x="267" y="2161"/>
                      <a:pt x="261" y="2136"/>
                    </a:cubicBezTo>
                    <a:cubicBezTo>
                      <a:pt x="261" y="2117"/>
                      <a:pt x="267" y="2098"/>
                      <a:pt x="286" y="2098"/>
                    </a:cubicBezTo>
                    <a:cubicBezTo>
                      <a:pt x="289" y="2079"/>
                      <a:pt x="304" y="2069"/>
                      <a:pt x="318" y="2069"/>
                    </a:cubicBezTo>
                    <a:cubicBezTo>
                      <a:pt x="332" y="2069"/>
                      <a:pt x="347" y="2079"/>
                      <a:pt x="350" y="2098"/>
                    </a:cubicBezTo>
                    <a:cubicBezTo>
                      <a:pt x="362" y="2142"/>
                      <a:pt x="369" y="2187"/>
                      <a:pt x="369" y="2231"/>
                    </a:cubicBezTo>
                    <a:cubicBezTo>
                      <a:pt x="439" y="2428"/>
                      <a:pt x="502" y="2632"/>
                      <a:pt x="585" y="2835"/>
                    </a:cubicBezTo>
                    <a:cubicBezTo>
                      <a:pt x="629" y="2949"/>
                      <a:pt x="674" y="3064"/>
                      <a:pt x="725" y="3178"/>
                    </a:cubicBezTo>
                    <a:cubicBezTo>
                      <a:pt x="750" y="3235"/>
                      <a:pt x="775" y="3293"/>
                      <a:pt x="801" y="3343"/>
                    </a:cubicBezTo>
                    <a:cubicBezTo>
                      <a:pt x="811" y="3375"/>
                      <a:pt x="849" y="3456"/>
                      <a:pt x="883" y="3456"/>
                    </a:cubicBezTo>
                    <a:cubicBezTo>
                      <a:pt x="890" y="3456"/>
                      <a:pt x="896" y="3452"/>
                      <a:pt x="903" y="3445"/>
                    </a:cubicBezTo>
                    <a:cubicBezTo>
                      <a:pt x="947" y="3407"/>
                      <a:pt x="915" y="3318"/>
                      <a:pt x="903" y="3261"/>
                    </a:cubicBezTo>
                    <a:cubicBezTo>
                      <a:pt x="896" y="3210"/>
                      <a:pt x="883" y="3153"/>
                      <a:pt x="871" y="3096"/>
                    </a:cubicBezTo>
                    <a:cubicBezTo>
                      <a:pt x="839" y="2981"/>
                      <a:pt x="801" y="2860"/>
                      <a:pt x="756" y="2746"/>
                    </a:cubicBezTo>
                    <a:cubicBezTo>
                      <a:pt x="718" y="2638"/>
                      <a:pt x="667" y="2536"/>
                      <a:pt x="623" y="2435"/>
                    </a:cubicBezTo>
                    <a:cubicBezTo>
                      <a:pt x="566" y="2327"/>
                      <a:pt x="489" y="2231"/>
                      <a:pt x="445" y="2117"/>
                    </a:cubicBezTo>
                    <a:cubicBezTo>
                      <a:pt x="427" y="2076"/>
                      <a:pt x="463" y="2039"/>
                      <a:pt x="502" y="2039"/>
                    </a:cubicBezTo>
                    <a:cubicBezTo>
                      <a:pt x="518" y="2039"/>
                      <a:pt x="534" y="2045"/>
                      <a:pt x="547" y="2060"/>
                    </a:cubicBezTo>
                    <a:cubicBezTo>
                      <a:pt x="623" y="2161"/>
                      <a:pt x="686" y="2269"/>
                      <a:pt x="737" y="2384"/>
                    </a:cubicBezTo>
                    <a:cubicBezTo>
                      <a:pt x="788" y="2498"/>
                      <a:pt x="839" y="2613"/>
                      <a:pt x="883" y="2727"/>
                    </a:cubicBezTo>
                    <a:cubicBezTo>
                      <a:pt x="922" y="2835"/>
                      <a:pt x="953" y="2937"/>
                      <a:pt x="979" y="3045"/>
                    </a:cubicBezTo>
                    <a:cubicBezTo>
                      <a:pt x="1011" y="3146"/>
                      <a:pt x="1036" y="3261"/>
                      <a:pt x="1049" y="3369"/>
                    </a:cubicBezTo>
                    <a:cubicBezTo>
                      <a:pt x="1049" y="3401"/>
                      <a:pt x="1042" y="3432"/>
                      <a:pt x="1036" y="3458"/>
                    </a:cubicBezTo>
                    <a:cubicBezTo>
                      <a:pt x="1074" y="3426"/>
                      <a:pt x="1112" y="3394"/>
                      <a:pt x="1150" y="3356"/>
                    </a:cubicBezTo>
                    <a:cubicBezTo>
                      <a:pt x="1208" y="3299"/>
                      <a:pt x="1271" y="3216"/>
                      <a:pt x="1354" y="3197"/>
                    </a:cubicBezTo>
                    <a:cubicBezTo>
                      <a:pt x="1373" y="3197"/>
                      <a:pt x="1392" y="3216"/>
                      <a:pt x="1392" y="3235"/>
                    </a:cubicBezTo>
                    <a:cubicBezTo>
                      <a:pt x="1392" y="3242"/>
                      <a:pt x="1392" y="3248"/>
                      <a:pt x="1386" y="3254"/>
                    </a:cubicBezTo>
                    <a:cubicBezTo>
                      <a:pt x="1576" y="3134"/>
                      <a:pt x="1780" y="3019"/>
                      <a:pt x="1977" y="2905"/>
                    </a:cubicBezTo>
                    <a:cubicBezTo>
                      <a:pt x="2421" y="2638"/>
                      <a:pt x="2873" y="2384"/>
                      <a:pt x="3324" y="2130"/>
                    </a:cubicBezTo>
                    <a:lnTo>
                      <a:pt x="3597" y="1983"/>
                    </a:lnTo>
                    <a:lnTo>
                      <a:pt x="3584" y="1983"/>
                    </a:lnTo>
                    <a:cubicBezTo>
                      <a:pt x="3559" y="1983"/>
                      <a:pt x="3540" y="1952"/>
                      <a:pt x="3559" y="1926"/>
                    </a:cubicBezTo>
                    <a:cubicBezTo>
                      <a:pt x="3629" y="1837"/>
                      <a:pt x="3756" y="1793"/>
                      <a:pt x="3858" y="1742"/>
                    </a:cubicBezTo>
                    <a:cubicBezTo>
                      <a:pt x="3972" y="1678"/>
                      <a:pt x="4086" y="1621"/>
                      <a:pt x="4201" y="1564"/>
                    </a:cubicBezTo>
                    <a:lnTo>
                      <a:pt x="4487" y="1418"/>
                    </a:lnTo>
                    <a:cubicBezTo>
                      <a:pt x="4493" y="1405"/>
                      <a:pt x="4499" y="1399"/>
                      <a:pt x="4512" y="1392"/>
                    </a:cubicBezTo>
                    <a:cubicBezTo>
                      <a:pt x="5211" y="1018"/>
                      <a:pt x="5923" y="636"/>
                      <a:pt x="6539" y="128"/>
                    </a:cubicBezTo>
                    <a:lnTo>
                      <a:pt x="6539" y="128"/>
                    </a:lnTo>
                    <a:cubicBezTo>
                      <a:pt x="6469" y="160"/>
                      <a:pt x="6399" y="191"/>
                      <a:pt x="6330" y="223"/>
                    </a:cubicBezTo>
                    <a:lnTo>
                      <a:pt x="5891" y="407"/>
                    </a:lnTo>
                    <a:lnTo>
                      <a:pt x="5084" y="751"/>
                    </a:lnTo>
                    <a:lnTo>
                      <a:pt x="4677" y="916"/>
                    </a:lnTo>
                    <a:cubicBezTo>
                      <a:pt x="4620" y="950"/>
                      <a:pt x="4558" y="965"/>
                      <a:pt x="4496" y="965"/>
                    </a:cubicBezTo>
                    <a:cubicBezTo>
                      <a:pt x="4476" y="965"/>
                      <a:pt x="4456" y="963"/>
                      <a:pt x="4436" y="960"/>
                    </a:cubicBezTo>
                    <a:cubicBezTo>
                      <a:pt x="4410" y="979"/>
                      <a:pt x="4385" y="986"/>
                      <a:pt x="4360" y="998"/>
                    </a:cubicBezTo>
                    <a:cubicBezTo>
                      <a:pt x="4328" y="1011"/>
                      <a:pt x="4302" y="1030"/>
                      <a:pt x="4271" y="1043"/>
                    </a:cubicBezTo>
                    <a:lnTo>
                      <a:pt x="4105" y="1132"/>
                    </a:lnTo>
                    <a:lnTo>
                      <a:pt x="3749" y="1310"/>
                    </a:lnTo>
                    <a:cubicBezTo>
                      <a:pt x="3745" y="1313"/>
                      <a:pt x="3740" y="1314"/>
                      <a:pt x="3736" y="1314"/>
                    </a:cubicBezTo>
                    <a:cubicBezTo>
                      <a:pt x="3713" y="1314"/>
                      <a:pt x="3704" y="1275"/>
                      <a:pt x="3730" y="1259"/>
                    </a:cubicBezTo>
                    <a:lnTo>
                      <a:pt x="4067" y="1068"/>
                    </a:lnTo>
                    <a:lnTo>
                      <a:pt x="4245" y="973"/>
                    </a:lnTo>
                    <a:cubicBezTo>
                      <a:pt x="4271" y="954"/>
                      <a:pt x="4302" y="941"/>
                      <a:pt x="4328" y="922"/>
                    </a:cubicBezTo>
                    <a:cubicBezTo>
                      <a:pt x="4334" y="916"/>
                      <a:pt x="4340" y="916"/>
                      <a:pt x="4347" y="910"/>
                    </a:cubicBezTo>
                    <a:cubicBezTo>
                      <a:pt x="4283" y="840"/>
                      <a:pt x="4296" y="732"/>
                      <a:pt x="4372" y="674"/>
                    </a:cubicBezTo>
                    <a:cubicBezTo>
                      <a:pt x="4474" y="579"/>
                      <a:pt x="4588" y="490"/>
                      <a:pt x="4703" y="401"/>
                    </a:cubicBezTo>
                    <a:lnTo>
                      <a:pt x="5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97"/>
              <p:cNvSpPr/>
              <p:nvPr/>
            </p:nvSpPr>
            <p:spPr>
              <a:xfrm>
                <a:off x="2992802" y="-542962"/>
                <a:ext cx="244344" cy="120889"/>
              </a:xfrm>
              <a:custGeom>
                <a:rect b="b" l="l" r="r" t="t"/>
                <a:pathLst>
                  <a:path extrusionOk="0" h="848" w="1714">
                    <a:moveTo>
                      <a:pt x="1683" y="1"/>
                    </a:moveTo>
                    <a:cubicBezTo>
                      <a:pt x="1681" y="1"/>
                      <a:pt x="1679" y="1"/>
                      <a:pt x="1677" y="1"/>
                    </a:cubicBezTo>
                    <a:cubicBezTo>
                      <a:pt x="1607" y="14"/>
                      <a:pt x="1537" y="46"/>
                      <a:pt x="1480" y="90"/>
                    </a:cubicBezTo>
                    <a:lnTo>
                      <a:pt x="1283" y="192"/>
                    </a:lnTo>
                    <a:cubicBezTo>
                      <a:pt x="1143" y="268"/>
                      <a:pt x="1003" y="338"/>
                      <a:pt x="863" y="408"/>
                    </a:cubicBezTo>
                    <a:cubicBezTo>
                      <a:pt x="584" y="548"/>
                      <a:pt x="298" y="675"/>
                      <a:pt x="18" y="809"/>
                    </a:cubicBezTo>
                    <a:cubicBezTo>
                      <a:pt x="1" y="820"/>
                      <a:pt x="10" y="848"/>
                      <a:pt x="31" y="848"/>
                    </a:cubicBezTo>
                    <a:cubicBezTo>
                      <a:pt x="33" y="848"/>
                      <a:pt x="35" y="847"/>
                      <a:pt x="37" y="847"/>
                    </a:cubicBezTo>
                    <a:cubicBezTo>
                      <a:pt x="330" y="732"/>
                      <a:pt x="622" y="605"/>
                      <a:pt x="902" y="472"/>
                    </a:cubicBezTo>
                    <a:cubicBezTo>
                      <a:pt x="1041" y="408"/>
                      <a:pt x="1181" y="345"/>
                      <a:pt x="1315" y="268"/>
                    </a:cubicBezTo>
                    <a:cubicBezTo>
                      <a:pt x="1384" y="237"/>
                      <a:pt x="1454" y="198"/>
                      <a:pt x="1524" y="160"/>
                    </a:cubicBezTo>
                    <a:cubicBezTo>
                      <a:pt x="1594" y="135"/>
                      <a:pt x="1651" y="97"/>
                      <a:pt x="1702" y="46"/>
                    </a:cubicBezTo>
                    <a:cubicBezTo>
                      <a:pt x="1714" y="29"/>
                      <a:pt x="1704" y="1"/>
                      <a:pt x="168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97"/>
              <p:cNvSpPr/>
              <p:nvPr/>
            </p:nvSpPr>
            <p:spPr>
              <a:xfrm>
                <a:off x="3897186" y="-820093"/>
                <a:ext cx="52889" cy="31220"/>
              </a:xfrm>
              <a:custGeom>
                <a:rect b="b" l="l" r="r" t="t"/>
                <a:pathLst>
                  <a:path extrusionOk="0" h="219" w="371">
                    <a:moveTo>
                      <a:pt x="334" y="0"/>
                    </a:moveTo>
                    <a:cubicBezTo>
                      <a:pt x="332" y="0"/>
                      <a:pt x="330" y="0"/>
                      <a:pt x="328" y="1"/>
                    </a:cubicBezTo>
                    <a:cubicBezTo>
                      <a:pt x="302" y="14"/>
                      <a:pt x="277" y="20"/>
                      <a:pt x="251" y="39"/>
                    </a:cubicBezTo>
                    <a:lnTo>
                      <a:pt x="181" y="71"/>
                    </a:lnTo>
                    <a:cubicBezTo>
                      <a:pt x="131" y="103"/>
                      <a:pt x="86" y="128"/>
                      <a:pt x="35" y="160"/>
                    </a:cubicBezTo>
                    <a:cubicBezTo>
                      <a:pt x="1" y="171"/>
                      <a:pt x="18" y="219"/>
                      <a:pt x="50" y="219"/>
                    </a:cubicBezTo>
                    <a:cubicBezTo>
                      <a:pt x="53" y="219"/>
                      <a:pt x="57" y="218"/>
                      <a:pt x="61" y="217"/>
                    </a:cubicBezTo>
                    <a:cubicBezTo>
                      <a:pt x="112" y="192"/>
                      <a:pt x="162" y="166"/>
                      <a:pt x="207" y="134"/>
                    </a:cubicBezTo>
                    <a:cubicBezTo>
                      <a:pt x="232" y="122"/>
                      <a:pt x="258" y="109"/>
                      <a:pt x="283" y="96"/>
                    </a:cubicBezTo>
                    <a:cubicBezTo>
                      <a:pt x="309" y="77"/>
                      <a:pt x="334" y="64"/>
                      <a:pt x="353" y="45"/>
                    </a:cubicBezTo>
                    <a:cubicBezTo>
                      <a:pt x="370" y="28"/>
                      <a:pt x="356" y="0"/>
                      <a:pt x="33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97"/>
              <p:cNvSpPr/>
              <p:nvPr/>
            </p:nvSpPr>
            <p:spPr>
              <a:xfrm>
                <a:off x="3626185" y="-907908"/>
                <a:ext cx="288821" cy="156386"/>
              </a:xfrm>
              <a:custGeom>
                <a:rect b="b" l="l" r="r" t="t"/>
                <a:pathLst>
                  <a:path extrusionOk="0" h="1097" w="2026">
                    <a:moveTo>
                      <a:pt x="2000" y="0"/>
                    </a:moveTo>
                    <a:cubicBezTo>
                      <a:pt x="1911" y="20"/>
                      <a:pt x="1828" y="51"/>
                      <a:pt x="1746" y="96"/>
                    </a:cubicBezTo>
                    <a:cubicBezTo>
                      <a:pt x="1663" y="134"/>
                      <a:pt x="1574" y="172"/>
                      <a:pt x="1491" y="217"/>
                    </a:cubicBezTo>
                    <a:cubicBezTo>
                      <a:pt x="1320" y="306"/>
                      <a:pt x="1148" y="394"/>
                      <a:pt x="983" y="483"/>
                    </a:cubicBezTo>
                    <a:cubicBezTo>
                      <a:pt x="653" y="661"/>
                      <a:pt x="329" y="852"/>
                      <a:pt x="17" y="1055"/>
                    </a:cubicBezTo>
                    <a:cubicBezTo>
                      <a:pt x="1" y="1066"/>
                      <a:pt x="13" y="1096"/>
                      <a:pt x="28" y="1096"/>
                    </a:cubicBezTo>
                    <a:cubicBezTo>
                      <a:pt x="31" y="1096"/>
                      <a:pt x="34" y="1095"/>
                      <a:pt x="36" y="1094"/>
                    </a:cubicBezTo>
                    <a:cubicBezTo>
                      <a:pt x="367" y="909"/>
                      <a:pt x="691" y="725"/>
                      <a:pt x="1028" y="547"/>
                    </a:cubicBezTo>
                    <a:cubicBezTo>
                      <a:pt x="1193" y="458"/>
                      <a:pt x="1358" y="375"/>
                      <a:pt x="1523" y="293"/>
                    </a:cubicBezTo>
                    <a:cubicBezTo>
                      <a:pt x="1606" y="248"/>
                      <a:pt x="1695" y="210"/>
                      <a:pt x="1777" y="166"/>
                    </a:cubicBezTo>
                    <a:cubicBezTo>
                      <a:pt x="1860" y="134"/>
                      <a:pt x="1936" y="89"/>
                      <a:pt x="2013" y="32"/>
                    </a:cubicBezTo>
                    <a:cubicBezTo>
                      <a:pt x="2025" y="20"/>
                      <a:pt x="2013" y="0"/>
                      <a:pt x="200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97"/>
              <p:cNvSpPr/>
              <p:nvPr/>
            </p:nvSpPr>
            <p:spPr>
              <a:xfrm>
                <a:off x="2643822" y="-273243"/>
                <a:ext cx="60872" cy="29509"/>
              </a:xfrm>
              <a:custGeom>
                <a:rect b="b" l="l" r="r" t="t"/>
                <a:pathLst>
                  <a:path extrusionOk="0" h="207" w="427">
                    <a:moveTo>
                      <a:pt x="398" y="0"/>
                    </a:moveTo>
                    <a:cubicBezTo>
                      <a:pt x="370" y="0"/>
                      <a:pt x="339" y="24"/>
                      <a:pt x="312" y="35"/>
                    </a:cubicBezTo>
                    <a:lnTo>
                      <a:pt x="217" y="79"/>
                    </a:lnTo>
                    <a:cubicBezTo>
                      <a:pt x="153" y="111"/>
                      <a:pt x="89" y="143"/>
                      <a:pt x="26" y="162"/>
                    </a:cubicBezTo>
                    <a:cubicBezTo>
                      <a:pt x="1" y="175"/>
                      <a:pt x="7" y="207"/>
                      <a:pt x="32" y="207"/>
                    </a:cubicBezTo>
                    <a:cubicBezTo>
                      <a:pt x="109" y="188"/>
                      <a:pt x="178" y="168"/>
                      <a:pt x="248" y="143"/>
                    </a:cubicBezTo>
                    <a:cubicBezTo>
                      <a:pt x="280" y="130"/>
                      <a:pt x="312" y="118"/>
                      <a:pt x="344" y="99"/>
                    </a:cubicBezTo>
                    <a:cubicBezTo>
                      <a:pt x="375" y="79"/>
                      <a:pt x="426" y="60"/>
                      <a:pt x="426" y="29"/>
                    </a:cubicBezTo>
                    <a:cubicBezTo>
                      <a:pt x="426" y="16"/>
                      <a:pt x="420" y="10"/>
                      <a:pt x="414" y="3"/>
                    </a:cubicBezTo>
                    <a:cubicBezTo>
                      <a:pt x="408" y="1"/>
                      <a:pt x="403" y="0"/>
                      <a:pt x="39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97"/>
              <p:cNvSpPr/>
              <p:nvPr/>
            </p:nvSpPr>
            <p:spPr>
              <a:xfrm>
                <a:off x="2231973" y="-114292"/>
                <a:ext cx="200008" cy="74558"/>
              </a:xfrm>
              <a:custGeom>
                <a:rect b="b" l="l" r="r" t="t"/>
                <a:pathLst>
                  <a:path extrusionOk="0" h="523" w="1403">
                    <a:moveTo>
                      <a:pt x="1358" y="0"/>
                    </a:moveTo>
                    <a:cubicBezTo>
                      <a:pt x="1244" y="19"/>
                      <a:pt x="1129" y="58"/>
                      <a:pt x="1028" y="102"/>
                    </a:cubicBezTo>
                    <a:lnTo>
                      <a:pt x="697" y="223"/>
                    </a:lnTo>
                    <a:cubicBezTo>
                      <a:pt x="468" y="299"/>
                      <a:pt x="246" y="382"/>
                      <a:pt x="30" y="477"/>
                    </a:cubicBezTo>
                    <a:cubicBezTo>
                      <a:pt x="1" y="489"/>
                      <a:pt x="15" y="522"/>
                      <a:pt x="42" y="522"/>
                    </a:cubicBezTo>
                    <a:cubicBezTo>
                      <a:pt x="44" y="522"/>
                      <a:pt x="47" y="522"/>
                      <a:pt x="49" y="521"/>
                    </a:cubicBezTo>
                    <a:cubicBezTo>
                      <a:pt x="278" y="452"/>
                      <a:pt x="500" y="375"/>
                      <a:pt x="729" y="299"/>
                    </a:cubicBezTo>
                    <a:lnTo>
                      <a:pt x="1059" y="178"/>
                    </a:lnTo>
                    <a:cubicBezTo>
                      <a:pt x="1167" y="146"/>
                      <a:pt x="1275" y="102"/>
                      <a:pt x="1377" y="51"/>
                    </a:cubicBezTo>
                    <a:cubicBezTo>
                      <a:pt x="1402" y="32"/>
                      <a:pt x="1383" y="0"/>
                      <a:pt x="135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97"/>
              <p:cNvSpPr/>
              <p:nvPr/>
            </p:nvSpPr>
            <p:spPr>
              <a:xfrm>
                <a:off x="2493138" y="-145797"/>
                <a:ext cx="51748" cy="20386"/>
              </a:xfrm>
              <a:custGeom>
                <a:rect b="b" l="l" r="r" t="t"/>
                <a:pathLst>
                  <a:path extrusionOk="0" h="143" w="363">
                    <a:moveTo>
                      <a:pt x="295" y="0"/>
                    </a:moveTo>
                    <a:cubicBezTo>
                      <a:pt x="282" y="0"/>
                      <a:pt x="270" y="2"/>
                      <a:pt x="257" y="5"/>
                    </a:cubicBezTo>
                    <a:cubicBezTo>
                      <a:pt x="225" y="5"/>
                      <a:pt x="200" y="12"/>
                      <a:pt x="174" y="24"/>
                    </a:cubicBezTo>
                    <a:cubicBezTo>
                      <a:pt x="123" y="37"/>
                      <a:pt x="79" y="62"/>
                      <a:pt x="28" y="88"/>
                    </a:cubicBezTo>
                    <a:cubicBezTo>
                      <a:pt x="0" y="93"/>
                      <a:pt x="21" y="142"/>
                      <a:pt x="43" y="142"/>
                    </a:cubicBezTo>
                    <a:cubicBezTo>
                      <a:pt x="47" y="142"/>
                      <a:pt x="50" y="141"/>
                      <a:pt x="53" y="139"/>
                    </a:cubicBezTo>
                    <a:cubicBezTo>
                      <a:pt x="98" y="120"/>
                      <a:pt x="149" y="101"/>
                      <a:pt x="193" y="82"/>
                    </a:cubicBezTo>
                    <a:cubicBezTo>
                      <a:pt x="219" y="75"/>
                      <a:pt x="244" y="69"/>
                      <a:pt x="270" y="62"/>
                    </a:cubicBezTo>
                    <a:lnTo>
                      <a:pt x="339" y="37"/>
                    </a:lnTo>
                    <a:cubicBezTo>
                      <a:pt x="363" y="31"/>
                      <a:pt x="359" y="4"/>
                      <a:pt x="339" y="4"/>
                    </a:cubicBezTo>
                    <a:cubicBezTo>
                      <a:pt x="338" y="4"/>
                      <a:pt x="335" y="5"/>
                      <a:pt x="333" y="5"/>
                    </a:cubicBezTo>
                    <a:cubicBezTo>
                      <a:pt x="320" y="2"/>
                      <a:pt x="308" y="0"/>
                      <a:pt x="295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97"/>
              <p:cNvSpPr/>
              <p:nvPr/>
            </p:nvSpPr>
            <p:spPr>
              <a:xfrm>
                <a:off x="3069783" y="-407817"/>
                <a:ext cx="111337" cy="50038"/>
              </a:xfrm>
              <a:custGeom>
                <a:rect b="b" l="l" r="r" t="t"/>
                <a:pathLst>
                  <a:path extrusionOk="0" h="351" w="781">
                    <a:moveTo>
                      <a:pt x="743" y="0"/>
                    </a:moveTo>
                    <a:cubicBezTo>
                      <a:pt x="711" y="0"/>
                      <a:pt x="679" y="7"/>
                      <a:pt x="654" y="19"/>
                    </a:cubicBezTo>
                    <a:lnTo>
                      <a:pt x="565" y="58"/>
                    </a:lnTo>
                    <a:lnTo>
                      <a:pt x="381" y="140"/>
                    </a:lnTo>
                    <a:cubicBezTo>
                      <a:pt x="253" y="185"/>
                      <a:pt x="133" y="242"/>
                      <a:pt x="18" y="305"/>
                    </a:cubicBezTo>
                    <a:cubicBezTo>
                      <a:pt x="1" y="317"/>
                      <a:pt x="5" y="351"/>
                      <a:pt x="26" y="351"/>
                    </a:cubicBezTo>
                    <a:cubicBezTo>
                      <a:pt x="27" y="351"/>
                      <a:pt x="29" y="350"/>
                      <a:pt x="31" y="350"/>
                    </a:cubicBezTo>
                    <a:cubicBezTo>
                      <a:pt x="158" y="312"/>
                      <a:pt x="285" y="261"/>
                      <a:pt x="406" y="210"/>
                    </a:cubicBezTo>
                    <a:lnTo>
                      <a:pt x="584" y="140"/>
                    </a:lnTo>
                    <a:lnTo>
                      <a:pt x="679" y="102"/>
                    </a:lnTo>
                    <a:cubicBezTo>
                      <a:pt x="711" y="96"/>
                      <a:pt x="743" y="77"/>
                      <a:pt x="768" y="51"/>
                    </a:cubicBezTo>
                    <a:cubicBezTo>
                      <a:pt x="781" y="32"/>
                      <a:pt x="768" y="0"/>
                      <a:pt x="743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97"/>
              <p:cNvSpPr/>
              <p:nvPr/>
            </p:nvSpPr>
            <p:spPr>
              <a:xfrm>
                <a:off x="3086890" y="-637477"/>
                <a:ext cx="9124" cy="28654"/>
              </a:xfrm>
              <a:custGeom>
                <a:rect b="b" l="l" r="r" t="t"/>
                <a:pathLst>
                  <a:path extrusionOk="0" h="201" w="64">
                    <a:moveTo>
                      <a:pt x="26" y="0"/>
                    </a:moveTo>
                    <a:cubicBezTo>
                      <a:pt x="21" y="0"/>
                      <a:pt x="16" y="4"/>
                      <a:pt x="13" y="10"/>
                    </a:cubicBezTo>
                    <a:cubicBezTo>
                      <a:pt x="6" y="16"/>
                      <a:pt x="0" y="23"/>
                      <a:pt x="0" y="35"/>
                    </a:cubicBezTo>
                    <a:cubicBezTo>
                      <a:pt x="0" y="42"/>
                      <a:pt x="0" y="48"/>
                      <a:pt x="0" y="61"/>
                    </a:cubicBezTo>
                    <a:lnTo>
                      <a:pt x="0" y="99"/>
                    </a:lnTo>
                    <a:cubicBezTo>
                      <a:pt x="0" y="124"/>
                      <a:pt x="6" y="156"/>
                      <a:pt x="6" y="175"/>
                    </a:cubicBezTo>
                    <a:cubicBezTo>
                      <a:pt x="13" y="194"/>
                      <a:pt x="25" y="201"/>
                      <a:pt x="38" y="201"/>
                    </a:cubicBezTo>
                    <a:cubicBezTo>
                      <a:pt x="57" y="201"/>
                      <a:pt x="64" y="182"/>
                      <a:pt x="64" y="169"/>
                    </a:cubicBezTo>
                    <a:lnTo>
                      <a:pt x="57" y="93"/>
                    </a:lnTo>
                    <a:cubicBezTo>
                      <a:pt x="57" y="86"/>
                      <a:pt x="57" y="67"/>
                      <a:pt x="57" y="54"/>
                    </a:cubicBezTo>
                    <a:cubicBezTo>
                      <a:pt x="57" y="48"/>
                      <a:pt x="57" y="42"/>
                      <a:pt x="57" y="35"/>
                    </a:cubicBezTo>
                    <a:cubicBezTo>
                      <a:pt x="51" y="23"/>
                      <a:pt x="45" y="16"/>
                      <a:pt x="45" y="10"/>
                    </a:cubicBezTo>
                    <a:cubicBezTo>
                      <a:pt x="38" y="4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97"/>
              <p:cNvSpPr/>
              <p:nvPr/>
            </p:nvSpPr>
            <p:spPr>
              <a:xfrm>
                <a:off x="3125808" y="-589435"/>
                <a:ext cx="20956" cy="51321"/>
              </a:xfrm>
              <a:custGeom>
                <a:rect b="b" l="l" r="r" t="t"/>
                <a:pathLst>
                  <a:path extrusionOk="0" h="360" w="147">
                    <a:moveTo>
                      <a:pt x="27" y="0"/>
                    </a:moveTo>
                    <a:cubicBezTo>
                      <a:pt x="13" y="0"/>
                      <a:pt x="0" y="10"/>
                      <a:pt x="0" y="29"/>
                    </a:cubicBezTo>
                    <a:cubicBezTo>
                      <a:pt x="7" y="54"/>
                      <a:pt x="13" y="86"/>
                      <a:pt x="19" y="118"/>
                    </a:cubicBezTo>
                    <a:cubicBezTo>
                      <a:pt x="26" y="150"/>
                      <a:pt x="26" y="175"/>
                      <a:pt x="32" y="200"/>
                    </a:cubicBezTo>
                    <a:cubicBezTo>
                      <a:pt x="38" y="226"/>
                      <a:pt x="45" y="258"/>
                      <a:pt x="57" y="289"/>
                    </a:cubicBezTo>
                    <a:cubicBezTo>
                      <a:pt x="57" y="308"/>
                      <a:pt x="64" y="321"/>
                      <a:pt x="70" y="340"/>
                    </a:cubicBezTo>
                    <a:cubicBezTo>
                      <a:pt x="83" y="353"/>
                      <a:pt x="96" y="359"/>
                      <a:pt x="115" y="359"/>
                    </a:cubicBezTo>
                    <a:cubicBezTo>
                      <a:pt x="134" y="353"/>
                      <a:pt x="146" y="334"/>
                      <a:pt x="146" y="321"/>
                    </a:cubicBezTo>
                    <a:cubicBezTo>
                      <a:pt x="146" y="302"/>
                      <a:pt x="140" y="283"/>
                      <a:pt x="134" y="270"/>
                    </a:cubicBezTo>
                    <a:cubicBezTo>
                      <a:pt x="127" y="239"/>
                      <a:pt x="121" y="213"/>
                      <a:pt x="108" y="181"/>
                    </a:cubicBezTo>
                    <a:cubicBezTo>
                      <a:pt x="102" y="156"/>
                      <a:pt x="89" y="124"/>
                      <a:pt x="77" y="105"/>
                    </a:cubicBezTo>
                    <a:cubicBezTo>
                      <a:pt x="70" y="80"/>
                      <a:pt x="57" y="42"/>
                      <a:pt x="51" y="16"/>
                    </a:cubicBezTo>
                    <a:cubicBezTo>
                      <a:pt x="46" y="5"/>
                      <a:pt x="36" y="0"/>
                      <a:pt x="27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97"/>
              <p:cNvSpPr/>
              <p:nvPr/>
            </p:nvSpPr>
            <p:spPr>
              <a:xfrm>
                <a:off x="3253540" y="-693787"/>
                <a:ext cx="14541" cy="70423"/>
              </a:xfrm>
              <a:custGeom>
                <a:rect b="b" l="l" r="r" t="t"/>
                <a:pathLst>
                  <a:path extrusionOk="0" h="494" w="102">
                    <a:moveTo>
                      <a:pt x="36" y="1"/>
                    </a:moveTo>
                    <a:cubicBezTo>
                      <a:pt x="20" y="1"/>
                      <a:pt x="0" y="14"/>
                      <a:pt x="0" y="36"/>
                    </a:cubicBezTo>
                    <a:lnTo>
                      <a:pt x="13" y="271"/>
                    </a:lnTo>
                    <a:cubicBezTo>
                      <a:pt x="13" y="310"/>
                      <a:pt x="13" y="354"/>
                      <a:pt x="19" y="392"/>
                    </a:cubicBezTo>
                    <a:cubicBezTo>
                      <a:pt x="26" y="430"/>
                      <a:pt x="19" y="468"/>
                      <a:pt x="57" y="494"/>
                    </a:cubicBezTo>
                    <a:lnTo>
                      <a:pt x="77" y="494"/>
                    </a:lnTo>
                    <a:cubicBezTo>
                      <a:pt x="102" y="468"/>
                      <a:pt x="96" y="411"/>
                      <a:pt x="96" y="380"/>
                    </a:cubicBezTo>
                    <a:cubicBezTo>
                      <a:pt x="89" y="354"/>
                      <a:pt x="89" y="303"/>
                      <a:pt x="83" y="265"/>
                    </a:cubicBezTo>
                    <a:cubicBezTo>
                      <a:pt x="77" y="183"/>
                      <a:pt x="70" y="106"/>
                      <a:pt x="57" y="24"/>
                    </a:cubicBezTo>
                    <a:cubicBezTo>
                      <a:pt x="57" y="8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97"/>
              <p:cNvSpPr/>
              <p:nvPr/>
            </p:nvSpPr>
            <p:spPr>
              <a:xfrm>
                <a:off x="3240852" y="-741401"/>
                <a:ext cx="13686" cy="41057"/>
              </a:xfrm>
              <a:custGeom>
                <a:rect b="b" l="l" r="r" t="t"/>
                <a:pathLst>
                  <a:path extrusionOk="0" h="288" w="96">
                    <a:moveTo>
                      <a:pt x="42" y="0"/>
                    </a:moveTo>
                    <a:cubicBezTo>
                      <a:pt x="39" y="0"/>
                      <a:pt x="35" y="1"/>
                      <a:pt x="32" y="2"/>
                    </a:cubicBezTo>
                    <a:cubicBezTo>
                      <a:pt x="13" y="2"/>
                      <a:pt x="0" y="21"/>
                      <a:pt x="0" y="40"/>
                    </a:cubicBezTo>
                    <a:cubicBezTo>
                      <a:pt x="7" y="78"/>
                      <a:pt x="13" y="123"/>
                      <a:pt x="13" y="154"/>
                    </a:cubicBezTo>
                    <a:cubicBezTo>
                      <a:pt x="13" y="180"/>
                      <a:pt x="19" y="192"/>
                      <a:pt x="19" y="211"/>
                    </a:cubicBezTo>
                    <a:cubicBezTo>
                      <a:pt x="19" y="224"/>
                      <a:pt x="26" y="231"/>
                      <a:pt x="26" y="237"/>
                    </a:cubicBezTo>
                    <a:cubicBezTo>
                      <a:pt x="26" y="250"/>
                      <a:pt x="32" y="262"/>
                      <a:pt x="38" y="269"/>
                    </a:cubicBezTo>
                    <a:cubicBezTo>
                      <a:pt x="45" y="281"/>
                      <a:pt x="51" y="281"/>
                      <a:pt x="64" y="288"/>
                    </a:cubicBezTo>
                    <a:cubicBezTo>
                      <a:pt x="70" y="281"/>
                      <a:pt x="83" y="281"/>
                      <a:pt x="83" y="269"/>
                    </a:cubicBezTo>
                    <a:cubicBezTo>
                      <a:pt x="89" y="262"/>
                      <a:pt x="89" y="250"/>
                      <a:pt x="89" y="237"/>
                    </a:cubicBezTo>
                    <a:cubicBezTo>
                      <a:pt x="96" y="231"/>
                      <a:pt x="96" y="218"/>
                      <a:pt x="89" y="205"/>
                    </a:cubicBezTo>
                    <a:lnTo>
                      <a:pt x="83" y="148"/>
                    </a:lnTo>
                    <a:lnTo>
                      <a:pt x="70" y="34"/>
                    </a:lnTo>
                    <a:cubicBezTo>
                      <a:pt x="70" y="12"/>
                      <a:pt x="57" y="0"/>
                      <a:pt x="42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97"/>
              <p:cNvSpPr/>
              <p:nvPr/>
            </p:nvSpPr>
            <p:spPr>
              <a:xfrm>
                <a:off x="2516090" y="-2352013"/>
                <a:ext cx="640653" cy="617987"/>
              </a:xfrm>
              <a:custGeom>
                <a:rect b="b" l="l" r="r" t="t"/>
                <a:pathLst>
                  <a:path extrusionOk="0" h="4335" w="4494">
                    <a:moveTo>
                      <a:pt x="2898" y="1"/>
                    </a:moveTo>
                    <a:cubicBezTo>
                      <a:pt x="2860" y="20"/>
                      <a:pt x="2828" y="26"/>
                      <a:pt x="2790" y="26"/>
                    </a:cubicBezTo>
                    <a:lnTo>
                      <a:pt x="2765" y="26"/>
                    </a:lnTo>
                    <a:cubicBezTo>
                      <a:pt x="2784" y="39"/>
                      <a:pt x="2784" y="77"/>
                      <a:pt x="2758" y="77"/>
                    </a:cubicBezTo>
                    <a:cubicBezTo>
                      <a:pt x="2492" y="96"/>
                      <a:pt x="2231" y="141"/>
                      <a:pt x="1977" y="211"/>
                    </a:cubicBezTo>
                    <a:cubicBezTo>
                      <a:pt x="1926" y="223"/>
                      <a:pt x="1875" y="242"/>
                      <a:pt x="1824" y="255"/>
                    </a:cubicBezTo>
                    <a:cubicBezTo>
                      <a:pt x="1526" y="369"/>
                      <a:pt x="1252" y="535"/>
                      <a:pt x="1011" y="744"/>
                    </a:cubicBezTo>
                    <a:cubicBezTo>
                      <a:pt x="890" y="846"/>
                      <a:pt x="769" y="960"/>
                      <a:pt x="668" y="1081"/>
                    </a:cubicBezTo>
                    <a:cubicBezTo>
                      <a:pt x="636" y="1119"/>
                      <a:pt x="604" y="1157"/>
                      <a:pt x="572" y="1196"/>
                    </a:cubicBezTo>
                    <a:cubicBezTo>
                      <a:pt x="598" y="1196"/>
                      <a:pt x="611" y="1221"/>
                      <a:pt x="598" y="1240"/>
                    </a:cubicBezTo>
                    <a:cubicBezTo>
                      <a:pt x="426" y="1456"/>
                      <a:pt x="299" y="1704"/>
                      <a:pt x="217" y="1965"/>
                    </a:cubicBezTo>
                    <a:cubicBezTo>
                      <a:pt x="178" y="2098"/>
                      <a:pt x="153" y="2225"/>
                      <a:pt x="140" y="2365"/>
                    </a:cubicBezTo>
                    <a:cubicBezTo>
                      <a:pt x="143" y="2364"/>
                      <a:pt x="145" y="2363"/>
                      <a:pt x="148" y="2363"/>
                    </a:cubicBezTo>
                    <a:cubicBezTo>
                      <a:pt x="159" y="2363"/>
                      <a:pt x="172" y="2375"/>
                      <a:pt x="172" y="2390"/>
                    </a:cubicBezTo>
                    <a:cubicBezTo>
                      <a:pt x="153" y="2486"/>
                      <a:pt x="140" y="2581"/>
                      <a:pt x="128" y="2683"/>
                    </a:cubicBezTo>
                    <a:lnTo>
                      <a:pt x="128" y="2714"/>
                    </a:lnTo>
                    <a:cubicBezTo>
                      <a:pt x="115" y="2778"/>
                      <a:pt x="109" y="2835"/>
                      <a:pt x="102" y="2892"/>
                    </a:cubicBezTo>
                    <a:cubicBezTo>
                      <a:pt x="96" y="2969"/>
                      <a:pt x="89" y="3045"/>
                      <a:pt x="83" y="3115"/>
                    </a:cubicBezTo>
                    <a:cubicBezTo>
                      <a:pt x="115" y="3013"/>
                      <a:pt x="153" y="2911"/>
                      <a:pt x="191" y="2810"/>
                    </a:cubicBezTo>
                    <a:cubicBezTo>
                      <a:pt x="198" y="2795"/>
                      <a:pt x="210" y="2789"/>
                      <a:pt x="222" y="2789"/>
                    </a:cubicBezTo>
                    <a:cubicBezTo>
                      <a:pt x="240" y="2789"/>
                      <a:pt x="256" y="2805"/>
                      <a:pt x="248" y="2829"/>
                    </a:cubicBezTo>
                    <a:cubicBezTo>
                      <a:pt x="197" y="3007"/>
                      <a:pt x="159" y="3185"/>
                      <a:pt x="128" y="3363"/>
                    </a:cubicBezTo>
                    <a:cubicBezTo>
                      <a:pt x="109" y="3452"/>
                      <a:pt x="96" y="3534"/>
                      <a:pt x="89" y="3623"/>
                    </a:cubicBezTo>
                    <a:lnTo>
                      <a:pt x="89" y="3668"/>
                    </a:lnTo>
                    <a:cubicBezTo>
                      <a:pt x="140" y="3560"/>
                      <a:pt x="197" y="3452"/>
                      <a:pt x="267" y="3350"/>
                    </a:cubicBezTo>
                    <a:cubicBezTo>
                      <a:pt x="274" y="3340"/>
                      <a:pt x="283" y="3335"/>
                      <a:pt x="292" y="3335"/>
                    </a:cubicBezTo>
                    <a:cubicBezTo>
                      <a:pt x="315" y="3335"/>
                      <a:pt x="339" y="3367"/>
                      <a:pt x="325" y="3394"/>
                    </a:cubicBezTo>
                    <a:cubicBezTo>
                      <a:pt x="261" y="3502"/>
                      <a:pt x="204" y="3617"/>
                      <a:pt x="159" y="3731"/>
                    </a:cubicBezTo>
                    <a:cubicBezTo>
                      <a:pt x="172" y="3738"/>
                      <a:pt x="178" y="3757"/>
                      <a:pt x="172" y="3776"/>
                    </a:cubicBezTo>
                    <a:cubicBezTo>
                      <a:pt x="115" y="3960"/>
                      <a:pt x="58" y="4144"/>
                      <a:pt x="0" y="4335"/>
                    </a:cubicBezTo>
                    <a:cubicBezTo>
                      <a:pt x="109" y="4214"/>
                      <a:pt x="210" y="4093"/>
                      <a:pt x="306" y="3966"/>
                    </a:cubicBezTo>
                    <a:cubicBezTo>
                      <a:pt x="464" y="3757"/>
                      <a:pt x="598" y="3528"/>
                      <a:pt x="706" y="3286"/>
                    </a:cubicBezTo>
                    <a:cubicBezTo>
                      <a:pt x="757" y="3159"/>
                      <a:pt x="808" y="3032"/>
                      <a:pt x="852" y="2911"/>
                    </a:cubicBezTo>
                    <a:cubicBezTo>
                      <a:pt x="876" y="2832"/>
                      <a:pt x="918" y="2688"/>
                      <a:pt x="1017" y="2688"/>
                    </a:cubicBezTo>
                    <a:cubicBezTo>
                      <a:pt x="1022" y="2688"/>
                      <a:pt x="1026" y="2689"/>
                      <a:pt x="1030" y="2689"/>
                    </a:cubicBezTo>
                    <a:cubicBezTo>
                      <a:pt x="1081" y="2702"/>
                      <a:pt x="1125" y="2727"/>
                      <a:pt x="1170" y="2753"/>
                    </a:cubicBezTo>
                    <a:cubicBezTo>
                      <a:pt x="1221" y="2784"/>
                      <a:pt x="1284" y="2803"/>
                      <a:pt x="1348" y="2810"/>
                    </a:cubicBezTo>
                    <a:cubicBezTo>
                      <a:pt x="1462" y="2803"/>
                      <a:pt x="1570" y="2740"/>
                      <a:pt x="1634" y="2638"/>
                    </a:cubicBezTo>
                    <a:cubicBezTo>
                      <a:pt x="1697" y="2511"/>
                      <a:pt x="1729" y="2378"/>
                      <a:pt x="1735" y="2238"/>
                    </a:cubicBezTo>
                    <a:cubicBezTo>
                      <a:pt x="1748" y="2130"/>
                      <a:pt x="1773" y="1984"/>
                      <a:pt x="1882" y="1926"/>
                    </a:cubicBezTo>
                    <a:cubicBezTo>
                      <a:pt x="1910" y="1917"/>
                      <a:pt x="1939" y="1912"/>
                      <a:pt x="1967" y="1912"/>
                    </a:cubicBezTo>
                    <a:cubicBezTo>
                      <a:pt x="1996" y="1912"/>
                      <a:pt x="2024" y="1917"/>
                      <a:pt x="2053" y="1926"/>
                    </a:cubicBezTo>
                    <a:cubicBezTo>
                      <a:pt x="2106" y="1941"/>
                      <a:pt x="2162" y="1948"/>
                      <a:pt x="2216" y="1948"/>
                    </a:cubicBezTo>
                    <a:cubicBezTo>
                      <a:pt x="2234" y="1948"/>
                      <a:pt x="2252" y="1947"/>
                      <a:pt x="2269" y="1945"/>
                    </a:cubicBezTo>
                    <a:cubicBezTo>
                      <a:pt x="2403" y="1926"/>
                      <a:pt x="2523" y="1876"/>
                      <a:pt x="2631" y="1793"/>
                    </a:cubicBezTo>
                    <a:cubicBezTo>
                      <a:pt x="2746" y="1710"/>
                      <a:pt x="2847" y="1609"/>
                      <a:pt x="2962" y="1526"/>
                    </a:cubicBezTo>
                    <a:cubicBezTo>
                      <a:pt x="3089" y="1450"/>
                      <a:pt x="3216" y="1393"/>
                      <a:pt x="3356" y="1348"/>
                    </a:cubicBezTo>
                    <a:cubicBezTo>
                      <a:pt x="3623" y="1253"/>
                      <a:pt x="3871" y="1113"/>
                      <a:pt x="4093" y="935"/>
                    </a:cubicBezTo>
                    <a:cubicBezTo>
                      <a:pt x="4131" y="903"/>
                      <a:pt x="4176" y="872"/>
                      <a:pt x="4220" y="840"/>
                    </a:cubicBezTo>
                    <a:lnTo>
                      <a:pt x="4258" y="770"/>
                    </a:lnTo>
                    <a:cubicBezTo>
                      <a:pt x="4290" y="694"/>
                      <a:pt x="4347" y="630"/>
                      <a:pt x="4417" y="586"/>
                    </a:cubicBezTo>
                    <a:cubicBezTo>
                      <a:pt x="4436" y="566"/>
                      <a:pt x="4468" y="554"/>
                      <a:pt x="4493" y="554"/>
                    </a:cubicBezTo>
                    <a:cubicBezTo>
                      <a:pt x="4468" y="528"/>
                      <a:pt x="4449" y="497"/>
                      <a:pt x="4423" y="471"/>
                    </a:cubicBezTo>
                    <a:cubicBezTo>
                      <a:pt x="4385" y="439"/>
                      <a:pt x="4347" y="401"/>
                      <a:pt x="4309" y="363"/>
                    </a:cubicBezTo>
                    <a:cubicBezTo>
                      <a:pt x="4150" y="223"/>
                      <a:pt x="3960" y="122"/>
                      <a:pt x="3750" y="58"/>
                    </a:cubicBezTo>
                    <a:cubicBezTo>
                      <a:pt x="3699" y="39"/>
                      <a:pt x="3648" y="26"/>
                      <a:pt x="3591" y="14"/>
                    </a:cubicBezTo>
                    <a:lnTo>
                      <a:pt x="3566" y="14"/>
                    </a:lnTo>
                    <a:cubicBezTo>
                      <a:pt x="3629" y="39"/>
                      <a:pt x="3686" y="64"/>
                      <a:pt x="3743" y="103"/>
                    </a:cubicBezTo>
                    <a:cubicBezTo>
                      <a:pt x="3767" y="114"/>
                      <a:pt x="3752" y="154"/>
                      <a:pt x="3724" y="154"/>
                    </a:cubicBezTo>
                    <a:cubicBezTo>
                      <a:pt x="3722" y="154"/>
                      <a:pt x="3720" y="154"/>
                      <a:pt x="3718" y="153"/>
                    </a:cubicBezTo>
                    <a:cubicBezTo>
                      <a:pt x="3521" y="96"/>
                      <a:pt x="3311" y="45"/>
                      <a:pt x="3102" y="20"/>
                    </a:cubicBezTo>
                    <a:cubicBezTo>
                      <a:pt x="3032" y="7"/>
                      <a:pt x="2968" y="1"/>
                      <a:pt x="28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97"/>
              <p:cNvSpPr/>
              <p:nvPr/>
            </p:nvSpPr>
            <p:spPr>
              <a:xfrm>
                <a:off x="3321397" y="-776898"/>
                <a:ext cx="187748" cy="284687"/>
              </a:xfrm>
              <a:custGeom>
                <a:rect b="b" l="l" r="r" t="t"/>
                <a:pathLst>
                  <a:path extrusionOk="0" h="1997" w="1317">
                    <a:moveTo>
                      <a:pt x="87" y="0"/>
                    </a:moveTo>
                    <a:cubicBezTo>
                      <a:pt x="64" y="0"/>
                      <a:pt x="41" y="24"/>
                      <a:pt x="45" y="47"/>
                    </a:cubicBezTo>
                    <a:cubicBezTo>
                      <a:pt x="14" y="73"/>
                      <a:pt x="1" y="117"/>
                      <a:pt x="20" y="155"/>
                    </a:cubicBezTo>
                    <a:cubicBezTo>
                      <a:pt x="39" y="181"/>
                      <a:pt x="58" y="213"/>
                      <a:pt x="77" y="238"/>
                    </a:cubicBezTo>
                    <a:cubicBezTo>
                      <a:pt x="64" y="276"/>
                      <a:pt x="77" y="314"/>
                      <a:pt x="103" y="340"/>
                    </a:cubicBezTo>
                    <a:lnTo>
                      <a:pt x="128" y="359"/>
                    </a:lnTo>
                    <a:cubicBezTo>
                      <a:pt x="128" y="556"/>
                      <a:pt x="103" y="759"/>
                      <a:pt x="96" y="956"/>
                    </a:cubicBezTo>
                    <a:cubicBezTo>
                      <a:pt x="77" y="1013"/>
                      <a:pt x="64" y="1071"/>
                      <a:pt x="58" y="1134"/>
                    </a:cubicBezTo>
                    <a:cubicBezTo>
                      <a:pt x="52" y="1236"/>
                      <a:pt x="58" y="1337"/>
                      <a:pt x="84" y="1433"/>
                    </a:cubicBezTo>
                    <a:cubicBezTo>
                      <a:pt x="103" y="1534"/>
                      <a:pt x="141" y="1623"/>
                      <a:pt x="204" y="1700"/>
                    </a:cubicBezTo>
                    <a:cubicBezTo>
                      <a:pt x="243" y="1743"/>
                      <a:pt x="313" y="1783"/>
                      <a:pt x="373" y="1783"/>
                    </a:cubicBezTo>
                    <a:cubicBezTo>
                      <a:pt x="411" y="1783"/>
                      <a:pt x="445" y="1767"/>
                      <a:pt x="465" y="1725"/>
                    </a:cubicBezTo>
                    <a:cubicBezTo>
                      <a:pt x="478" y="1700"/>
                      <a:pt x="471" y="1668"/>
                      <a:pt x="446" y="1655"/>
                    </a:cubicBezTo>
                    <a:cubicBezTo>
                      <a:pt x="452" y="1630"/>
                      <a:pt x="446" y="1604"/>
                      <a:pt x="427" y="1585"/>
                    </a:cubicBezTo>
                    <a:cubicBezTo>
                      <a:pt x="389" y="1534"/>
                      <a:pt x="357" y="1477"/>
                      <a:pt x="331" y="1414"/>
                    </a:cubicBezTo>
                    <a:cubicBezTo>
                      <a:pt x="287" y="1236"/>
                      <a:pt x="350" y="1032"/>
                      <a:pt x="382" y="861"/>
                    </a:cubicBezTo>
                    <a:cubicBezTo>
                      <a:pt x="395" y="797"/>
                      <a:pt x="401" y="727"/>
                      <a:pt x="401" y="664"/>
                    </a:cubicBezTo>
                    <a:cubicBezTo>
                      <a:pt x="433" y="715"/>
                      <a:pt x="465" y="772"/>
                      <a:pt x="490" y="823"/>
                    </a:cubicBezTo>
                    <a:cubicBezTo>
                      <a:pt x="516" y="886"/>
                      <a:pt x="541" y="956"/>
                      <a:pt x="560" y="1020"/>
                    </a:cubicBezTo>
                    <a:cubicBezTo>
                      <a:pt x="636" y="1287"/>
                      <a:pt x="700" y="1560"/>
                      <a:pt x="859" y="1795"/>
                    </a:cubicBezTo>
                    <a:cubicBezTo>
                      <a:pt x="852" y="1801"/>
                      <a:pt x="846" y="1808"/>
                      <a:pt x="846" y="1814"/>
                    </a:cubicBezTo>
                    <a:cubicBezTo>
                      <a:pt x="840" y="1820"/>
                      <a:pt x="840" y="1827"/>
                      <a:pt x="840" y="1833"/>
                    </a:cubicBezTo>
                    <a:cubicBezTo>
                      <a:pt x="833" y="1859"/>
                      <a:pt x="833" y="1878"/>
                      <a:pt x="840" y="1897"/>
                    </a:cubicBezTo>
                    <a:cubicBezTo>
                      <a:pt x="846" y="1935"/>
                      <a:pt x="872" y="1973"/>
                      <a:pt x="903" y="1986"/>
                    </a:cubicBezTo>
                    <a:cubicBezTo>
                      <a:pt x="916" y="1992"/>
                      <a:pt x="922" y="1992"/>
                      <a:pt x="935" y="1992"/>
                    </a:cubicBezTo>
                    <a:cubicBezTo>
                      <a:pt x="941" y="1995"/>
                      <a:pt x="946" y="1997"/>
                      <a:pt x="951" y="1997"/>
                    </a:cubicBezTo>
                    <a:cubicBezTo>
                      <a:pt x="956" y="1997"/>
                      <a:pt x="960" y="1995"/>
                      <a:pt x="967" y="1992"/>
                    </a:cubicBezTo>
                    <a:cubicBezTo>
                      <a:pt x="986" y="1992"/>
                      <a:pt x="1005" y="1979"/>
                      <a:pt x="1018" y="1967"/>
                    </a:cubicBezTo>
                    <a:cubicBezTo>
                      <a:pt x="1049" y="1941"/>
                      <a:pt x="1062" y="1909"/>
                      <a:pt x="1069" y="1871"/>
                    </a:cubicBezTo>
                    <a:lnTo>
                      <a:pt x="1069" y="1852"/>
                    </a:lnTo>
                    <a:cubicBezTo>
                      <a:pt x="1075" y="1833"/>
                      <a:pt x="1075" y="1808"/>
                      <a:pt x="1069" y="1789"/>
                    </a:cubicBezTo>
                    <a:cubicBezTo>
                      <a:pt x="973" y="1477"/>
                      <a:pt x="859" y="1179"/>
                      <a:pt x="706" y="886"/>
                    </a:cubicBezTo>
                    <a:lnTo>
                      <a:pt x="700" y="874"/>
                    </a:lnTo>
                    <a:cubicBezTo>
                      <a:pt x="668" y="772"/>
                      <a:pt x="630" y="670"/>
                      <a:pt x="573" y="575"/>
                    </a:cubicBezTo>
                    <a:lnTo>
                      <a:pt x="573" y="575"/>
                    </a:lnTo>
                    <a:lnTo>
                      <a:pt x="675" y="632"/>
                    </a:lnTo>
                    <a:cubicBezTo>
                      <a:pt x="776" y="696"/>
                      <a:pt x="859" y="778"/>
                      <a:pt x="922" y="880"/>
                    </a:cubicBezTo>
                    <a:cubicBezTo>
                      <a:pt x="986" y="1007"/>
                      <a:pt x="1049" y="1121"/>
                      <a:pt x="1196" y="1160"/>
                    </a:cubicBezTo>
                    <a:cubicBezTo>
                      <a:pt x="1200" y="1160"/>
                      <a:pt x="1203" y="1160"/>
                      <a:pt x="1207" y="1160"/>
                    </a:cubicBezTo>
                    <a:cubicBezTo>
                      <a:pt x="1241" y="1160"/>
                      <a:pt x="1273" y="1137"/>
                      <a:pt x="1285" y="1102"/>
                    </a:cubicBezTo>
                    <a:cubicBezTo>
                      <a:pt x="1316" y="975"/>
                      <a:pt x="1285" y="835"/>
                      <a:pt x="1189" y="746"/>
                    </a:cubicBezTo>
                    <a:cubicBezTo>
                      <a:pt x="1094" y="638"/>
                      <a:pt x="992" y="537"/>
                      <a:pt x="878" y="448"/>
                    </a:cubicBezTo>
                    <a:cubicBezTo>
                      <a:pt x="694" y="302"/>
                      <a:pt x="490" y="175"/>
                      <a:pt x="274" y="79"/>
                    </a:cubicBezTo>
                    <a:cubicBezTo>
                      <a:pt x="252" y="57"/>
                      <a:pt x="225" y="40"/>
                      <a:pt x="194" y="40"/>
                    </a:cubicBezTo>
                    <a:cubicBezTo>
                      <a:pt x="189" y="40"/>
                      <a:pt x="184" y="40"/>
                      <a:pt x="179" y="41"/>
                    </a:cubicBezTo>
                    <a:lnTo>
                      <a:pt x="141" y="28"/>
                    </a:lnTo>
                    <a:cubicBezTo>
                      <a:pt x="134" y="22"/>
                      <a:pt x="128" y="22"/>
                      <a:pt x="122" y="22"/>
                    </a:cubicBezTo>
                    <a:lnTo>
                      <a:pt x="109" y="9"/>
                    </a:lnTo>
                    <a:cubicBezTo>
                      <a:pt x="102" y="3"/>
                      <a:pt x="95" y="0"/>
                      <a:pt x="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97"/>
              <p:cNvSpPr/>
              <p:nvPr/>
            </p:nvSpPr>
            <p:spPr>
              <a:xfrm>
                <a:off x="2476174" y="-1085535"/>
                <a:ext cx="45476" cy="168646"/>
              </a:xfrm>
              <a:custGeom>
                <a:rect b="b" l="l" r="r" t="t"/>
                <a:pathLst>
                  <a:path extrusionOk="0" h="1183" w="319">
                    <a:moveTo>
                      <a:pt x="1" y="1"/>
                    </a:moveTo>
                    <a:cubicBezTo>
                      <a:pt x="39" y="255"/>
                      <a:pt x="96" y="509"/>
                      <a:pt x="172" y="764"/>
                    </a:cubicBezTo>
                    <a:cubicBezTo>
                      <a:pt x="211" y="903"/>
                      <a:pt x="261" y="1049"/>
                      <a:pt x="319" y="1183"/>
                    </a:cubicBezTo>
                    <a:cubicBezTo>
                      <a:pt x="242" y="903"/>
                      <a:pt x="198" y="611"/>
                      <a:pt x="179" y="319"/>
                    </a:cubicBezTo>
                    <a:cubicBezTo>
                      <a:pt x="160" y="268"/>
                      <a:pt x="134" y="217"/>
                      <a:pt x="115" y="166"/>
                    </a:cubicBezTo>
                    <a:cubicBezTo>
                      <a:pt x="90" y="103"/>
                      <a:pt x="45" y="45"/>
                      <a:pt x="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97"/>
              <p:cNvSpPr/>
              <p:nvPr/>
            </p:nvSpPr>
            <p:spPr>
              <a:xfrm>
                <a:off x="2521507" y="-998432"/>
                <a:ext cx="388754" cy="433945"/>
              </a:xfrm>
              <a:custGeom>
                <a:rect b="b" l="l" r="r" t="t"/>
                <a:pathLst>
                  <a:path extrusionOk="0" h="3044" w="2727">
                    <a:moveTo>
                      <a:pt x="1" y="0"/>
                    </a:moveTo>
                    <a:cubicBezTo>
                      <a:pt x="7" y="44"/>
                      <a:pt x="20" y="89"/>
                      <a:pt x="26" y="133"/>
                    </a:cubicBezTo>
                    <a:cubicBezTo>
                      <a:pt x="121" y="585"/>
                      <a:pt x="287" y="1023"/>
                      <a:pt x="503" y="1423"/>
                    </a:cubicBezTo>
                    <a:cubicBezTo>
                      <a:pt x="617" y="1627"/>
                      <a:pt x="744" y="1824"/>
                      <a:pt x="890" y="2008"/>
                    </a:cubicBezTo>
                    <a:cubicBezTo>
                      <a:pt x="1024" y="2173"/>
                      <a:pt x="1170" y="2326"/>
                      <a:pt x="1310" y="2485"/>
                    </a:cubicBezTo>
                    <a:cubicBezTo>
                      <a:pt x="1386" y="2555"/>
                      <a:pt x="1462" y="2618"/>
                      <a:pt x="1551" y="2682"/>
                    </a:cubicBezTo>
                    <a:cubicBezTo>
                      <a:pt x="1640" y="2752"/>
                      <a:pt x="1729" y="2815"/>
                      <a:pt x="1824" y="2879"/>
                    </a:cubicBezTo>
                    <a:cubicBezTo>
                      <a:pt x="1869" y="2904"/>
                      <a:pt x="1920" y="2930"/>
                      <a:pt x="1964" y="2955"/>
                    </a:cubicBezTo>
                    <a:cubicBezTo>
                      <a:pt x="2009" y="2974"/>
                      <a:pt x="2053" y="3006"/>
                      <a:pt x="2085" y="3044"/>
                    </a:cubicBezTo>
                    <a:cubicBezTo>
                      <a:pt x="2142" y="2860"/>
                      <a:pt x="2225" y="2688"/>
                      <a:pt x="2320" y="2523"/>
                    </a:cubicBezTo>
                    <a:cubicBezTo>
                      <a:pt x="2276" y="2491"/>
                      <a:pt x="2244" y="2453"/>
                      <a:pt x="2218" y="2408"/>
                    </a:cubicBezTo>
                    <a:cubicBezTo>
                      <a:pt x="2208" y="2383"/>
                      <a:pt x="2231" y="2353"/>
                      <a:pt x="2254" y="2353"/>
                    </a:cubicBezTo>
                    <a:cubicBezTo>
                      <a:pt x="2259" y="2353"/>
                      <a:pt x="2265" y="2354"/>
                      <a:pt x="2269" y="2358"/>
                    </a:cubicBezTo>
                    <a:cubicBezTo>
                      <a:pt x="2352" y="2408"/>
                      <a:pt x="2447" y="2440"/>
                      <a:pt x="2543" y="2453"/>
                    </a:cubicBezTo>
                    <a:cubicBezTo>
                      <a:pt x="2600" y="2453"/>
                      <a:pt x="2657" y="2453"/>
                      <a:pt x="2714" y="2447"/>
                    </a:cubicBezTo>
                    <a:lnTo>
                      <a:pt x="2727" y="2447"/>
                    </a:lnTo>
                    <a:cubicBezTo>
                      <a:pt x="2701" y="2396"/>
                      <a:pt x="2676" y="2339"/>
                      <a:pt x="2651" y="2288"/>
                    </a:cubicBezTo>
                    <a:cubicBezTo>
                      <a:pt x="2562" y="2091"/>
                      <a:pt x="2466" y="1875"/>
                      <a:pt x="2276" y="1779"/>
                    </a:cubicBezTo>
                    <a:cubicBezTo>
                      <a:pt x="2229" y="1754"/>
                      <a:pt x="2175" y="1743"/>
                      <a:pt x="2121" y="1743"/>
                    </a:cubicBezTo>
                    <a:cubicBezTo>
                      <a:pt x="1955" y="1743"/>
                      <a:pt x="1786" y="1852"/>
                      <a:pt x="1805" y="2014"/>
                    </a:cubicBezTo>
                    <a:lnTo>
                      <a:pt x="1036" y="1131"/>
                    </a:lnTo>
                    <a:lnTo>
                      <a:pt x="1036" y="1131"/>
                    </a:lnTo>
                    <a:cubicBezTo>
                      <a:pt x="1116" y="1244"/>
                      <a:pt x="968" y="1393"/>
                      <a:pt x="828" y="1393"/>
                    </a:cubicBezTo>
                    <a:cubicBezTo>
                      <a:pt x="810" y="1393"/>
                      <a:pt x="793" y="1390"/>
                      <a:pt x="776" y="1385"/>
                    </a:cubicBezTo>
                    <a:cubicBezTo>
                      <a:pt x="630" y="1335"/>
                      <a:pt x="547" y="1176"/>
                      <a:pt x="477" y="10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97"/>
              <p:cNvSpPr/>
              <p:nvPr/>
            </p:nvSpPr>
            <p:spPr>
              <a:xfrm>
                <a:off x="2865783" y="-760219"/>
                <a:ext cx="466733" cy="316335"/>
              </a:xfrm>
              <a:custGeom>
                <a:rect b="b" l="l" r="r" t="t"/>
                <a:pathLst>
                  <a:path extrusionOk="0" h="2219" w="3274">
                    <a:moveTo>
                      <a:pt x="3197" y="0"/>
                    </a:moveTo>
                    <a:lnTo>
                      <a:pt x="3184" y="13"/>
                    </a:lnTo>
                    <a:cubicBezTo>
                      <a:pt x="3159" y="146"/>
                      <a:pt x="3114" y="267"/>
                      <a:pt x="3051" y="388"/>
                    </a:cubicBezTo>
                    <a:cubicBezTo>
                      <a:pt x="2917" y="604"/>
                      <a:pt x="2689" y="744"/>
                      <a:pt x="2460" y="871"/>
                    </a:cubicBezTo>
                    <a:cubicBezTo>
                      <a:pt x="2299" y="970"/>
                      <a:pt x="2115" y="1068"/>
                      <a:pt x="1925" y="1068"/>
                    </a:cubicBezTo>
                    <a:cubicBezTo>
                      <a:pt x="1919" y="1068"/>
                      <a:pt x="1913" y="1068"/>
                      <a:pt x="1907" y="1068"/>
                    </a:cubicBezTo>
                    <a:cubicBezTo>
                      <a:pt x="1817" y="1064"/>
                      <a:pt x="1724" y="1039"/>
                      <a:pt x="1635" y="1039"/>
                    </a:cubicBezTo>
                    <a:cubicBezTo>
                      <a:pt x="1591" y="1039"/>
                      <a:pt x="1548" y="1045"/>
                      <a:pt x="1507" y="1062"/>
                    </a:cubicBezTo>
                    <a:cubicBezTo>
                      <a:pt x="1418" y="1100"/>
                      <a:pt x="1360" y="1182"/>
                      <a:pt x="1278" y="1240"/>
                    </a:cubicBezTo>
                    <a:cubicBezTo>
                      <a:pt x="1201" y="1293"/>
                      <a:pt x="1110" y="1317"/>
                      <a:pt x="1017" y="1317"/>
                    </a:cubicBezTo>
                    <a:cubicBezTo>
                      <a:pt x="881" y="1317"/>
                      <a:pt x="739" y="1266"/>
                      <a:pt x="630" y="1182"/>
                    </a:cubicBezTo>
                    <a:cubicBezTo>
                      <a:pt x="528" y="1100"/>
                      <a:pt x="439" y="1004"/>
                      <a:pt x="375" y="890"/>
                    </a:cubicBezTo>
                    <a:cubicBezTo>
                      <a:pt x="350" y="903"/>
                      <a:pt x="325" y="903"/>
                      <a:pt x="299" y="909"/>
                    </a:cubicBezTo>
                    <a:cubicBezTo>
                      <a:pt x="255" y="915"/>
                      <a:pt x="210" y="915"/>
                      <a:pt x="166" y="915"/>
                    </a:cubicBezTo>
                    <a:cubicBezTo>
                      <a:pt x="159" y="960"/>
                      <a:pt x="147" y="998"/>
                      <a:pt x="134" y="1043"/>
                    </a:cubicBezTo>
                    <a:cubicBezTo>
                      <a:pt x="121" y="1087"/>
                      <a:pt x="108" y="1131"/>
                      <a:pt x="89" y="1176"/>
                    </a:cubicBezTo>
                    <a:cubicBezTo>
                      <a:pt x="64" y="1265"/>
                      <a:pt x="39" y="1354"/>
                      <a:pt x="13" y="1449"/>
                    </a:cubicBezTo>
                    <a:cubicBezTo>
                      <a:pt x="7" y="1462"/>
                      <a:pt x="0" y="1475"/>
                      <a:pt x="0" y="1494"/>
                    </a:cubicBezTo>
                    <a:lnTo>
                      <a:pt x="26" y="1532"/>
                    </a:lnTo>
                    <a:lnTo>
                      <a:pt x="96" y="1634"/>
                    </a:lnTo>
                    <a:cubicBezTo>
                      <a:pt x="147" y="1703"/>
                      <a:pt x="191" y="1767"/>
                      <a:pt x="242" y="1843"/>
                    </a:cubicBezTo>
                    <a:cubicBezTo>
                      <a:pt x="286" y="1913"/>
                      <a:pt x="337" y="1983"/>
                      <a:pt x="388" y="2059"/>
                    </a:cubicBezTo>
                    <a:cubicBezTo>
                      <a:pt x="407" y="2091"/>
                      <a:pt x="433" y="2129"/>
                      <a:pt x="458" y="2161"/>
                    </a:cubicBezTo>
                    <a:cubicBezTo>
                      <a:pt x="471" y="2180"/>
                      <a:pt x="490" y="2199"/>
                      <a:pt x="502" y="2218"/>
                    </a:cubicBezTo>
                    <a:cubicBezTo>
                      <a:pt x="547" y="2199"/>
                      <a:pt x="591" y="2186"/>
                      <a:pt x="630" y="2167"/>
                    </a:cubicBezTo>
                    <a:lnTo>
                      <a:pt x="998" y="2002"/>
                    </a:lnTo>
                    <a:cubicBezTo>
                      <a:pt x="1227" y="1894"/>
                      <a:pt x="1449" y="1792"/>
                      <a:pt x="1678" y="1684"/>
                    </a:cubicBezTo>
                    <a:cubicBezTo>
                      <a:pt x="1665" y="1640"/>
                      <a:pt x="1653" y="1595"/>
                      <a:pt x="1646" y="1551"/>
                    </a:cubicBezTo>
                    <a:cubicBezTo>
                      <a:pt x="1640" y="1500"/>
                      <a:pt x="1627" y="1449"/>
                      <a:pt x="1621" y="1398"/>
                    </a:cubicBezTo>
                    <a:cubicBezTo>
                      <a:pt x="1615" y="1348"/>
                      <a:pt x="1602" y="1290"/>
                      <a:pt x="1596" y="1246"/>
                    </a:cubicBezTo>
                    <a:cubicBezTo>
                      <a:pt x="1589" y="1201"/>
                      <a:pt x="1564" y="1144"/>
                      <a:pt x="1602" y="1106"/>
                    </a:cubicBezTo>
                    <a:cubicBezTo>
                      <a:pt x="1605" y="1103"/>
                      <a:pt x="1610" y="1101"/>
                      <a:pt x="1615" y="1101"/>
                    </a:cubicBezTo>
                    <a:cubicBezTo>
                      <a:pt x="1621" y="1101"/>
                      <a:pt x="1627" y="1103"/>
                      <a:pt x="1634" y="1106"/>
                    </a:cubicBezTo>
                    <a:cubicBezTo>
                      <a:pt x="1678" y="1125"/>
                      <a:pt x="1672" y="1195"/>
                      <a:pt x="1684" y="1233"/>
                    </a:cubicBezTo>
                    <a:lnTo>
                      <a:pt x="1704" y="1386"/>
                    </a:lnTo>
                    <a:cubicBezTo>
                      <a:pt x="1716" y="1437"/>
                      <a:pt x="1723" y="1494"/>
                      <a:pt x="1729" y="1545"/>
                    </a:cubicBezTo>
                    <a:cubicBezTo>
                      <a:pt x="1735" y="1576"/>
                      <a:pt x="1748" y="1614"/>
                      <a:pt x="1748" y="1646"/>
                    </a:cubicBezTo>
                    <a:cubicBezTo>
                      <a:pt x="1856" y="1595"/>
                      <a:pt x="1964" y="1538"/>
                      <a:pt x="2072" y="1481"/>
                    </a:cubicBezTo>
                    <a:cubicBezTo>
                      <a:pt x="2059" y="1475"/>
                      <a:pt x="2053" y="1449"/>
                      <a:pt x="2047" y="1430"/>
                    </a:cubicBezTo>
                    <a:cubicBezTo>
                      <a:pt x="2040" y="1411"/>
                      <a:pt x="2040" y="1392"/>
                      <a:pt x="2034" y="1373"/>
                    </a:cubicBezTo>
                    <a:lnTo>
                      <a:pt x="2015" y="1265"/>
                    </a:lnTo>
                    <a:cubicBezTo>
                      <a:pt x="2015" y="1246"/>
                      <a:pt x="2021" y="1233"/>
                      <a:pt x="2040" y="1233"/>
                    </a:cubicBezTo>
                    <a:cubicBezTo>
                      <a:pt x="2043" y="1232"/>
                      <a:pt x="2045" y="1231"/>
                      <a:pt x="2048" y="1231"/>
                    </a:cubicBezTo>
                    <a:cubicBezTo>
                      <a:pt x="2059" y="1231"/>
                      <a:pt x="2072" y="1242"/>
                      <a:pt x="2072" y="1252"/>
                    </a:cubicBezTo>
                    <a:lnTo>
                      <a:pt x="2098" y="1367"/>
                    </a:lnTo>
                    <a:cubicBezTo>
                      <a:pt x="2104" y="1386"/>
                      <a:pt x="2104" y="1398"/>
                      <a:pt x="2110" y="1417"/>
                    </a:cubicBezTo>
                    <a:lnTo>
                      <a:pt x="2110" y="1449"/>
                    </a:lnTo>
                    <a:cubicBezTo>
                      <a:pt x="2110" y="1456"/>
                      <a:pt x="2110" y="1462"/>
                      <a:pt x="2110" y="1468"/>
                    </a:cubicBezTo>
                    <a:cubicBezTo>
                      <a:pt x="2225" y="1411"/>
                      <a:pt x="2352" y="1341"/>
                      <a:pt x="2466" y="1284"/>
                    </a:cubicBezTo>
                    <a:cubicBezTo>
                      <a:pt x="2580" y="1220"/>
                      <a:pt x="2695" y="1157"/>
                      <a:pt x="2809" y="1100"/>
                    </a:cubicBezTo>
                    <a:cubicBezTo>
                      <a:pt x="2924" y="1036"/>
                      <a:pt x="3038" y="947"/>
                      <a:pt x="3165" y="915"/>
                    </a:cubicBezTo>
                    <a:cubicBezTo>
                      <a:pt x="3169" y="914"/>
                      <a:pt x="3172" y="913"/>
                      <a:pt x="3175" y="913"/>
                    </a:cubicBezTo>
                    <a:cubicBezTo>
                      <a:pt x="3185" y="913"/>
                      <a:pt x="3194" y="919"/>
                      <a:pt x="3203" y="928"/>
                    </a:cubicBezTo>
                    <a:cubicBezTo>
                      <a:pt x="3210" y="877"/>
                      <a:pt x="3216" y="820"/>
                      <a:pt x="3222" y="769"/>
                    </a:cubicBezTo>
                    <a:cubicBezTo>
                      <a:pt x="3235" y="674"/>
                      <a:pt x="3254" y="579"/>
                      <a:pt x="3260" y="483"/>
                    </a:cubicBezTo>
                    <a:cubicBezTo>
                      <a:pt x="3267" y="382"/>
                      <a:pt x="3267" y="274"/>
                      <a:pt x="3260" y="172"/>
                    </a:cubicBezTo>
                    <a:cubicBezTo>
                      <a:pt x="3260" y="166"/>
                      <a:pt x="3267" y="159"/>
                      <a:pt x="3273" y="153"/>
                    </a:cubicBezTo>
                    <a:cubicBezTo>
                      <a:pt x="3260" y="134"/>
                      <a:pt x="3248" y="115"/>
                      <a:pt x="3235" y="83"/>
                    </a:cubicBezTo>
                    <a:cubicBezTo>
                      <a:pt x="3222" y="58"/>
                      <a:pt x="3210" y="26"/>
                      <a:pt x="319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97"/>
              <p:cNvSpPr/>
              <p:nvPr/>
            </p:nvSpPr>
            <p:spPr>
              <a:xfrm>
                <a:off x="3325103" y="-1144411"/>
                <a:ext cx="204000" cy="409710"/>
              </a:xfrm>
              <a:custGeom>
                <a:rect b="b" l="l" r="r" t="t"/>
                <a:pathLst>
                  <a:path extrusionOk="0" h="2874" w="1431">
                    <a:moveTo>
                      <a:pt x="1309" y="1"/>
                    </a:moveTo>
                    <a:cubicBezTo>
                      <a:pt x="1297" y="134"/>
                      <a:pt x="1290" y="268"/>
                      <a:pt x="1284" y="401"/>
                    </a:cubicBezTo>
                    <a:lnTo>
                      <a:pt x="693" y="26"/>
                    </a:lnTo>
                    <a:lnTo>
                      <a:pt x="693" y="26"/>
                    </a:lnTo>
                    <a:cubicBezTo>
                      <a:pt x="820" y="744"/>
                      <a:pt x="782" y="1482"/>
                      <a:pt x="572" y="2187"/>
                    </a:cubicBezTo>
                    <a:lnTo>
                      <a:pt x="216" y="2009"/>
                    </a:lnTo>
                    <a:cubicBezTo>
                      <a:pt x="77" y="2162"/>
                      <a:pt x="38" y="2365"/>
                      <a:pt x="0" y="2568"/>
                    </a:cubicBezTo>
                    <a:cubicBezTo>
                      <a:pt x="38" y="2524"/>
                      <a:pt x="77" y="2479"/>
                      <a:pt x="108" y="2435"/>
                    </a:cubicBezTo>
                    <a:cubicBezTo>
                      <a:pt x="121" y="2409"/>
                      <a:pt x="140" y="2384"/>
                      <a:pt x="159" y="2365"/>
                    </a:cubicBezTo>
                    <a:cubicBezTo>
                      <a:pt x="172" y="2339"/>
                      <a:pt x="191" y="2320"/>
                      <a:pt x="216" y="2308"/>
                    </a:cubicBezTo>
                    <a:cubicBezTo>
                      <a:pt x="221" y="2306"/>
                      <a:pt x="226" y="2305"/>
                      <a:pt x="230" y="2305"/>
                    </a:cubicBezTo>
                    <a:cubicBezTo>
                      <a:pt x="244" y="2305"/>
                      <a:pt x="255" y="2312"/>
                      <a:pt x="255" y="2327"/>
                    </a:cubicBezTo>
                    <a:cubicBezTo>
                      <a:pt x="255" y="2359"/>
                      <a:pt x="248" y="2390"/>
                      <a:pt x="229" y="2416"/>
                    </a:cubicBezTo>
                    <a:cubicBezTo>
                      <a:pt x="216" y="2441"/>
                      <a:pt x="197" y="2467"/>
                      <a:pt x="178" y="2492"/>
                    </a:cubicBezTo>
                    <a:cubicBezTo>
                      <a:pt x="172" y="2505"/>
                      <a:pt x="159" y="2524"/>
                      <a:pt x="146" y="2536"/>
                    </a:cubicBezTo>
                    <a:lnTo>
                      <a:pt x="223" y="2638"/>
                    </a:lnTo>
                    <a:lnTo>
                      <a:pt x="261" y="2683"/>
                    </a:lnTo>
                    <a:cubicBezTo>
                      <a:pt x="264" y="2679"/>
                      <a:pt x="269" y="2678"/>
                      <a:pt x="274" y="2678"/>
                    </a:cubicBezTo>
                    <a:cubicBezTo>
                      <a:pt x="278" y="2678"/>
                      <a:pt x="283" y="2679"/>
                      <a:pt x="286" y="2683"/>
                    </a:cubicBezTo>
                    <a:cubicBezTo>
                      <a:pt x="439" y="2746"/>
                      <a:pt x="604" y="2803"/>
                      <a:pt x="757" y="2873"/>
                    </a:cubicBezTo>
                    <a:cubicBezTo>
                      <a:pt x="788" y="2822"/>
                      <a:pt x="826" y="2772"/>
                      <a:pt x="858" y="2714"/>
                    </a:cubicBezTo>
                    <a:cubicBezTo>
                      <a:pt x="877" y="2683"/>
                      <a:pt x="890" y="2644"/>
                      <a:pt x="909" y="2606"/>
                    </a:cubicBezTo>
                    <a:cubicBezTo>
                      <a:pt x="922" y="2568"/>
                      <a:pt x="934" y="2530"/>
                      <a:pt x="960" y="2492"/>
                    </a:cubicBezTo>
                    <a:cubicBezTo>
                      <a:pt x="969" y="2483"/>
                      <a:pt x="982" y="2477"/>
                      <a:pt x="993" y="2477"/>
                    </a:cubicBezTo>
                    <a:cubicBezTo>
                      <a:pt x="997" y="2477"/>
                      <a:pt x="1001" y="2478"/>
                      <a:pt x="1004" y="2479"/>
                    </a:cubicBezTo>
                    <a:cubicBezTo>
                      <a:pt x="1068" y="2333"/>
                      <a:pt x="1112" y="2181"/>
                      <a:pt x="1138" y="2022"/>
                    </a:cubicBezTo>
                    <a:cubicBezTo>
                      <a:pt x="1157" y="1920"/>
                      <a:pt x="1157" y="1806"/>
                      <a:pt x="1151" y="1698"/>
                    </a:cubicBezTo>
                    <a:cubicBezTo>
                      <a:pt x="1144" y="1596"/>
                      <a:pt x="1112" y="1494"/>
                      <a:pt x="1144" y="1399"/>
                    </a:cubicBezTo>
                    <a:cubicBezTo>
                      <a:pt x="1148" y="1387"/>
                      <a:pt x="1160" y="1380"/>
                      <a:pt x="1174" y="1380"/>
                    </a:cubicBezTo>
                    <a:cubicBezTo>
                      <a:pt x="1181" y="1380"/>
                      <a:pt x="1188" y="1382"/>
                      <a:pt x="1195" y="1386"/>
                    </a:cubicBezTo>
                    <a:cubicBezTo>
                      <a:pt x="1265" y="1462"/>
                      <a:pt x="1303" y="1564"/>
                      <a:pt x="1297" y="1666"/>
                    </a:cubicBezTo>
                    <a:cubicBezTo>
                      <a:pt x="1386" y="1386"/>
                      <a:pt x="1430" y="1088"/>
                      <a:pt x="1430" y="795"/>
                    </a:cubicBezTo>
                    <a:cubicBezTo>
                      <a:pt x="1430" y="611"/>
                      <a:pt x="1405" y="427"/>
                      <a:pt x="1367" y="249"/>
                    </a:cubicBezTo>
                    <a:cubicBezTo>
                      <a:pt x="1348" y="166"/>
                      <a:pt x="1328" y="83"/>
                      <a:pt x="130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97"/>
              <p:cNvSpPr/>
              <p:nvPr/>
            </p:nvSpPr>
            <p:spPr>
              <a:xfrm>
                <a:off x="3525254" y="-1406146"/>
                <a:ext cx="23665" cy="89811"/>
              </a:xfrm>
              <a:custGeom>
                <a:rect b="b" l="l" r="r" t="t"/>
                <a:pathLst>
                  <a:path extrusionOk="0" h="630" w="166">
                    <a:moveTo>
                      <a:pt x="13" y="0"/>
                    </a:moveTo>
                    <a:cubicBezTo>
                      <a:pt x="13" y="77"/>
                      <a:pt x="1" y="153"/>
                      <a:pt x="1" y="229"/>
                    </a:cubicBezTo>
                    <a:cubicBezTo>
                      <a:pt x="64" y="356"/>
                      <a:pt x="121" y="490"/>
                      <a:pt x="166" y="629"/>
                    </a:cubicBezTo>
                    <a:cubicBezTo>
                      <a:pt x="160" y="579"/>
                      <a:pt x="147" y="521"/>
                      <a:pt x="141" y="471"/>
                    </a:cubicBezTo>
                    <a:cubicBezTo>
                      <a:pt x="102" y="312"/>
                      <a:pt x="64" y="153"/>
                      <a:pt x="13" y="0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97"/>
              <p:cNvSpPr/>
              <p:nvPr/>
            </p:nvSpPr>
            <p:spPr>
              <a:xfrm>
                <a:off x="3513564" y="-1331874"/>
                <a:ext cx="48042" cy="296377"/>
              </a:xfrm>
              <a:custGeom>
                <a:rect b="b" l="l" r="r" t="t"/>
                <a:pathLst>
                  <a:path extrusionOk="0" h="2079" w="337">
                    <a:moveTo>
                      <a:pt x="64" y="0"/>
                    </a:moveTo>
                    <a:cubicBezTo>
                      <a:pt x="45" y="356"/>
                      <a:pt x="19" y="712"/>
                      <a:pt x="0" y="1062"/>
                    </a:cubicBezTo>
                    <a:cubicBezTo>
                      <a:pt x="95" y="1208"/>
                      <a:pt x="159" y="1373"/>
                      <a:pt x="191" y="1545"/>
                    </a:cubicBezTo>
                    <a:cubicBezTo>
                      <a:pt x="229" y="1716"/>
                      <a:pt x="248" y="1901"/>
                      <a:pt x="254" y="2078"/>
                    </a:cubicBezTo>
                    <a:cubicBezTo>
                      <a:pt x="273" y="1964"/>
                      <a:pt x="286" y="1843"/>
                      <a:pt x="299" y="1729"/>
                    </a:cubicBezTo>
                    <a:cubicBezTo>
                      <a:pt x="337" y="1259"/>
                      <a:pt x="292" y="795"/>
                      <a:pt x="172" y="344"/>
                    </a:cubicBezTo>
                    <a:cubicBezTo>
                      <a:pt x="146" y="229"/>
                      <a:pt x="108" y="115"/>
                      <a:pt x="64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97"/>
              <p:cNvSpPr/>
              <p:nvPr/>
            </p:nvSpPr>
            <p:spPr>
              <a:xfrm>
                <a:off x="3445565" y="-1249048"/>
                <a:ext cx="44478" cy="103069"/>
              </a:xfrm>
              <a:custGeom>
                <a:rect b="b" l="l" r="r" t="t"/>
                <a:pathLst>
                  <a:path extrusionOk="0" h="723" w="312">
                    <a:moveTo>
                      <a:pt x="72" y="0"/>
                    </a:moveTo>
                    <a:cubicBezTo>
                      <a:pt x="41" y="0"/>
                      <a:pt x="11" y="22"/>
                      <a:pt x="7" y="55"/>
                    </a:cubicBezTo>
                    <a:cubicBezTo>
                      <a:pt x="1" y="118"/>
                      <a:pt x="20" y="182"/>
                      <a:pt x="45" y="239"/>
                    </a:cubicBezTo>
                    <a:cubicBezTo>
                      <a:pt x="64" y="296"/>
                      <a:pt x="83" y="347"/>
                      <a:pt x="109" y="404"/>
                    </a:cubicBezTo>
                    <a:cubicBezTo>
                      <a:pt x="128" y="462"/>
                      <a:pt x="147" y="512"/>
                      <a:pt x="166" y="570"/>
                    </a:cubicBezTo>
                    <a:cubicBezTo>
                      <a:pt x="178" y="627"/>
                      <a:pt x="210" y="678"/>
                      <a:pt x="248" y="716"/>
                    </a:cubicBezTo>
                    <a:cubicBezTo>
                      <a:pt x="255" y="720"/>
                      <a:pt x="263" y="722"/>
                      <a:pt x="270" y="722"/>
                    </a:cubicBezTo>
                    <a:cubicBezTo>
                      <a:pt x="283" y="722"/>
                      <a:pt x="295" y="715"/>
                      <a:pt x="299" y="703"/>
                    </a:cubicBezTo>
                    <a:cubicBezTo>
                      <a:pt x="312" y="646"/>
                      <a:pt x="306" y="589"/>
                      <a:pt x="286" y="538"/>
                    </a:cubicBezTo>
                    <a:cubicBezTo>
                      <a:pt x="267" y="481"/>
                      <a:pt x="255" y="424"/>
                      <a:pt x="236" y="366"/>
                    </a:cubicBezTo>
                    <a:lnTo>
                      <a:pt x="191" y="195"/>
                    </a:lnTo>
                    <a:cubicBezTo>
                      <a:pt x="178" y="138"/>
                      <a:pt x="159" y="74"/>
                      <a:pt x="121" y="23"/>
                    </a:cubicBezTo>
                    <a:cubicBezTo>
                      <a:pt x="108" y="7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97"/>
              <p:cNvSpPr/>
              <p:nvPr/>
            </p:nvSpPr>
            <p:spPr>
              <a:xfrm>
                <a:off x="3465665" y="-1332301"/>
                <a:ext cx="28939" cy="60587"/>
              </a:xfrm>
              <a:custGeom>
                <a:rect b="b" l="l" r="r" t="t"/>
                <a:pathLst>
                  <a:path extrusionOk="0" h="425" w="203">
                    <a:moveTo>
                      <a:pt x="36" y="0"/>
                    </a:moveTo>
                    <a:cubicBezTo>
                      <a:pt x="16" y="0"/>
                      <a:pt x="0" y="21"/>
                      <a:pt x="6" y="42"/>
                    </a:cubicBezTo>
                    <a:cubicBezTo>
                      <a:pt x="6" y="61"/>
                      <a:pt x="6" y="80"/>
                      <a:pt x="18" y="92"/>
                    </a:cubicBezTo>
                    <a:lnTo>
                      <a:pt x="37" y="137"/>
                    </a:lnTo>
                    <a:cubicBezTo>
                      <a:pt x="50" y="169"/>
                      <a:pt x="63" y="194"/>
                      <a:pt x="76" y="226"/>
                    </a:cubicBezTo>
                    <a:cubicBezTo>
                      <a:pt x="101" y="277"/>
                      <a:pt x="114" y="340"/>
                      <a:pt x="126" y="404"/>
                    </a:cubicBezTo>
                    <a:cubicBezTo>
                      <a:pt x="135" y="418"/>
                      <a:pt x="149" y="424"/>
                      <a:pt x="163" y="424"/>
                    </a:cubicBezTo>
                    <a:cubicBezTo>
                      <a:pt x="181" y="424"/>
                      <a:pt x="199" y="413"/>
                      <a:pt x="203" y="391"/>
                    </a:cubicBezTo>
                    <a:cubicBezTo>
                      <a:pt x="203" y="315"/>
                      <a:pt x="190" y="251"/>
                      <a:pt x="171" y="181"/>
                    </a:cubicBezTo>
                    <a:cubicBezTo>
                      <a:pt x="158" y="150"/>
                      <a:pt x="145" y="118"/>
                      <a:pt x="133" y="92"/>
                    </a:cubicBezTo>
                    <a:cubicBezTo>
                      <a:pt x="120" y="73"/>
                      <a:pt x="114" y="54"/>
                      <a:pt x="101" y="42"/>
                    </a:cubicBezTo>
                    <a:cubicBezTo>
                      <a:pt x="88" y="23"/>
                      <a:pt x="69" y="16"/>
                      <a:pt x="50" y="3"/>
                    </a:cubicBezTo>
                    <a:cubicBezTo>
                      <a:pt x="45" y="1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97"/>
              <p:cNvSpPr/>
              <p:nvPr/>
            </p:nvSpPr>
            <p:spPr>
              <a:xfrm>
                <a:off x="3421472" y="-1303932"/>
                <a:ext cx="15111" cy="31078"/>
              </a:xfrm>
              <a:custGeom>
                <a:rect b="b" l="l" r="r" t="t"/>
                <a:pathLst>
                  <a:path extrusionOk="0" h="218" w="106">
                    <a:moveTo>
                      <a:pt x="31" y="1"/>
                    </a:moveTo>
                    <a:cubicBezTo>
                      <a:pt x="17" y="1"/>
                      <a:pt x="0" y="13"/>
                      <a:pt x="4" y="33"/>
                    </a:cubicBezTo>
                    <a:cubicBezTo>
                      <a:pt x="4" y="59"/>
                      <a:pt x="4" y="84"/>
                      <a:pt x="11" y="109"/>
                    </a:cubicBezTo>
                    <a:cubicBezTo>
                      <a:pt x="17" y="135"/>
                      <a:pt x="23" y="160"/>
                      <a:pt x="30" y="186"/>
                    </a:cubicBezTo>
                    <a:cubicBezTo>
                      <a:pt x="30" y="192"/>
                      <a:pt x="36" y="205"/>
                      <a:pt x="42" y="211"/>
                    </a:cubicBezTo>
                    <a:cubicBezTo>
                      <a:pt x="49" y="218"/>
                      <a:pt x="61" y="218"/>
                      <a:pt x="68" y="218"/>
                    </a:cubicBezTo>
                    <a:cubicBezTo>
                      <a:pt x="93" y="211"/>
                      <a:pt x="106" y="192"/>
                      <a:pt x="106" y="173"/>
                    </a:cubicBezTo>
                    <a:cubicBezTo>
                      <a:pt x="100" y="148"/>
                      <a:pt x="93" y="116"/>
                      <a:pt x="81" y="90"/>
                    </a:cubicBezTo>
                    <a:cubicBezTo>
                      <a:pt x="74" y="65"/>
                      <a:pt x="61" y="40"/>
                      <a:pt x="49" y="14"/>
                    </a:cubicBezTo>
                    <a:cubicBezTo>
                      <a:pt x="46" y="5"/>
                      <a:pt x="39" y="1"/>
                      <a:pt x="3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97"/>
              <p:cNvSpPr/>
              <p:nvPr/>
            </p:nvSpPr>
            <p:spPr>
              <a:xfrm>
                <a:off x="3413917" y="-1183329"/>
                <a:ext cx="16109" cy="29367"/>
              </a:xfrm>
              <a:custGeom>
                <a:rect b="b" l="l" r="r" t="t"/>
                <a:pathLst>
                  <a:path extrusionOk="0" h="206" w="113">
                    <a:moveTo>
                      <a:pt x="19" y="1"/>
                    </a:moveTo>
                    <a:cubicBezTo>
                      <a:pt x="6" y="7"/>
                      <a:pt x="0" y="13"/>
                      <a:pt x="0" y="26"/>
                    </a:cubicBezTo>
                    <a:lnTo>
                      <a:pt x="13" y="64"/>
                    </a:lnTo>
                    <a:cubicBezTo>
                      <a:pt x="13" y="83"/>
                      <a:pt x="19" y="96"/>
                      <a:pt x="19" y="109"/>
                    </a:cubicBezTo>
                    <a:cubicBezTo>
                      <a:pt x="32" y="134"/>
                      <a:pt x="38" y="159"/>
                      <a:pt x="51" y="191"/>
                    </a:cubicBezTo>
                    <a:cubicBezTo>
                      <a:pt x="57" y="202"/>
                      <a:pt x="66" y="206"/>
                      <a:pt x="75" y="206"/>
                    </a:cubicBezTo>
                    <a:cubicBezTo>
                      <a:pt x="94" y="206"/>
                      <a:pt x="112" y="187"/>
                      <a:pt x="108" y="166"/>
                    </a:cubicBezTo>
                    <a:lnTo>
                      <a:pt x="108" y="159"/>
                    </a:lnTo>
                    <a:cubicBezTo>
                      <a:pt x="95" y="134"/>
                      <a:pt x="89" y="109"/>
                      <a:pt x="76" y="90"/>
                    </a:cubicBezTo>
                    <a:cubicBezTo>
                      <a:pt x="70" y="64"/>
                      <a:pt x="70" y="64"/>
                      <a:pt x="64" y="51"/>
                    </a:cubicBezTo>
                    <a:lnTo>
                      <a:pt x="45" y="13"/>
                    </a:lnTo>
                    <a:cubicBezTo>
                      <a:pt x="38" y="7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97"/>
              <p:cNvSpPr/>
              <p:nvPr/>
            </p:nvSpPr>
            <p:spPr>
              <a:xfrm>
                <a:off x="2951888" y="-684664"/>
                <a:ext cx="28226" cy="70709"/>
              </a:xfrm>
              <a:custGeom>
                <a:rect b="b" l="l" r="r" t="t"/>
                <a:pathLst>
                  <a:path extrusionOk="0" h="496" w="198">
                    <a:moveTo>
                      <a:pt x="76" y="1"/>
                    </a:moveTo>
                    <a:cubicBezTo>
                      <a:pt x="59" y="1"/>
                      <a:pt x="43" y="9"/>
                      <a:pt x="32" y="23"/>
                    </a:cubicBezTo>
                    <a:cubicBezTo>
                      <a:pt x="13" y="49"/>
                      <a:pt x="0" y="74"/>
                      <a:pt x="7" y="106"/>
                    </a:cubicBezTo>
                    <a:cubicBezTo>
                      <a:pt x="7" y="119"/>
                      <a:pt x="13" y="131"/>
                      <a:pt x="19" y="144"/>
                    </a:cubicBezTo>
                    <a:lnTo>
                      <a:pt x="19" y="157"/>
                    </a:lnTo>
                    <a:cubicBezTo>
                      <a:pt x="26" y="188"/>
                      <a:pt x="32" y="227"/>
                      <a:pt x="45" y="258"/>
                    </a:cubicBezTo>
                    <a:cubicBezTo>
                      <a:pt x="57" y="328"/>
                      <a:pt x="83" y="398"/>
                      <a:pt x="102" y="468"/>
                    </a:cubicBezTo>
                    <a:cubicBezTo>
                      <a:pt x="112" y="487"/>
                      <a:pt x="129" y="496"/>
                      <a:pt x="145" y="496"/>
                    </a:cubicBezTo>
                    <a:cubicBezTo>
                      <a:pt x="150" y="496"/>
                      <a:pt x="155" y="495"/>
                      <a:pt x="159" y="493"/>
                    </a:cubicBezTo>
                    <a:cubicBezTo>
                      <a:pt x="178" y="487"/>
                      <a:pt x="197" y="468"/>
                      <a:pt x="191" y="443"/>
                    </a:cubicBezTo>
                    <a:cubicBezTo>
                      <a:pt x="191" y="373"/>
                      <a:pt x="191" y="303"/>
                      <a:pt x="178" y="233"/>
                    </a:cubicBezTo>
                    <a:lnTo>
                      <a:pt x="165" y="138"/>
                    </a:lnTo>
                    <a:cubicBezTo>
                      <a:pt x="165" y="119"/>
                      <a:pt x="165" y="99"/>
                      <a:pt x="159" y="80"/>
                    </a:cubicBezTo>
                    <a:cubicBezTo>
                      <a:pt x="159" y="55"/>
                      <a:pt x="140" y="30"/>
                      <a:pt x="115" y="17"/>
                    </a:cubicBezTo>
                    <a:cubicBezTo>
                      <a:pt x="103" y="6"/>
                      <a:pt x="90" y="1"/>
                      <a:pt x="76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97"/>
              <p:cNvSpPr/>
              <p:nvPr/>
            </p:nvSpPr>
            <p:spPr>
              <a:xfrm>
                <a:off x="2993515" y="-659716"/>
                <a:ext cx="19103" cy="46331"/>
              </a:xfrm>
              <a:custGeom>
                <a:rect b="b" l="l" r="r" t="t"/>
                <a:pathLst>
                  <a:path extrusionOk="0" h="325" w="134">
                    <a:moveTo>
                      <a:pt x="39" y="1"/>
                    </a:moveTo>
                    <a:cubicBezTo>
                      <a:pt x="20" y="7"/>
                      <a:pt x="7" y="20"/>
                      <a:pt x="0" y="39"/>
                    </a:cubicBezTo>
                    <a:cubicBezTo>
                      <a:pt x="0" y="45"/>
                      <a:pt x="0" y="52"/>
                      <a:pt x="0" y="58"/>
                    </a:cubicBezTo>
                    <a:cubicBezTo>
                      <a:pt x="0" y="58"/>
                      <a:pt x="0" y="64"/>
                      <a:pt x="0" y="71"/>
                    </a:cubicBezTo>
                    <a:cubicBezTo>
                      <a:pt x="0" y="83"/>
                      <a:pt x="0" y="96"/>
                      <a:pt x="0" y="109"/>
                    </a:cubicBezTo>
                    <a:cubicBezTo>
                      <a:pt x="0" y="121"/>
                      <a:pt x="0" y="134"/>
                      <a:pt x="7" y="147"/>
                    </a:cubicBezTo>
                    <a:lnTo>
                      <a:pt x="32" y="280"/>
                    </a:lnTo>
                    <a:cubicBezTo>
                      <a:pt x="39" y="312"/>
                      <a:pt x="58" y="325"/>
                      <a:pt x="89" y="325"/>
                    </a:cubicBezTo>
                    <a:cubicBezTo>
                      <a:pt x="115" y="318"/>
                      <a:pt x="134" y="293"/>
                      <a:pt x="128" y="268"/>
                    </a:cubicBezTo>
                    <a:lnTo>
                      <a:pt x="102" y="134"/>
                    </a:lnTo>
                    <a:lnTo>
                      <a:pt x="102" y="96"/>
                    </a:lnTo>
                    <a:cubicBezTo>
                      <a:pt x="102" y="83"/>
                      <a:pt x="96" y="71"/>
                      <a:pt x="96" y="58"/>
                    </a:cubicBezTo>
                    <a:cubicBezTo>
                      <a:pt x="92" y="50"/>
                      <a:pt x="91" y="47"/>
                      <a:pt x="90" y="47"/>
                    </a:cubicBezTo>
                    <a:cubicBezTo>
                      <a:pt x="89" y="47"/>
                      <a:pt x="89" y="49"/>
                      <a:pt x="89" y="52"/>
                    </a:cubicBezTo>
                    <a:lnTo>
                      <a:pt x="89" y="45"/>
                    </a:lnTo>
                    <a:cubicBezTo>
                      <a:pt x="89" y="39"/>
                      <a:pt x="89" y="32"/>
                      <a:pt x="83" y="26"/>
                    </a:cubicBezTo>
                    <a:cubicBezTo>
                      <a:pt x="77" y="13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97"/>
              <p:cNvSpPr/>
              <p:nvPr/>
            </p:nvSpPr>
            <p:spPr>
              <a:xfrm>
                <a:off x="3073205" y="-681955"/>
                <a:ext cx="23665" cy="31220"/>
              </a:xfrm>
              <a:custGeom>
                <a:rect b="b" l="l" r="r" t="t"/>
                <a:pathLst>
                  <a:path extrusionOk="0" h="219" w="166">
                    <a:moveTo>
                      <a:pt x="40" y="0"/>
                    </a:moveTo>
                    <a:cubicBezTo>
                      <a:pt x="34" y="0"/>
                      <a:pt x="27" y="2"/>
                      <a:pt x="20" y="4"/>
                    </a:cubicBezTo>
                    <a:cubicBezTo>
                      <a:pt x="13" y="11"/>
                      <a:pt x="7" y="17"/>
                      <a:pt x="7" y="23"/>
                    </a:cubicBezTo>
                    <a:cubicBezTo>
                      <a:pt x="1" y="36"/>
                      <a:pt x="1" y="42"/>
                      <a:pt x="7" y="55"/>
                    </a:cubicBezTo>
                    <a:cubicBezTo>
                      <a:pt x="7" y="68"/>
                      <a:pt x="13" y="80"/>
                      <a:pt x="20" y="93"/>
                    </a:cubicBezTo>
                    <a:lnTo>
                      <a:pt x="32" y="125"/>
                    </a:lnTo>
                    <a:cubicBezTo>
                      <a:pt x="45" y="144"/>
                      <a:pt x="58" y="169"/>
                      <a:pt x="71" y="188"/>
                    </a:cubicBezTo>
                    <a:cubicBezTo>
                      <a:pt x="77" y="201"/>
                      <a:pt x="83" y="208"/>
                      <a:pt x="96" y="214"/>
                    </a:cubicBezTo>
                    <a:cubicBezTo>
                      <a:pt x="102" y="217"/>
                      <a:pt x="109" y="219"/>
                      <a:pt x="115" y="219"/>
                    </a:cubicBezTo>
                    <a:cubicBezTo>
                      <a:pt x="121" y="219"/>
                      <a:pt x="128" y="217"/>
                      <a:pt x="134" y="214"/>
                    </a:cubicBezTo>
                    <a:cubicBezTo>
                      <a:pt x="147" y="214"/>
                      <a:pt x="153" y="201"/>
                      <a:pt x="160" y="188"/>
                    </a:cubicBezTo>
                    <a:cubicBezTo>
                      <a:pt x="166" y="176"/>
                      <a:pt x="166" y="163"/>
                      <a:pt x="160" y="150"/>
                    </a:cubicBezTo>
                    <a:cubicBezTo>
                      <a:pt x="147" y="125"/>
                      <a:pt x="134" y="100"/>
                      <a:pt x="121" y="74"/>
                    </a:cubicBezTo>
                    <a:cubicBezTo>
                      <a:pt x="115" y="68"/>
                      <a:pt x="109" y="55"/>
                      <a:pt x="96" y="42"/>
                    </a:cubicBezTo>
                    <a:cubicBezTo>
                      <a:pt x="90" y="36"/>
                      <a:pt x="83" y="23"/>
                      <a:pt x="71" y="17"/>
                    </a:cubicBezTo>
                    <a:cubicBezTo>
                      <a:pt x="63" y="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97"/>
              <p:cNvSpPr/>
              <p:nvPr/>
            </p:nvSpPr>
            <p:spPr>
              <a:xfrm>
                <a:off x="2773406" y="-856588"/>
                <a:ext cx="31790" cy="61442"/>
              </a:xfrm>
              <a:custGeom>
                <a:rect b="b" l="l" r="r" t="t"/>
                <a:pathLst>
                  <a:path extrusionOk="0" h="431" w="223">
                    <a:moveTo>
                      <a:pt x="51" y="0"/>
                    </a:moveTo>
                    <a:cubicBezTo>
                      <a:pt x="44" y="0"/>
                      <a:pt x="38" y="1"/>
                      <a:pt x="32" y="3"/>
                    </a:cubicBezTo>
                    <a:cubicBezTo>
                      <a:pt x="13" y="15"/>
                      <a:pt x="0" y="41"/>
                      <a:pt x="7" y="66"/>
                    </a:cubicBezTo>
                    <a:cubicBezTo>
                      <a:pt x="32" y="130"/>
                      <a:pt x="51" y="193"/>
                      <a:pt x="70" y="251"/>
                    </a:cubicBezTo>
                    <a:cubicBezTo>
                      <a:pt x="77" y="282"/>
                      <a:pt x="83" y="314"/>
                      <a:pt x="96" y="340"/>
                    </a:cubicBezTo>
                    <a:cubicBezTo>
                      <a:pt x="108" y="371"/>
                      <a:pt x="121" y="416"/>
                      <a:pt x="153" y="428"/>
                    </a:cubicBezTo>
                    <a:cubicBezTo>
                      <a:pt x="158" y="430"/>
                      <a:pt x="163" y="431"/>
                      <a:pt x="167" y="431"/>
                    </a:cubicBezTo>
                    <a:cubicBezTo>
                      <a:pt x="179" y="431"/>
                      <a:pt x="188" y="425"/>
                      <a:pt x="197" y="416"/>
                    </a:cubicBezTo>
                    <a:cubicBezTo>
                      <a:pt x="223" y="384"/>
                      <a:pt x="210" y="346"/>
                      <a:pt x="197" y="308"/>
                    </a:cubicBezTo>
                    <a:cubicBezTo>
                      <a:pt x="185" y="276"/>
                      <a:pt x="172" y="244"/>
                      <a:pt x="165" y="212"/>
                    </a:cubicBezTo>
                    <a:cubicBezTo>
                      <a:pt x="140" y="155"/>
                      <a:pt x="121" y="92"/>
                      <a:pt x="96" y="28"/>
                    </a:cubicBezTo>
                    <a:cubicBezTo>
                      <a:pt x="91" y="9"/>
                      <a:pt x="71" y="0"/>
                      <a:pt x="5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97"/>
              <p:cNvSpPr/>
              <p:nvPr/>
            </p:nvSpPr>
            <p:spPr>
              <a:xfrm>
                <a:off x="2738195" y="-869560"/>
                <a:ext cx="49753" cy="84537"/>
              </a:xfrm>
              <a:custGeom>
                <a:rect b="b" l="l" r="r" t="t"/>
                <a:pathLst>
                  <a:path extrusionOk="0" h="593" w="349">
                    <a:moveTo>
                      <a:pt x="51" y="1"/>
                    </a:moveTo>
                    <a:cubicBezTo>
                      <a:pt x="26" y="1"/>
                      <a:pt x="1" y="21"/>
                      <a:pt x="12" y="56"/>
                    </a:cubicBezTo>
                    <a:cubicBezTo>
                      <a:pt x="18" y="145"/>
                      <a:pt x="38" y="234"/>
                      <a:pt x="69" y="316"/>
                    </a:cubicBezTo>
                    <a:cubicBezTo>
                      <a:pt x="101" y="405"/>
                      <a:pt x="146" y="488"/>
                      <a:pt x="196" y="564"/>
                    </a:cubicBezTo>
                    <a:cubicBezTo>
                      <a:pt x="211" y="582"/>
                      <a:pt x="235" y="592"/>
                      <a:pt x="258" y="592"/>
                    </a:cubicBezTo>
                    <a:cubicBezTo>
                      <a:pt x="275" y="592"/>
                      <a:pt x="291" y="587"/>
                      <a:pt x="304" y="577"/>
                    </a:cubicBezTo>
                    <a:cubicBezTo>
                      <a:pt x="343" y="551"/>
                      <a:pt x="349" y="500"/>
                      <a:pt x="317" y="469"/>
                    </a:cubicBezTo>
                    <a:cubicBezTo>
                      <a:pt x="304" y="431"/>
                      <a:pt x="273" y="399"/>
                      <a:pt x="247" y="361"/>
                    </a:cubicBezTo>
                    <a:cubicBezTo>
                      <a:pt x="228" y="329"/>
                      <a:pt x="209" y="297"/>
                      <a:pt x="196" y="259"/>
                    </a:cubicBezTo>
                    <a:cubicBezTo>
                      <a:pt x="158" y="183"/>
                      <a:pt x="127" y="106"/>
                      <a:pt x="88" y="30"/>
                    </a:cubicBezTo>
                    <a:cubicBezTo>
                      <a:pt x="83" y="10"/>
                      <a:pt x="67" y="1"/>
                      <a:pt x="5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97"/>
              <p:cNvSpPr/>
              <p:nvPr/>
            </p:nvSpPr>
            <p:spPr>
              <a:xfrm>
                <a:off x="2673759" y="-899212"/>
                <a:ext cx="19103" cy="33786"/>
              </a:xfrm>
              <a:custGeom>
                <a:rect b="b" l="l" r="r" t="t"/>
                <a:pathLst>
                  <a:path extrusionOk="0" h="237" w="134">
                    <a:moveTo>
                      <a:pt x="36" y="1"/>
                    </a:moveTo>
                    <a:cubicBezTo>
                      <a:pt x="32" y="1"/>
                      <a:pt x="29" y="1"/>
                      <a:pt x="26" y="3"/>
                    </a:cubicBezTo>
                    <a:cubicBezTo>
                      <a:pt x="7" y="9"/>
                      <a:pt x="0" y="28"/>
                      <a:pt x="7" y="41"/>
                    </a:cubicBezTo>
                    <a:cubicBezTo>
                      <a:pt x="19" y="73"/>
                      <a:pt x="32" y="105"/>
                      <a:pt x="45" y="136"/>
                    </a:cubicBezTo>
                    <a:cubicBezTo>
                      <a:pt x="51" y="156"/>
                      <a:pt x="57" y="168"/>
                      <a:pt x="64" y="187"/>
                    </a:cubicBezTo>
                    <a:cubicBezTo>
                      <a:pt x="70" y="200"/>
                      <a:pt x="83" y="219"/>
                      <a:pt x="96" y="232"/>
                    </a:cubicBezTo>
                    <a:cubicBezTo>
                      <a:pt x="97" y="235"/>
                      <a:pt x="101" y="237"/>
                      <a:pt x="106" y="237"/>
                    </a:cubicBezTo>
                    <a:cubicBezTo>
                      <a:pt x="117" y="237"/>
                      <a:pt x="134" y="226"/>
                      <a:pt x="134" y="213"/>
                    </a:cubicBezTo>
                    <a:cubicBezTo>
                      <a:pt x="127" y="200"/>
                      <a:pt x="127" y="181"/>
                      <a:pt x="121" y="162"/>
                    </a:cubicBezTo>
                    <a:cubicBezTo>
                      <a:pt x="115" y="143"/>
                      <a:pt x="108" y="130"/>
                      <a:pt x="102" y="117"/>
                    </a:cubicBezTo>
                    <a:cubicBezTo>
                      <a:pt x="89" y="79"/>
                      <a:pt x="76" y="54"/>
                      <a:pt x="64" y="22"/>
                    </a:cubicBezTo>
                    <a:cubicBezTo>
                      <a:pt x="59" y="8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97"/>
              <p:cNvSpPr/>
              <p:nvPr/>
            </p:nvSpPr>
            <p:spPr>
              <a:xfrm>
                <a:off x="3119393" y="-758793"/>
                <a:ext cx="44193" cy="98935"/>
              </a:xfrm>
              <a:custGeom>
                <a:rect b="b" l="l" r="r" t="t"/>
                <a:pathLst>
                  <a:path extrusionOk="0" h="694" w="310">
                    <a:moveTo>
                      <a:pt x="52" y="1"/>
                    </a:moveTo>
                    <a:cubicBezTo>
                      <a:pt x="27" y="1"/>
                      <a:pt x="1" y="25"/>
                      <a:pt x="14" y="54"/>
                    </a:cubicBezTo>
                    <a:cubicBezTo>
                      <a:pt x="45" y="156"/>
                      <a:pt x="71" y="264"/>
                      <a:pt x="102" y="365"/>
                    </a:cubicBezTo>
                    <a:cubicBezTo>
                      <a:pt x="122" y="416"/>
                      <a:pt x="134" y="467"/>
                      <a:pt x="153" y="518"/>
                    </a:cubicBezTo>
                    <a:cubicBezTo>
                      <a:pt x="160" y="569"/>
                      <a:pt x="179" y="613"/>
                      <a:pt x="204" y="664"/>
                    </a:cubicBezTo>
                    <a:cubicBezTo>
                      <a:pt x="212" y="683"/>
                      <a:pt x="234" y="693"/>
                      <a:pt x="255" y="693"/>
                    </a:cubicBezTo>
                    <a:cubicBezTo>
                      <a:pt x="283" y="693"/>
                      <a:pt x="309" y="677"/>
                      <a:pt x="306" y="645"/>
                    </a:cubicBezTo>
                    <a:cubicBezTo>
                      <a:pt x="299" y="588"/>
                      <a:pt x="287" y="530"/>
                      <a:pt x="261" y="480"/>
                    </a:cubicBezTo>
                    <a:lnTo>
                      <a:pt x="204" y="333"/>
                    </a:lnTo>
                    <a:cubicBezTo>
                      <a:pt x="166" y="225"/>
                      <a:pt x="122" y="124"/>
                      <a:pt x="83" y="22"/>
                    </a:cubicBezTo>
                    <a:cubicBezTo>
                      <a:pt x="77" y="7"/>
                      <a:pt x="65" y="1"/>
                      <a:pt x="5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97"/>
              <p:cNvSpPr/>
              <p:nvPr/>
            </p:nvSpPr>
            <p:spPr>
              <a:xfrm>
                <a:off x="3121246" y="-838055"/>
                <a:ext cx="21811" cy="53887"/>
              </a:xfrm>
              <a:custGeom>
                <a:rect b="b" l="l" r="r" t="t"/>
                <a:pathLst>
                  <a:path extrusionOk="0" h="378" w="153">
                    <a:moveTo>
                      <a:pt x="42" y="1"/>
                    </a:moveTo>
                    <a:cubicBezTo>
                      <a:pt x="37" y="1"/>
                      <a:pt x="32" y="2"/>
                      <a:pt x="26" y="6"/>
                    </a:cubicBezTo>
                    <a:cubicBezTo>
                      <a:pt x="7" y="13"/>
                      <a:pt x="1" y="32"/>
                      <a:pt x="7" y="51"/>
                    </a:cubicBezTo>
                    <a:lnTo>
                      <a:pt x="51" y="210"/>
                    </a:lnTo>
                    <a:cubicBezTo>
                      <a:pt x="64" y="235"/>
                      <a:pt x="64" y="260"/>
                      <a:pt x="77" y="286"/>
                    </a:cubicBezTo>
                    <a:cubicBezTo>
                      <a:pt x="89" y="318"/>
                      <a:pt x="102" y="343"/>
                      <a:pt x="115" y="368"/>
                    </a:cubicBezTo>
                    <a:cubicBezTo>
                      <a:pt x="119" y="373"/>
                      <a:pt x="127" y="377"/>
                      <a:pt x="133" y="377"/>
                    </a:cubicBezTo>
                    <a:cubicBezTo>
                      <a:pt x="136" y="377"/>
                      <a:pt x="138" y="377"/>
                      <a:pt x="140" y="375"/>
                    </a:cubicBezTo>
                    <a:cubicBezTo>
                      <a:pt x="153" y="368"/>
                      <a:pt x="153" y="362"/>
                      <a:pt x="153" y="349"/>
                    </a:cubicBezTo>
                    <a:cubicBezTo>
                      <a:pt x="153" y="292"/>
                      <a:pt x="140" y="235"/>
                      <a:pt x="121" y="178"/>
                    </a:cubicBezTo>
                    <a:cubicBezTo>
                      <a:pt x="102" y="127"/>
                      <a:pt x="89" y="70"/>
                      <a:pt x="70" y="19"/>
                    </a:cubicBezTo>
                    <a:cubicBezTo>
                      <a:pt x="66" y="10"/>
                      <a:pt x="55" y="1"/>
                      <a:pt x="4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97"/>
              <p:cNvSpPr/>
              <p:nvPr/>
            </p:nvSpPr>
            <p:spPr>
              <a:xfrm>
                <a:off x="3377850" y="-1051891"/>
                <a:ext cx="27086" cy="66289"/>
              </a:xfrm>
              <a:custGeom>
                <a:rect b="b" l="l" r="r" t="t"/>
                <a:pathLst>
                  <a:path extrusionOk="0" h="465" w="190">
                    <a:moveTo>
                      <a:pt x="60" y="0"/>
                    </a:moveTo>
                    <a:cubicBezTo>
                      <a:pt x="29" y="0"/>
                      <a:pt x="0" y="23"/>
                      <a:pt x="5" y="57"/>
                    </a:cubicBezTo>
                    <a:cubicBezTo>
                      <a:pt x="5" y="64"/>
                      <a:pt x="5" y="70"/>
                      <a:pt x="5" y="83"/>
                    </a:cubicBezTo>
                    <a:cubicBezTo>
                      <a:pt x="12" y="89"/>
                      <a:pt x="12" y="102"/>
                      <a:pt x="18" y="114"/>
                    </a:cubicBezTo>
                    <a:cubicBezTo>
                      <a:pt x="24" y="127"/>
                      <a:pt x="31" y="140"/>
                      <a:pt x="37" y="159"/>
                    </a:cubicBezTo>
                    <a:lnTo>
                      <a:pt x="43" y="184"/>
                    </a:lnTo>
                    <a:cubicBezTo>
                      <a:pt x="43" y="184"/>
                      <a:pt x="48" y="198"/>
                      <a:pt x="49" y="198"/>
                    </a:cubicBezTo>
                    <a:cubicBezTo>
                      <a:pt x="50" y="198"/>
                      <a:pt x="50" y="198"/>
                      <a:pt x="50" y="197"/>
                    </a:cubicBezTo>
                    <a:cubicBezTo>
                      <a:pt x="56" y="216"/>
                      <a:pt x="56" y="229"/>
                      <a:pt x="62" y="242"/>
                    </a:cubicBezTo>
                    <a:cubicBezTo>
                      <a:pt x="69" y="273"/>
                      <a:pt x="75" y="311"/>
                      <a:pt x="75" y="343"/>
                    </a:cubicBezTo>
                    <a:cubicBezTo>
                      <a:pt x="75" y="375"/>
                      <a:pt x="82" y="407"/>
                      <a:pt x="88" y="439"/>
                    </a:cubicBezTo>
                    <a:cubicBezTo>
                      <a:pt x="95" y="456"/>
                      <a:pt x="110" y="464"/>
                      <a:pt x="126" y="464"/>
                    </a:cubicBezTo>
                    <a:cubicBezTo>
                      <a:pt x="138" y="464"/>
                      <a:pt x="149" y="460"/>
                      <a:pt x="158" y="451"/>
                    </a:cubicBezTo>
                    <a:cubicBezTo>
                      <a:pt x="177" y="419"/>
                      <a:pt x="190" y="381"/>
                      <a:pt x="190" y="343"/>
                    </a:cubicBezTo>
                    <a:cubicBezTo>
                      <a:pt x="190" y="299"/>
                      <a:pt x="190" y="261"/>
                      <a:pt x="183" y="222"/>
                    </a:cubicBezTo>
                    <a:cubicBezTo>
                      <a:pt x="177" y="184"/>
                      <a:pt x="164" y="146"/>
                      <a:pt x="151" y="114"/>
                    </a:cubicBezTo>
                    <a:cubicBezTo>
                      <a:pt x="145" y="70"/>
                      <a:pt x="120" y="32"/>
                      <a:pt x="88" y="6"/>
                    </a:cubicBezTo>
                    <a:cubicBezTo>
                      <a:pt x="79" y="2"/>
                      <a:pt x="70" y="0"/>
                      <a:pt x="6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97"/>
              <p:cNvSpPr/>
              <p:nvPr/>
            </p:nvSpPr>
            <p:spPr>
              <a:xfrm>
                <a:off x="3314269" y="-980612"/>
                <a:ext cx="14541" cy="43908"/>
              </a:xfrm>
              <a:custGeom>
                <a:rect b="b" l="l" r="r" t="t"/>
                <a:pathLst>
                  <a:path extrusionOk="0" h="308" w="102">
                    <a:moveTo>
                      <a:pt x="32" y="1"/>
                    </a:moveTo>
                    <a:cubicBezTo>
                      <a:pt x="24" y="1"/>
                      <a:pt x="16" y="5"/>
                      <a:pt x="13" y="15"/>
                    </a:cubicBezTo>
                    <a:cubicBezTo>
                      <a:pt x="6" y="21"/>
                      <a:pt x="0" y="34"/>
                      <a:pt x="0" y="47"/>
                    </a:cubicBezTo>
                    <a:lnTo>
                      <a:pt x="0" y="72"/>
                    </a:lnTo>
                    <a:cubicBezTo>
                      <a:pt x="0" y="97"/>
                      <a:pt x="0" y="123"/>
                      <a:pt x="0" y="142"/>
                    </a:cubicBezTo>
                    <a:cubicBezTo>
                      <a:pt x="0" y="186"/>
                      <a:pt x="6" y="231"/>
                      <a:pt x="13" y="269"/>
                    </a:cubicBezTo>
                    <a:cubicBezTo>
                      <a:pt x="13" y="294"/>
                      <a:pt x="38" y="307"/>
                      <a:pt x="57" y="307"/>
                    </a:cubicBezTo>
                    <a:cubicBezTo>
                      <a:pt x="83" y="301"/>
                      <a:pt x="102" y="282"/>
                      <a:pt x="95" y="256"/>
                    </a:cubicBezTo>
                    <a:cubicBezTo>
                      <a:pt x="89" y="218"/>
                      <a:pt x="89" y="174"/>
                      <a:pt x="83" y="136"/>
                    </a:cubicBezTo>
                    <a:cubicBezTo>
                      <a:pt x="83" y="116"/>
                      <a:pt x="76" y="91"/>
                      <a:pt x="76" y="72"/>
                    </a:cubicBezTo>
                    <a:cubicBezTo>
                      <a:pt x="76" y="66"/>
                      <a:pt x="76" y="53"/>
                      <a:pt x="70" y="47"/>
                    </a:cubicBezTo>
                    <a:cubicBezTo>
                      <a:pt x="64" y="34"/>
                      <a:pt x="57" y="21"/>
                      <a:pt x="51" y="15"/>
                    </a:cubicBezTo>
                    <a:cubicBezTo>
                      <a:pt x="48" y="5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97"/>
              <p:cNvSpPr/>
              <p:nvPr/>
            </p:nvSpPr>
            <p:spPr>
              <a:xfrm>
                <a:off x="2503402" y="-1724334"/>
                <a:ext cx="49753" cy="97224"/>
              </a:xfrm>
              <a:custGeom>
                <a:rect b="b" l="l" r="r" t="t"/>
                <a:pathLst>
                  <a:path extrusionOk="0" h="682" w="349">
                    <a:moveTo>
                      <a:pt x="298" y="1"/>
                    </a:moveTo>
                    <a:cubicBezTo>
                      <a:pt x="289" y="1"/>
                      <a:pt x="281" y="3"/>
                      <a:pt x="274" y="8"/>
                    </a:cubicBezTo>
                    <a:cubicBezTo>
                      <a:pt x="229" y="46"/>
                      <a:pt x="191" y="91"/>
                      <a:pt x="166" y="148"/>
                    </a:cubicBezTo>
                    <a:cubicBezTo>
                      <a:pt x="134" y="192"/>
                      <a:pt x="115" y="243"/>
                      <a:pt x="89" y="300"/>
                    </a:cubicBezTo>
                    <a:cubicBezTo>
                      <a:pt x="70" y="345"/>
                      <a:pt x="51" y="402"/>
                      <a:pt x="39" y="453"/>
                    </a:cubicBezTo>
                    <a:cubicBezTo>
                      <a:pt x="32" y="485"/>
                      <a:pt x="26" y="510"/>
                      <a:pt x="20" y="542"/>
                    </a:cubicBezTo>
                    <a:cubicBezTo>
                      <a:pt x="13" y="574"/>
                      <a:pt x="1" y="625"/>
                      <a:pt x="26" y="656"/>
                    </a:cubicBezTo>
                    <a:cubicBezTo>
                      <a:pt x="43" y="673"/>
                      <a:pt x="65" y="682"/>
                      <a:pt x="88" y="682"/>
                    </a:cubicBezTo>
                    <a:cubicBezTo>
                      <a:pt x="99" y="682"/>
                      <a:pt x="111" y="680"/>
                      <a:pt x="121" y="675"/>
                    </a:cubicBezTo>
                    <a:cubicBezTo>
                      <a:pt x="134" y="669"/>
                      <a:pt x="147" y="656"/>
                      <a:pt x="153" y="644"/>
                    </a:cubicBezTo>
                    <a:cubicBezTo>
                      <a:pt x="153" y="644"/>
                      <a:pt x="166" y="618"/>
                      <a:pt x="166" y="612"/>
                    </a:cubicBezTo>
                    <a:cubicBezTo>
                      <a:pt x="166" y="606"/>
                      <a:pt x="166" y="599"/>
                      <a:pt x="166" y="593"/>
                    </a:cubicBezTo>
                    <a:cubicBezTo>
                      <a:pt x="178" y="504"/>
                      <a:pt x="204" y="415"/>
                      <a:pt x="229" y="326"/>
                    </a:cubicBezTo>
                    <a:cubicBezTo>
                      <a:pt x="267" y="231"/>
                      <a:pt x="318" y="142"/>
                      <a:pt x="344" y="46"/>
                    </a:cubicBezTo>
                    <a:cubicBezTo>
                      <a:pt x="348" y="18"/>
                      <a:pt x="322" y="1"/>
                      <a:pt x="29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97"/>
              <p:cNvSpPr/>
              <p:nvPr/>
            </p:nvSpPr>
            <p:spPr>
              <a:xfrm>
                <a:off x="2526069" y="-1633525"/>
                <a:ext cx="143" cy="998"/>
              </a:xfrm>
              <a:custGeom>
                <a:rect b="b" l="l" r="r" t="t"/>
                <a:pathLst>
                  <a:path extrusionOk="0" h="7" w="1">
                    <a:moveTo>
                      <a:pt x="0" y="0"/>
                    </a:move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97"/>
              <p:cNvSpPr/>
              <p:nvPr/>
            </p:nvSpPr>
            <p:spPr>
              <a:xfrm>
                <a:off x="2556861" y="-1751990"/>
                <a:ext cx="37208" cy="65434"/>
              </a:xfrm>
              <a:custGeom>
                <a:rect b="b" l="l" r="r" t="t"/>
                <a:pathLst>
                  <a:path extrusionOk="0" h="459" w="261">
                    <a:moveTo>
                      <a:pt x="203" y="0"/>
                    </a:moveTo>
                    <a:cubicBezTo>
                      <a:pt x="186" y="0"/>
                      <a:pt x="169" y="9"/>
                      <a:pt x="159" y="31"/>
                    </a:cubicBezTo>
                    <a:cubicBezTo>
                      <a:pt x="102" y="151"/>
                      <a:pt x="58" y="278"/>
                      <a:pt x="13" y="406"/>
                    </a:cubicBezTo>
                    <a:cubicBezTo>
                      <a:pt x="1" y="435"/>
                      <a:pt x="27" y="459"/>
                      <a:pt x="53" y="459"/>
                    </a:cubicBezTo>
                    <a:cubicBezTo>
                      <a:pt x="67" y="459"/>
                      <a:pt x="81" y="452"/>
                      <a:pt x="89" y="437"/>
                    </a:cubicBezTo>
                    <a:cubicBezTo>
                      <a:pt x="147" y="317"/>
                      <a:pt x="197" y="189"/>
                      <a:pt x="248" y="62"/>
                    </a:cubicBezTo>
                    <a:cubicBezTo>
                      <a:pt x="260" y="26"/>
                      <a:pt x="232" y="0"/>
                      <a:pt x="20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97"/>
              <p:cNvSpPr/>
              <p:nvPr/>
            </p:nvSpPr>
            <p:spPr>
              <a:xfrm>
                <a:off x="2514237" y="-1581064"/>
                <a:ext cx="40914" cy="171354"/>
              </a:xfrm>
              <a:custGeom>
                <a:rect b="b" l="l" r="r" t="t"/>
                <a:pathLst>
                  <a:path extrusionOk="0" h="1202" w="287">
                    <a:moveTo>
                      <a:pt x="233" y="1"/>
                    </a:moveTo>
                    <a:cubicBezTo>
                      <a:pt x="219" y="1"/>
                      <a:pt x="205" y="8"/>
                      <a:pt x="198" y="26"/>
                    </a:cubicBezTo>
                    <a:cubicBezTo>
                      <a:pt x="39" y="376"/>
                      <a:pt x="1" y="770"/>
                      <a:pt x="96" y="1138"/>
                    </a:cubicBezTo>
                    <a:cubicBezTo>
                      <a:pt x="102" y="1177"/>
                      <a:pt x="134" y="1202"/>
                      <a:pt x="179" y="1202"/>
                    </a:cubicBezTo>
                    <a:cubicBezTo>
                      <a:pt x="210" y="1196"/>
                      <a:pt x="255" y="1177"/>
                      <a:pt x="261" y="1138"/>
                    </a:cubicBezTo>
                    <a:cubicBezTo>
                      <a:pt x="261" y="1113"/>
                      <a:pt x="249" y="1094"/>
                      <a:pt x="230" y="1081"/>
                    </a:cubicBezTo>
                    <a:cubicBezTo>
                      <a:pt x="198" y="916"/>
                      <a:pt x="185" y="757"/>
                      <a:pt x="185" y="592"/>
                    </a:cubicBezTo>
                    <a:cubicBezTo>
                      <a:pt x="191" y="408"/>
                      <a:pt x="223" y="230"/>
                      <a:pt x="274" y="58"/>
                    </a:cubicBezTo>
                    <a:cubicBezTo>
                      <a:pt x="286" y="25"/>
                      <a:pt x="259" y="1"/>
                      <a:pt x="233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97"/>
              <p:cNvSpPr/>
              <p:nvPr/>
            </p:nvSpPr>
            <p:spPr>
              <a:xfrm>
                <a:off x="2575822" y="-1563529"/>
                <a:ext cx="18818" cy="86390"/>
              </a:xfrm>
              <a:custGeom>
                <a:rect b="b" l="l" r="r" t="t"/>
                <a:pathLst>
                  <a:path extrusionOk="0" h="606" w="132">
                    <a:moveTo>
                      <a:pt x="93" y="0"/>
                    </a:moveTo>
                    <a:cubicBezTo>
                      <a:pt x="76" y="0"/>
                      <a:pt x="58" y="10"/>
                      <a:pt x="52" y="30"/>
                    </a:cubicBezTo>
                    <a:cubicBezTo>
                      <a:pt x="26" y="119"/>
                      <a:pt x="14" y="215"/>
                      <a:pt x="7" y="310"/>
                    </a:cubicBezTo>
                    <a:lnTo>
                      <a:pt x="7" y="443"/>
                    </a:lnTo>
                    <a:cubicBezTo>
                      <a:pt x="1" y="494"/>
                      <a:pt x="14" y="539"/>
                      <a:pt x="26" y="590"/>
                    </a:cubicBezTo>
                    <a:cubicBezTo>
                      <a:pt x="32" y="600"/>
                      <a:pt x="41" y="605"/>
                      <a:pt x="51" y="605"/>
                    </a:cubicBezTo>
                    <a:cubicBezTo>
                      <a:pt x="64" y="605"/>
                      <a:pt x="77" y="595"/>
                      <a:pt x="77" y="577"/>
                    </a:cubicBezTo>
                    <a:cubicBezTo>
                      <a:pt x="90" y="532"/>
                      <a:pt x="90" y="488"/>
                      <a:pt x="90" y="443"/>
                    </a:cubicBezTo>
                    <a:cubicBezTo>
                      <a:pt x="90" y="399"/>
                      <a:pt x="90" y="354"/>
                      <a:pt x="96" y="310"/>
                    </a:cubicBezTo>
                    <a:cubicBezTo>
                      <a:pt x="96" y="215"/>
                      <a:pt x="109" y="126"/>
                      <a:pt x="128" y="37"/>
                    </a:cubicBezTo>
                    <a:cubicBezTo>
                      <a:pt x="131" y="13"/>
                      <a:pt x="113" y="0"/>
                      <a:pt x="9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97"/>
              <p:cNvSpPr/>
              <p:nvPr/>
            </p:nvSpPr>
            <p:spPr>
              <a:xfrm>
                <a:off x="2637549" y="-1575361"/>
                <a:ext cx="15539" cy="84394"/>
              </a:xfrm>
              <a:custGeom>
                <a:rect b="b" l="l" r="r" t="t"/>
                <a:pathLst>
                  <a:path extrusionOk="0" h="592" w="109">
                    <a:moveTo>
                      <a:pt x="59" y="0"/>
                    </a:moveTo>
                    <a:cubicBezTo>
                      <a:pt x="40" y="0"/>
                      <a:pt x="22" y="12"/>
                      <a:pt x="19" y="37"/>
                    </a:cubicBezTo>
                    <a:cubicBezTo>
                      <a:pt x="19" y="126"/>
                      <a:pt x="13" y="215"/>
                      <a:pt x="6" y="304"/>
                    </a:cubicBezTo>
                    <a:cubicBezTo>
                      <a:pt x="0" y="393"/>
                      <a:pt x="6" y="482"/>
                      <a:pt x="19" y="571"/>
                    </a:cubicBezTo>
                    <a:cubicBezTo>
                      <a:pt x="23" y="582"/>
                      <a:pt x="38" y="592"/>
                      <a:pt x="51" y="592"/>
                    </a:cubicBezTo>
                    <a:cubicBezTo>
                      <a:pt x="60" y="592"/>
                      <a:pt x="67" y="587"/>
                      <a:pt x="70" y="577"/>
                    </a:cubicBezTo>
                    <a:cubicBezTo>
                      <a:pt x="89" y="488"/>
                      <a:pt x="102" y="399"/>
                      <a:pt x="102" y="317"/>
                    </a:cubicBezTo>
                    <a:cubicBezTo>
                      <a:pt x="102" y="228"/>
                      <a:pt x="108" y="139"/>
                      <a:pt x="108" y="50"/>
                    </a:cubicBezTo>
                    <a:cubicBezTo>
                      <a:pt x="108" y="18"/>
                      <a:pt x="83" y="0"/>
                      <a:pt x="5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97"/>
              <p:cNvSpPr/>
              <p:nvPr/>
            </p:nvSpPr>
            <p:spPr>
              <a:xfrm>
                <a:off x="3341355" y="-1776082"/>
                <a:ext cx="42767" cy="69853"/>
              </a:xfrm>
              <a:custGeom>
                <a:rect b="b" l="l" r="r" t="t"/>
                <a:pathLst>
                  <a:path extrusionOk="0" h="490" w="300">
                    <a:moveTo>
                      <a:pt x="37" y="0"/>
                    </a:moveTo>
                    <a:cubicBezTo>
                      <a:pt x="33" y="0"/>
                      <a:pt x="30" y="1"/>
                      <a:pt x="26" y="3"/>
                    </a:cubicBezTo>
                    <a:cubicBezTo>
                      <a:pt x="7" y="9"/>
                      <a:pt x="1" y="28"/>
                      <a:pt x="1" y="47"/>
                    </a:cubicBezTo>
                    <a:cubicBezTo>
                      <a:pt x="13" y="85"/>
                      <a:pt x="26" y="123"/>
                      <a:pt x="45" y="161"/>
                    </a:cubicBezTo>
                    <a:cubicBezTo>
                      <a:pt x="58" y="206"/>
                      <a:pt x="77" y="238"/>
                      <a:pt x="96" y="276"/>
                    </a:cubicBezTo>
                    <a:cubicBezTo>
                      <a:pt x="115" y="314"/>
                      <a:pt x="134" y="346"/>
                      <a:pt x="153" y="384"/>
                    </a:cubicBezTo>
                    <a:cubicBezTo>
                      <a:pt x="166" y="428"/>
                      <a:pt x="198" y="466"/>
                      <a:pt x="236" y="486"/>
                    </a:cubicBezTo>
                    <a:cubicBezTo>
                      <a:pt x="241" y="488"/>
                      <a:pt x="247" y="490"/>
                      <a:pt x="253" y="490"/>
                    </a:cubicBezTo>
                    <a:cubicBezTo>
                      <a:pt x="274" y="490"/>
                      <a:pt x="293" y="474"/>
                      <a:pt x="293" y="454"/>
                    </a:cubicBezTo>
                    <a:cubicBezTo>
                      <a:pt x="299" y="409"/>
                      <a:pt x="287" y="365"/>
                      <a:pt x="261" y="327"/>
                    </a:cubicBezTo>
                    <a:cubicBezTo>
                      <a:pt x="242" y="295"/>
                      <a:pt x="223" y="257"/>
                      <a:pt x="204" y="225"/>
                    </a:cubicBezTo>
                    <a:cubicBezTo>
                      <a:pt x="185" y="187"/>
                      <a:pt x="166" y="149"/>
                      <a:pt x="141" y="117"/>
                    </a:cubicBezTo>
                    <a:cubicBezTo>
                      <a:pt x="121" y="79"/>
                      <a:pt x="96" y="47"/>
                      <a:pt x="71" y="15"/>
                    </a:cubicBezTo>
                    <a:cubicBezTo>
                      <a:pt x="61" y="6"/>
                      <a:pt x="49" y="0"/>
                      <a:pt x="3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97"/>
              <p:cNvSpPr/>
              <p:nvPr/>
            </p:nvSpPr>
            <p:spPr>
              <a:xfrm>
                <a:off x="3292315" y="-1760258"/>
                <a:ext cx="98650" cy="155245"/>
              </a:xfrm>
              <a:custGeom>
                <a:rect b="b" l="l" r="r" t="t"/>
                <a:pathLst>
                  <a:path extrusionOk="0" h="1089" w="692">
                    <a:moveTo>
                      <a:pt x="60" y="0"/>
                    </a:moveTo>
                    <a:cubicBezTo>
                      <a:pt x="32" y="0"/>
                      <a:pt x="1" y="32"/>
                      <a:pt x="14" y="63"/>
                    </a:cubicBezTo>
                    <a:cubicBezTo>
                      <a:pt x="91" y="235"/>
                      <a:pt x="173" y="406"/>
                      <a:pt x="256" y="572"/>
                    </a:cubicBezTo>
                    <a:cubicBezTo>
                      <a:pt x="300" y="654"/>
                      <a:pt x="345" y="737"/>
                      <a:pt x="389" y="826"/>
                    </a:cubicBezTo>
                    <a:cubicBezTo>
                      <a:pt x="408" y="864"/>
                      <a:pt x="427" y="902"/>
                      <a:pt x="453" y="940"/>
                    </a:cubicBezTo>
                    <a:cubicBezTo>
                      <a:pt x="472" y="985"/>
                      <a:pt x="497" y="1029"/>
                      <a:pt x="535" y="1067"/>
                    </a:cubicBezTo>
                    <a:cubicBezTo>
                      <a:pt x="552" y="1083"/>
                      <a:pt x="571" y="1089"/>
                      <a:pt x="588" y="1089"/>
                    </a:cubicBezTo>
                    <a:cubicBezTo>
                      <a:pt x="643" y="1089"/>
                      <a:pt x="691" y="1025"/>
                      <a:pt x="662" y="972"/>
                    </a:cubicBezTo>
                    <a:cubicBezTo>
                      <a:pt x="643" y="927"/>
                      <a:pt x="624" y="889"/>
                      <a:pt x="599" y="858"/>
                    </a:cubicBezTo>
                    <a:lnTo>
                      <a:pt x="535" y="743"/>
                    </a:lnTo>
                    <a:cubicBezTo>
                      <a:pt x="485" y="661"/>
                      <a:pt x="440" y="578"/>
                      <a:pt x="389" y="495"/>
                    </a:cubicBezTo>
                    <a:cubicBezTo>
                      <a:pt x="294" y="336"/>
                      <a:pt x="192" y="178"/>
                      <a:pt x="91" y="19"/>
                    </a:cubicBezTo>
                    <a:cubicBezTo>
                      <a:pt x="83" y="6"/>
                      <a:pt x="72" y="0"/>
                      <a:pt x="6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97"/>
              <p:cNvSpPr/>
              <p:nvPr/>
            </p:nvSpPr>
            <p:spPr>
              <a:xfrm>
                <a:off x="3266227" y="-1817281"/>
                <a:ext cx="36922" cy="41627"/>
              </a:xfrm>
              <a:custGeom>
                <a:rect b="b" l="l" r="r" t="t"/>
                <a:pathLst>
                  <a:path extrusionOk="0" h="292" w="259">
                    <a:moveTo>
                      <a:pt x="55" y="0"/>
                    </a:moveTo>
                    <a:cubicBezTo>
                      <a:pt x="27" y="0"/>
                      <a:pt x="0" y="30"/>
                      <a:pt x="19" y="63"/>
                    </a:cubicBezTo>
                    <a:cubicBezTo>
                      <a:pt x="51" y="101"/>
                      <a:pt x="77" y="139"/>
                      <a:pt x="108" y="171"/>
                    </a:cubicBezTo>
                    <a:lnTo>
                      <a:pt x="153" y="228"/>
                    </a:lnTo>
                    <a:lnTo>
                      <a:pt x="172" y="253"/>
                    </a:lnTo>
                    <a:cubicBezTo>
                      <a:pt x="185" y="266"/>
                      <a:pt x="191" y="273"/>
                      <a:pt x="204" y="285"/>
                    </a:cubicBezTo>
                    <a:cubicBezTo>
                      <a:pt x="208" y="289"/>
                      <a:pt x="213" y="291"/>
                      <a:pt x="218" y="291"/>
                    </a:cubicBezTo>
                    <a:cubicBezTo>
                      <a:pt x="237" y="291"/>
                      <a:pt x="258" y="267"/>
                      <a:pt x="248" y="247"/>
                    </a:cubicBezTo>
                    <a:cubicBezTo>
                      <a:pt x="223" y="209"/>
                      <a:pt x="197" y="164"/>
                      <a:pt x="165" y="126"/>
                    </a:cubicBezTo>
                    <a:cubicBezTo>
                      <a:pt x="140" y="88"/>
                      <a:pt x="108" y="50"/>
                      <a:pt x="83" y="12"/>
                    </a:cubicBezTo>
                    <a:cubicBezTo>
                      <a:pt x="75" y="4"/>
                      <a:pt x="65" y="0"/>
                      <a:pt x="5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97"/>
              <p:cNvSpPr/>
              <p:nvPr/>
            </p:nvSpPr>
            <p:spPr>
              <a:xfrm>
                <a:off x="3386403" y="-1595605"/>
                <a:ext cx="38491" cy="67430"/>
              </a:xfrm>
              <a:custGeom>
                <a:rect b="b" l="l" r="r" t="t"/>
                <a:pathLst>
                  <a:path extrusionOk="0" h="473" w="270">
                    <a:moveTo>
                      <a:pt x="70" y="1"/>
                    </a:moveTo>
                    <a:cubicBezTo>
                      <a:pt x="33" y="1"/>
                      <a:pt x="0" y="42"/>
                      <a:pt x="28" y="84"/>
                    </a:cubicBezTo>
                    <a:cubicBezTo>
                      <a:pt x="72" y="135"/>
                      <a:pt x="104" y="198"/>
                      <a:pt x="136" y="262"/>
                    </a:cubicBezTo>
                    <a:cubicBezTo>
                      <a:pt x="149" y="294"/>
                      <a:pt x="161" y="332"/>
                      <a:pt x="174" y="363"/>
                    </a:cubicBezTo>
                    <a:cubicBezTo>
                      <a:pt x="180" y="395"/>
                      <a:pt x="193" y="427"/>
                      <a:pt x="212" y="465"/>
                    </a:cubicBezTo>
                    <a:cubicBezTo>
                      <a:pt x="217" y="470"/>
                      <a:pt x="224" y="472"/>
                      <a:pt x="231" y="472"/>
                    </a:cubicBezTo>
                    <a:cubicBezTo>
                      <a:pt x="242" y="472"/>
                      <a:pt x="253" y="467"/>
                      <a:pt x="257" y="459"/>
                    </a:cubicBezTo>
                    <a:cubicBezTo>
                      <a:pt x="269" y="421"/>
                      <a:pt x="269" y="376"/>
                      <a:pt x="263" y="344"/>
                    </a:cubicBezTo>
                    <a:cubicBezTo>
                      <a:pt x="257" y="300"/>
                      <a:pt x="244" y="262"/>
                      <a:pt x="225" y="224"/>
                    </a:cubicBezTo>
                    <a:cubicBezTo>
                      <a:pt x="193" y="154"/>
                      <a:pt x="155" y="84"/>
                      <a:pt x="110" y="20"/>
                    </a:cubicBezTo>
                    <a:cubicBezTo>
                      <a:pt x="98" y="6"/>
                      <a:pt x="84" y="1"/>
                      <a:pt x="7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97"/>
              <p:cNvSpPr/>
              <p:nvPr/>
            </p:nvSpPr>
            <p:spPr>
              <a:xfrm>
                <a:off x="2911972" y="-2226135"/>
                <a:ext cx="35497" cy="43195"/>
              </a:xfrm>
              <a:custGeom>
                <a:rect b="b" l="l" r="r" t="t"/>
                <a:pathLst>
                  <a:path extrusionOk="0" h="303" w="249">
                    <a:moveTo>
                      <a:pt x="121" y="1"/>
                    </a:moveTo>
                    <a:cubicBezTo>
                      <a:pt x="110" y="1"/>
                      <a:pt x="99" y="3"/>
                      <a:pt x="90" y="8"/>
                    </a:cubicBezTo>
                    <a:cubicBezTo>
                      <a:pt x="77" y="14"/>
                      <a:pt x="70" y="20"/>
                      <a:pt x="58" y="33"/>
                    </a:cubicBezTo>
                    <a:cubicBezTo>
                      <a:pt x="51" y="39"/>
                      <a:pt x="45" y="52"/>
                      <a:pt x="45" y="71"/>
                    </a:cubicBezTo>
                    <a:lnTo>
                      <a:pt x="39" y="90"/>
                    </a:lnTo>
                    <a:cubicBezTo>
                      <a:pt x="26" y="97"/>
                      <a:pt x="20" y="116"/>
                      <a:pt x="7" y="128"/>
                    </a:cubicBezTo>
                    <a:cubicBezTo>
                      <a:pt x="1" y="154"/>
                      <a:pt x="1" y="173"/>
                      <a:pt x="1" y="198"/>
                    </a:cubicBezTo>
                    <a:cubicBezTo>
                      <a:pt x="7" y="224"/>
                      <a:pt x="20" y="243"/>
                      <a:pt x="32" y="262"/>
                    </a:cubicBezTo>
                    <a:cubicBezTo>
                      <a:pt x="51" y="281"/>
                      <a:pt x="77" y="300"/>
                      <a:pt x="109" y="300"/>
                    </a:cubicBezTo>
                    <a:cubicBezTo>
                      <a:pt x="114" y="302"/>
                      <a:pt x="120" y="303"/>
                      <a:pt x="127" y="303"/>
                    </a:cubicBezTo>
                    <a:cubicBezTo>
                      <a:pt x="142" y="303"/>
                      <a:pt x="159" y="298"/>
                      <a:pt x="172" y="294"/>
                    </a:cubicBezTo>
                    <a:cubicBezTo>
                      <a:pt x="191" y="281"/>
                      <a:pt x="210" y="268"/>
                      <a:pt x="223" y="249"/>
                    </a:cubicBezTo>
                    <a:cubicBezTo>
                      <a:pt x="236" y="236"/>
                      <a:pt x="242" y="217"/>
                      <a:pt x="248" y="205"/>
                    </a:cubicBezTo>
                    <a:cubicBezTo>
                      <a:pt x="248" y="198"/>
                      <a:pt x="248" y="198"/>
                      <a:pt x="248" y="192"/>
                    </a:cubicBezTo>
                    <a:cubicBezTo>
                      <a:pt x="248" y="186"/>
                      <a:pt x="248" y="173"/>
                      <a:pt x="248" y="166"/>
                    </a:cubicBezTo>
                    <a:cubicBezTo>
                      <a:pt x="242" y="160"/>
                      <a:pt x="242" y="154"/>
                      <a:pt x="242" y="147"/>
                    </a:cubicBezTo>
                    <a:cubicBezTo>
                      <a:pt x="242" y="147"/>
                      <a:pt x="242" y="141"/>
                      <a:pt x="242" y="135"/>
                    </a:cubicBezTo>
                    <a:cubicBezTo>
                      <a:pt x="236" y="116"/>
                      <a:pt x="229" y="97"/>
                      <a:pt x="223" y="77"/>
                    </a:cubicBezTo>
                    <a:cubicBezTo>
                      <a:pt x="210" y="52"/>
                      <a:pt x="191" y="33"/>
                      <a:pt x="172" y="14"/>
                    </a:cubicBezTo>
                    <a:cubicBezTo>
                      <a:pt x="156" y="6"/>
                      <a:pt x="138" y="1"/>
                      <a:pt x="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97"/>
              <p:cNvSpPr/>
              <p:nvPr/>
            </p:nvSpPr>
            <p:spPr>
              <a:xfrm>
                <a:off x="2988098" y="-2112945"/>
                <a:ext cx="332587" cy="310348"/>
              </a:xfrm>
              <a:custGeom>
                <a:rect b="b" l="l" r="r" t="t"/>
                <a:pathLst>
                  <a:path extrusionOk="0" h="2177" w="2333">
                    <a:moveTo>
                      <a:pt x="338" y="1"/>
                    </a:moveTo>
                    <a:cubicBezTo>
                      <a:pt x="262" y="1"/>
                      <a:pt x="187" y="38"/>
                      <a:pt x="134" y="97"/>
                    </a:cubicBezTo>
                    <a:cubicBezTo>
                      <a:pt x="0" y="243"/>
                      <a:pt x="26" y="465"/>
                      <a:pt x="77" y="643"/>
                    </a:cubicBezTo>
                    <a:cubicBezTo>
                      <a:pt x="86" y="673"/>
                      <a:pt x="110" y="685"/>
                      <a:pt x="135" y="685"/>
                    </a:cubicBezTo>
                    <a:cubicBezTo>
                      <a:pt x="175" y="685"/>
                      <a:pt x="218" y="652"/>
                      <a:pt x="210" y="605"/>
                    </a:cubicBezTo>
                    <a:cubicBezTo>
                      <a:pt x="210" y="593"/>
                      <a:pt x="235" y="593"/>
                      <a:pt x="248" y="593"/>
                    </a:cubicBezTo>
                    <a:cubicBezTo>
                      <a:pt x="274" y="599"/>
                      <a:pt x="293" y="643"/>
                      <a:pt x="305" y="669"/>
                    </a:cubicBezTo>
                    <a:cubicBezTo>
                      <a:pt x="337" y="732"/>
                      <a:pt x="363" y="796"/>
                      <a:pt x="394" y="866"/>
                    </a:cubicBezTo>
                    <a:cubicBezTo>
                      <a:pt x="452" y="999"/>
                      <a:pt x="509" y="1133"/>
                      <a:pt x="566" y="1273"/>
                    </a:cubicBezTo>
                    <a:cubicBezTo>
                      <a:pt x="578" y="1294"/>
                      <a:pt x="598" y="1304"/>
                      <a:pt x="618" y="1304"/>
                    </a:cubicBezTo>
                    <a:cubicBezTo>
                      <a:pt x="651" y="1304"/>
                      <a:pt x="684" y="1278"/>
                      <a:pt x="680" y="1234"/>
                    </a:cubicBezTo>
                    <a:cubicBezTo>
                      <a:pt x="672" y="1183"/>
                      <a:pt x="708" y="1164"/>
                      <a:pt x="749" y="1164"/>
                    </a:cubicBezTo>
                    <a:cubicBezTo>
                      <a:pt x="774" y="1164"/>
                      <a:pt x="801" y="1171"/>
                      <a:pt x="820" y="1184"/>
                    </a:cubicBezTo>
                    <a:cubicBezTo>
                      <a:pt x="877" y="1222"/>
                      <a:pt x="915" y="1279"/>
                      <a:pt x="941" y="1349"/>
                    </a:cubicBezTo>
                    <a:cubicBezTo>
                      <a:pt x="998" y="1457"/>
                      <a:pt x="1055" y="1565"/>
                      <a:pt x="1131" y="1667"/>
                    </a:cubicBezTo>
                    <a:cubicBezTo>
                      <a:pt x="1278" y="1864"/>
                      <a:pt x="1462" y="2035"/>
                      <a:pt x="1672" y="2162"/>
                    </a:cubicBezTo>
                    <a:cubicBezTo>
                      <a:pt x="1685" y="2172"/>
                      <a:pt x="1700" y="2176"/>
                      <a:pt x="1714" y="2176"/>
                    </a:cubicBezTo>
                    <a:cubicBezTo>
                      <a:pt x="1749" y="2176"/>
                      <a:pt x="1782" y="2152"/>
                      <a:pt x="1786" y="2111"/>
                    </a:cubicBezTo>
                    <a:lnTo>
                      <a:pt x="1805" y="1972"/>
                    </a:lnTo>
                    <a:cubicBezTo>
                      <a:pt x="1900" y="2016"/>
                      <a:pt x="1989" y="2061"/>
                      <a:pt x="2085" y="2099"/>
                    </a:cubicBezTo>
                    <a:cubicBezTo>
                      <a:pt x="2110" y="2113"/>
                      <a:pt x="2137" y="2120"/>
                      <a:pt x="2164" y="2120"/>
                    </a:cubicBezTo>
                    <a:cubicBezTo>
                      <a:pt x="2231" y="2120"/>
                      <a:pt x="2293" y="2076"/>
                      <a:pt x="2307" y="2003"/>
                    </a:cubicBezTo>
                    <a:cubicBezTo>
                      <a:pt x="2333" y="1895"/>
                      <a:pt x="2250" y="1813"/>
                      <a:pt x="2193" y="1736"/>
                    </a:cubicBezTo>
                    <a:cubicBezTo>
                      <a:pt x="2116" y="1635"/>
                      <a:pt x="2047" y="1527"/>
                      <a:pt x="1983" y="1419"/>
                    </a:cubicBezTo>
                    <a:cubicBezTo>
                      <a:pt x="1875" y="1209"/>
                      <a:pt x="1792" y="987"/>
                      <a:pt x="1697" y="771"/>
                    </a:cubicBezTo>
                    <a:cubicBezTo>
                      <a:pt x="1621" y="567"/>
                      <a:pt x="1487" y="389"/>
                      <a:pt x="1309" y="262"/>
                    </a:cubicBezTo>
                    <a:cubicBezTo>
                      <a:pt x="1131" y="154"/>
                      <a:pt x="935" y="84"/>
                      <a:pt x="731" y="59"/>
                    </a:cubicBezTo>
                    <a:cubicBezTo>
                      <a:pt x="731" y="25"/>
                      <a:pt x="706" y="5"/>
                      <a:pt x="679" y="5"/>
                    </a:cubicBezTo>
                    <a:cubicBezTo>
                      <a:pt x="666" y="5"/>
                      <a:pt x="653" y="10"/>
                      <a:pt x="642" y="21"/>
                    </a:cubicBezTo>
                    <a:cubicBezTo>
                      <a:pt x="636" y="33"/>
                      <a:pt x="623" y="33"/>
                      <a:pt x="610" y="40"/>
                    </a:cubicBezTo>
                    <a:lnTo>
                      <a:pt x="579" y="33"/>
                    </a:lnTo>
                    <a:lnTo>
                      <a:pt x="541" y="33"/>
                    </a:lnTo>
                    <a:lnTo>
                      <a:pt x="496" y="27"/>
                    </a:lnTo>
                    <a:cubicBezTo>
                      <a:pt x="452" y="14"/>
                      <a:pt x="401" y="2"/>
                      <a:pt x="356" y="2"/>
                    </a:cubicBezTo>
                    <a:cubicBezTo>
                      <a:pt x="350" y="1"/>
                      <a:pt x="344" y="1"/>
                      <a:pt x="33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97"/>
              <p:cNvSpPr/>
              <p:nvPr/>
            </p:nvSpPr>
            <p:spPr>
              <a:xfrm>
                <a:off x="2530631" y="-2145876"/>
                <a:ext cx="249048" cy="187748"/>
              </a:xfrm>
              <a:custGeom>
                <a:rect b="b" l="l" r="r" t="t"/>
                <a:pathLst>
                  <a:path extrusionOk="0" h="1317" w="1747">
                    <a:moveTo>
                      <a:pt x="1536" y="1"/>
                    </a:moveTo>
                    <a:cubicBezTo>
                      <a:pt x="1516" y="1"/>
                      <a:pt x="1495" y="4"/>
                      <a:pt x="1474" y="10"/>
                    </a:cubicBezTo>
                    <a:cubicBezTo>
                      <a:pt x="1436" y="17"/>
                      <a:pt x="1405" y="36"/>
                      <a:pt x="1379" y="61"/>
                    </a:cubicBezTo>
                    <a:cubicBezTo>
                      <a:pt x="1362" y="47"/>
                      <a:pt x="1341" y="41"/>
                      <a:pt x="1320" y="41"/>
                    </a:cubicBezTo>
                    <a:cubicBezTo>
                      <a:pt x="1302" y="41"/>
                      <a:pt x="1282" y="46"/>
                      <a:pt x="1265" y="55"/>
                    </a:cubicBezTo>
                    <a:cubicBezTo>
                      <a:pt x="1214" y="93"/>
                      <a:pt x="1169" y="131"/>
                      <a:pt x="1125" y="175"/>
                    </a:cubicBezTo>
                    <a:cubicBezTo>
                      <a:pt x="1112" y="159"/>
                      <a:pt x="1091" y="151"/>
                      <a:pt x="1070" y="151"/>
                    </a:cubicBezTo>
                    <a:cubicBezTo>
                      <a:pt x="1051" y="151"/>
                      <a:pt x="1032" y="157"/>
                      <a:pt x="1017" y="169"/>
                    </a:cubicBezTo>
                    <a:cubicBezTo>
                      <a:pt x="979" y="201"/>
                      <a:pt x="947" y="233"/>
                      <a:pt x="915" y="271"/>
                    </a:cubicBezTo>
                    <a:cubicBezTo>
                      <a:pt x="901" y="256"/>
                      <a:pt x="881" y="250"/>
                      <a:pt x="861" y="250"/>
                    </a:cubicBezTo>
                    <a:cubicBezTo>
                      <a:pt x="837" y="250"/>
                      <a:pt x="812" y="260"/>
                      <a:pt x="795" y="277"/>
                    </a:cubicBezTo>
                    <a:cubicBezTo>
                      <a:pt x="769" y="309"/>
                      <a:pt x="737" y="341"/>
                      <a:pt x="718" y="372"/>
                    </a:cubicBezTo>
                    <a:cubicBezTo>
                      <a:pt x="702" y="341"/>
                      <a:pt x="672" y="325"/>
                      <a:pt x="643" y="325"/>
                    </a:cubicBezTo>
                    <a:cubicBezTo>
                      <a:pt x="613" y="325"/>
                      <a:pt x="585" y="341"/>
                      <a:pt x="572" y="372"/>
                    </a:cubicBezTo>
                    <a:lnTo>
                      <a:pt x="547" y="423"/>
                    </a:lnTo>
                    <a:cubicBezTo>
                      <a:pt x="533" y="404"/>
                      <a:pt x="510" y="394"/>
                      <a:pt x="487" y="394"/>
                    </a:cubicBezTo>
                    <a:cubicBezTo>
                      <a:pt x="458" y="394"/>
                      <a:pt x="428" y="410"/>
                      <a:pt x="413" y="442"/>
                    </a:cubicBezTo>
                    <a:cubicBezTo>
                      <a:pt x="407" y="468"/>
                      <a:pt x="394" y="487"/>
                      <a:pt x="388" y="512"/>
                    </a:cubicBezTo>
                    <a:cubicBezTo>
                      <a:pt x="381" y="481"/>
                      <a:pt x="346" y="463"/>
                      <a:pt x="313" y="463"/>
                    </a:cubicBezTo>
                    <a:cubicBezTo>
                      <a:pt x="284" y="463"/>
                      <a:pt x="257" y="477"/>
                      <a:pt x="248" y="506"/>
                    </a:cubicBezTo>
                    <a:lnTo>
                      <a:pt x="248" y="512"/>
                    </a:lnTo>
                    <a:cubicBezTo>
                      <a:pt x="233" y="492"/>
                      <a:pt x="212" y="483"/>
                      <a:pt x="192" y="483"/>
                    </a:cubicBezTo>
                    <a:cubicBezTo>
                      <a:pt x="160" y="483"/>
                      <a:pt x="129" y="505"/>
                      <a:pt x="121" y="544"/>
                    </a:cubicBezTo>
                    <a:cubicBezTo>
                      <a:pt x="121" y="557"/>
                      <a:pt x="115" y="576"/>
                      <a:pt x="115" y="588"/>
                    </a:cubicBezTo>
                    <a:cubicBezTo>
                      <a:pt x="112" y="587"/>
                      <a:pt x="110" y="587"/>
                      <a:pt x="108" y="587"/>
                    </a:cubicBezTo>
                    <a:cubicBezTo>
                      <a:pt x="97" y="587"/>
                      <a:pt x="88" y="597"/>
                      <a:pt x="83" y="608"/>
                    </a:cubicBezTo>
                    <a:cubicBezTo>
                      <a:pt x="26" y="817"/>
                      <a:pt x="0" y="1040"/>
                      <a:pt x="13" y="1262"/>
                    </a:cubicBezTo>
                    <a:cubicBezTo>
                      <a:pt x="13" y="1297"/>
                      <a:pt x="47" y="1317"/>
                      <a:pt x="82" y="1317"/>
                    </a:cubicBezTo>
                    <a:cubicBezTo>
                      <a:pt x="110" y="1317"/>
                      <a:pt x="138" y="1303"/>
                      <a:pt x="146" y="1275"/>
                    </a:cubicBezTo>
                    <a:cubicBezTo>
                      <a:pt x="153" y="1243"/>
                      <a:pt x="159" y="1205"/>
                      <a:pt x="165" y="1173"/>
                    </a:cubicBezTo>
                    <a:cubicBezTo>
                      <a:pt x="197" y="1173"/>
                      <a:pt x="216" y="1154"/>
                      <a:pt x="229" y="1129"/>
                    </a:cubicBezTo>
                    <a:cubicBezTo>
                      <a:pt x="242" y="1078"/>
                      <a:pt x="254" y="1027"/>
                      <a:pt x="273" y="976"/>
                    </a:cubicBezTo>
                    <a:cubicBezTo>
                      <a:pt x="288" y="991"/>
                      <a:pt x="307" y="998"/>
                      <a:pt x="326" y="998"/>
                    </a:cubicBezTo>
                    <a:cubicBezTo>
                      <a:pt x="355" y="998"/>
                      <a:pt x="383" y="981"/>
                      <a:pt x="394" y="951"/>
                    </a:cubicBezTo>
                    <a:lnTo>
                      <a:pt x="458" y="779"/>
                    </a:lnTo>
                    <a:cubicBezTo>
                      <a:pt x="474" y="791"/>
                      <a:pt x="493" y="796"/>
                      <a:pt x="511" y="796"/>
                    </a:cubicBezTo>
                    <a:cubicBezTo>
                      <a:pt x="543" y="796"/>
                      <a:pt x="573" y="780"/>
                      <a:pt x="585" y="747"/>
                    </a:cubicBezTo>
                    <a:lnTo>
                      <a:pt x="610" y="690"/>
                    </a:lnTo>
                    <a:cubicBezTo>
                      <a:pt x="625" y="707"/>
                      <a:pt x="645" y="715"/>
                      <a:pt x="664" y="715"/>
                    </a:cubicBezTo>
                    <a:cubicBezTo>
                      <a:pt x="695" y="715"/>
                      <a:pt x="726" y="696"/>
                      <a:pt x="737" y="665"/>
                    </a:cubicBezTo>
                    <a:cubicBezTo>
                      <a:pt x="756" y="614"/>
                      <a:pt x="782" y="569"/>
                      <a:pt x="807" y="525"/>
                    </a:cubicBezTo>
                    <a:cubicBezTo>
                      <a:pt x="825" y="548"/>
                      <a:pt x="850" y="559"/>
                      <a:pt x="875" y="559"/>
                    </a:cubicBezTo>
                    <a:cubicBezTo>
                      <a:pt x="904" y="559"/>
                      <a:pt x="933" y="543"/>
                      <a:pt x="947" y="512"/>
                    </a:cubicBezTo>
                    <a:cubicBezTo>
                      <a:pt x="966" y="480"/>
                      <a:pt x="985" y="449"/>
                      <a:pt x="1011" y="417"/>
                    </a:cubicBezTo>
                    <a:cubicBezTo>
                      <a:pt x="1024" y="443"/>
                      <a:pt x="1050" y="456"/>
                      <a:pt x="1078" y="456"/>
                    </a:cubicBezTo>
                    <a:cubicBezTo>
                      <a:pt x="1103" y="456"/>
                      <a:pt x="1129" y="445"/>
                      <a:pt x="1144" y="423"/>
                    </a:cubicBezTo>
                    <a:cubicBezTo>
                      <a:pt x="1176" y="379"/>
                      <a:pt x="1208" y="334"/>
                      <a:pt x="1246" y="296"/>
                    </a:cubicBezTo>
                    <a:cubicBezTo>
                      <a:pt x="1256" y="345"/>
                      <a:pt x="1295" y="371"/>
                      <a:pt x="1334" y="371"/>
                    </a:cubicBezTo>
                    <a:cubicBezTo>
                      <a:pt x="1367" y="371"/>
                      <a:pt x="1400" y="353"/>
                      <a:pt x="1417" y="315"/>
                    </a:cubicBezTo>
                    <a:cubicBezTo>
                      <a:pt x="1430" y="271"/>
                      <a:pt x="1455" y="226"/>
                      <a:pt x="1494" y="188"/>
                    </a:cubicBezTo>
                    <a:cubicBezTo>
                      <a:pt x="1505" y="184"/>
                      <a:pt x="1524" y="178"/>
                      <a:pt x="1538" y="178"/>
                    </a:cubicBezTo>
                    <a:cubicBezTo>
                      <a:pt x="1547" y="178"/>
                      <a:pt x="1555" y="181"/>
                      <a:pt x="1557" y="188"/>
                    </a:cubicBezTo>
                    <a:cubicBezTo>
                      <a:pt x="1573" y="227"/>
                      <a:pt x="1605" y="244"/>
                      <a:pt x="1636" y="244"/>
                    </a:cubicBezTo>
                    <a:cubicBezTo>
                      <a:pt x="1691" y="244"/>
                      <a:pt x="1747" y="193"/>
                      <a:pt x="1722" y="125"/>
                    </a:cubicBezTo>
                    <a:cubicBezTo>
                      <a:pt x="1687" y="48"/>
                      <a:pt x="1615" y="1"/>
                      <a:pt x="1536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97"/>
              <p:cNvSpPr/>
              <p:nvPr/>
            </p:nvSpPr>
            <p:spPr>
              <a:xfrm>
                <a:off x="2566840" y="-2327494"/>
                <a:ext cx="329308" cy="212838"/>
              </a:xfrm>
              <a:custGeom>
                <a:rect b="b" l="l" r="r" t="t"/>
                <a:pathLst>
                  <a:path extrusionOk="0" h="1493" w="2310">
                    <a:moveTo>
                      <a:pt x="534" y="846"/>
                    </a:moveTo>
                    <a:cubicBezTo>
                      <a:pt x="541" y="852"/>
                      <a:pt x="541" y="858"/>
                      <a:pt x="547" y="858"/>
                    </a:cubicBezTo>
                    <a:lnTo>
                      <a:pt x="490" y="947"/>
                    </a:lnTo>
                    <a:cubicBezTo>
                      <a:pt x="483" y="941"/>
                      <a:pt x="471" y="935"/>
                      <a:pt x="464" y="928"/>
                    </a:cubicBezTo>
                    <a:lnTo>
                      <a:pt x="534" y="846"/>
                    </a:lnTo>
                    <a:close/>
                    <a:moveTo>
                      <a:pt x="331" y="998"/>
                    </a:moveTo>
                    <a:cubicBezTo>
                      <a:pt x="331" y="1005"/>
                      <a:pt x="337" y="1005"/>
                      <a:pt x="344" y="1011"/>
                    </a:cubicBezTo>
                    <a:cubicBezTo>
                      <a:pt x="312" y="1049"/>
                      <a:pt x="286" y="1087"/>
                      <a:pt x="255" y="1119"/>
                    </a:cubicBezTo>
                    <a:cubicBezTo>
                      <a:pt x="267" y="1100"/>
                      <a:pt x="280" y="1074"/>
                      <a:pt x="293" y="1055"/>
                    </a:cubicBezTo>
                    <a:cubicBezTo>
                      <a:pt x="305" y="1036"/>
                      <a:pt x="318" y="1017"/>
                      <a:pt x="331" y="998"/>
                    </a:cubicBezTo>
                    <a:close/>
                    <a:moveTo>
                      <a:pt x="1781" y="0"/>
                    </a:moveTo>
                    <a:cubicBezTo>
                      <a:pt x="1768" y="0"/>
                      <a:pt x="1754" y="3"/>
                      <a:pt x="1742" y="7"/>
                    </a:cubicBezTo>
                    <a:cubicBezTo>
                      <a:pt x="1723" y="13"/>
                      <a:pt x="1710" y="20"/>
                      <a:pt x="1697" y="32"/>
                    </a:cubicBezTo>
                    <a:cubicBezTo>
                      <a:pt x="1684" y="11"/>
                      <a:pt x="1665" y="1"/>
                      <a:pt x="1644" y="1"/>
                    </a:cubicBezTo>
                    <a:cubicBezTo>
                      <a:pt x="1635" y="1"/>
                      <a:pt x="1625" y="3"/>
                      <a:pt x="1614" y="7"/>
                    </a:cubicBezTo>
                    <a:lnTo>
                      <a:pt x="1500" y="51"/>
                    </a:lnTo>
                    <a:cubicBezTo>
                      <a:pt x="1493" y="44"/>
                      <a:pt x="1481" y="41"/>
                      <a:pt x="1470" y="41"/>
                    </a:cubicBezTo>
                    <a:cubicBezTo>
                      <a:pt x="1462" y="41"/>
                      <a:pt x="1455" y="42"/>
                      <a:pt x="1449" y="45"/>
                    </a:cubicBezTo>
                    <a:lnTo>
                      <a:pt x="1392" y="77"/>
                    </a:lnTo>
                    <a:cubicBezTo>
                      <a:pt x="1278" y="89"/>
                      <a:pt x="1170" y="140"/>
                      <a:pt x="1087" y="217"/>
                    </a:cubicBezTo>
                    <a:cubicBezTo>
                      <a:pt x="1074" y="229"/>
                      <a:pt x="1062" y="248"/>
                      <a:pt x="1068" y="261"/>
                    </a:cubicBezTo>
                    <a:lnTo>
                      <a:pt x="992" y="306"/>
                    </a:lnTo>
                    <a:cubicBezTo>
                      <a:pt x="979" y="312"/>
                      <a:pt x="966" y="325"/>
                      <a:pt x="973" y="344"/>
                    </a:cubicBezTo>
                    <a:cubicBezTo>
                      <a:pt x="960" y="344"/>
                      <a:pt x="947" y="350"/>
                      <a:pt x="941" y="356"/>
                    </a:cubicBezTo>
                    <a:lnTo>
                      <a:pt x="877" y="414"/>
                    </a:lnTo>
                    <a:cubicBezTo>
                      <a:pt x="866" y="395"/>
                      <a:pt x="846" y="385"/>
                      <a:pt x="826" y="385"/>
                    </a:cubicBezTo>
                    <a:cubicBezTo>
                      <a:pt x="811" y="385"/>
                      <a:pt x="795" y="390"/>
                      <a:pt x="782" y="401"/>
                    </a:cubicBezTo>
                    <a:cubicBezTo>
                      <a:pt x="693" y="490"/>
                      <a:pt x="598" y="585"/>
                      <a:pt x="515" y="680"/>
                    </a:cubicBezTo>
                    <a:cubicBezTo>
                      <a:pt x="369" y="744"/>
                      <a:pt x="248" y="846"/>
                      <a:pt x="166" y="973"/>
                    </a:cubicBezTo>
                    <a:cubicBezTo>
                      <a:pt x="121" y="1043"/>
                      <a:pt x="89" y="1113"/>
                      <a:pt x="64" y="1189"/>
                    </a:cubicBezTo>
                    <a:cubicBezTo>
                      <a:pt x="38" y="1265"/>
                      <a:pt x="0" y="1373"/>
                      <a:pt x="38" y="1449"/>
                    </a:cubicBezTo>
                    <a:lnTo>
                      <a:pt x="38" y="1456"/>
                    </a:lnTo>
                    <a:lnTo>
                      <a:pt x="38" y="1462"/>
                    </a:lnTo>
                    <a:cubicBezTo>
                      <a:pt x="38" y="1462"/>
                      <a:pt x="45" y="1468"/>
                      <a:pt x="45" y="1468"/>
                    </a:cubicBezTo>
                    <a:lnTo>
                      <a:pt x="51" y="1475"/>
                    </a:lnTo>
                    <a:cubicBezTo>
                      <a:pt x="64" y="1482"/>
                      <a:pt x="77" y="1486"/>
                      <a:pt x="91" y="1486"/>
                    </a:cubicBezTo>
                    <a:cubicBezTo>
                      <a:pt x="111" y="1486"/>
                      <a:pt x="131" y="1477"/>
                      <a:pt x="147" y="1462"/>
                    </a:cubicBezTo>
                    <a:lnTo>
                      <a:pt x="210" y="1386"/>
                    </a:lnTo>
                    <a:cubicBezTo>
                      <a:pt x="210" y="1392"/>
                      <a:pt x="210" y="1399"/>
                      <a:pt x="210" y="1405"/>
                    </a:cubicBezTo>
                    <a:cubicBezTo>
                      <a:pt x="202" y="1456"/>
                      <a:pt x="244" y="1492"/>
                      <a:pt x="288" y="1492"/>
                    </a:cubicBezTo>
                    <a:cubicBezTo>
                      <a:pt x="310" y="1492"/>
                      <a:pt x="333" y="1483"/>
                      <a:pt x="350" y="1462"/>
                    </a:cubicBezTo>
                    <a:cubicBezTo>
                      <a:pt x="363" y="1443"/>
                      <a:pt x="369" y="1430"/>
                      <a:pt x="382" y="1411"/>
                    </a:cubicBezTo>
                    <a:cubicBezTo>
                      <a:pt x="394" y="1430"/>
                      <a:pt x="413" y="1443"/>
                      <a:pt x="432" y="1456"/>
                    </a:cubicBezTo>
                    <a:cubicBezTo>
                      <a:pt x="451" y="1463"/>
                      <a:pt x="468" y="1466"/>
                      <a:pt x="484" y="1466"/>
                    </a:cubicBezTo>
                    <a:cubicBezTo>
                      <a:pt x="538" y="1466"/>
                      <a:pt x="576" y="1429"/>
                      <a:pt x="610" y="1379"/>
                    </a:cubicBezTo>
                    <a:cubicBezTo>
                      <a:pt x="620" y="1387"/>
                      <a:pt x="632" y="1391"/>
                      <a:pt x="645" y="1391"/>
                    </a:cubicBezTo>
                    <a:cubicBezTo>
                      <a:pt x="664" y="1391"/>
                      <a:pt x="684" y="1382"/>
                      <a:pt x="699" y="1367"/>
                    </a:cubicBezTo>
                    <a:cubicBezTo>
                      <a:pt x="715" y="1389"/>
                      <a:pt x="741" y="1400"/>
                      <a:pt x="767" y="1400"/>
                    </a:cubicBezTo>
                    <a:cubicBezTo>
                      <a:pt x="793" y="1400"/>
                      <a:pt x="820" y="1389"/>
                      <a:pt x="839" y="1367"/>
                    </a:cubicBezTo>
                    <a:cubicBezTo>
                      <a:pt x="858" y="1341"/>
                      <a:pt x="884" y="1310"/>
                      <a:pt x="909" y="1278"/>
                    </a:cubicBezTo>
                    <a:cubicBezTo>
                      <a:pt x="935" y="1278"/>
                      <a:pt x="960" y="1265"/>
                      <a:pt x="979" y="1240"/>
                    </a:cubicBezTo>
                    <a:cubicBezTo>
                      <a:pt x="1011" y="1195"/>
                      <a:pt x="1055" y="1151"/>
                      <a:pt x="1100" y="1113"/>
                    </a:cubicBezTo>
                    <a:cubicBezTo>
                      <a:pt x="1100" y="1167"/>
                      <a:pt x="1143" y="1202"/>
                      <a:pt x="1189" y="1202"/>
                    </a:cubicBezTo>
                    <a:cubicBezTo>
                      <a:pt x="1214" y="1202"/>
                      <a:pt x="1239" y="1192"/>
                      <a:pt x="1259" y="1170"/>
                    </a:cubicBezTo>
                    <a:cubicBezTo>
                      <a:pt x="1290" y="1113"/>
                      <a:pt x="1335" y="1068"/>
                      <a:pt x="1386" y="1036"/>
                    </a:cubicBezTo>
                    <a:cubicBezTo>
                      <a:pt x="1401" y="1030"/>
                      <a:pt x="1414" y="1027"/>
                      <a:pt x="1426" y="1027"/>
                    </a:cubicBezTo>
                    <a:cubicBezTo>
                      <a:pt x="1458" y="1027"/>
                      <a:pt x="1482" y="1048"/>
                      <a:pt x="1519" y="1062"/>
                    </a:cubicBezTo>
                    <a:cubicBezTo>
                      <a:pt x="1528" y="1066"/>
                      <a:pt x="1538" y="1068"/>
                      <a:pt x="1547" y="1068"/>
                    </a:cubicBezTo>
                    <a:cubicBezTo>
                      <a:pt x="1579" y="1068"/>
                      <a:pt x="1613" y="1046"/>
                      <a:pt x="1627" y="1017"/>
                    </a:cubicBezTo>
                    <a:lnTo>
                      <a:pt x="1640" y="985"/>
                    </a:lnTo>
                    <a:cubicBezTo>
                      <a:pt x="1653" y="941"/>
                      <a:pt x="1627" y="897"/>
                      <a:pt x="1589" y="897"/>
                    </a:cubicBezTo>
                    <a:cubicBezTo>
                      <a:pt x="1540" y="861"/>
                      <a:pt x="1484" y="844"/>
                      <a:pt x="1428" y="844"/>
                    </a:cubicBezTo>
                    <a:cubicBezTo>
                      <a:pt x="1405" y="844"/>
                      <a:pt x="1383" y="846"/>
                      <a:pt x="1360" y="852"/>
                    </a:cubicBezTo>
                    <a:cubicBezTo>
                      <a:pt x="1341" y="858"/>
                      <a:pt x="1322" y="865"/>
                      <a:pt x="1303" y="877"/>
                    </a:cubicBezTo>
                    <a:cubicBezTo>
                      <a:pt x="1285" y="837"/>
                      <a:pt x="1245" y="813"/>
                      <a:pt x="1206" y="813"/>
                    </a:cubicBezTo>
                    <a:cubicBezTo>
                      <a:pt x="1189" y="813"/>
                      <a:pt x="1172" y="817"/>
                      <a:pt x="1157" y="827"/>
                    </a:cubicBezTo>
                    <a:cubicBezTo>
                      <a:pt x="1112" y="858"/>
                      <a:pt x="1068" y="890"/>
                      <a:pt x="1023" y="928"/>
                    </a:cubicBezTo>
                    <a:cubicBezTo>
                      <a:pt x="1008" y="908"/>
                      <a:pt x="984" y="899"/>
                      <a:pt x="960" y="899"/>
                    </a:cubicBezTo>
                    <a:cubicBezTo>
                      <a:pt x="945" y="899"/>
                      <a:pt x="930" y="902"/>
                      <a:pt x="915" y="909"/>
                    </a:cubicBezTo>
                    <a:cubicBezTo>
                      <a:pt x="901" y="895"/>
                      <a:pt x="880" y="888"/>
                      <a:pt x="859" y="888"/>
                    </a:cubicBezTo>
                    <a:cubicBezTo>
                      <a:pt x="852" y="888"/>
                      <a:pt x="846" y="889"/>
                      <a:pt x="839" y="890"/>
                    </a:cubicBezTo>
                    <a:cubicBezTo>
                      <a:pt x="818" y="902"/>
                      <a:pt x="793" y="908"/>
                      <a:pt x="770" y="908"/>
                    </a:cubicBezTo>
                    <a:cubicBezTo>
                      <a:pt x="716" y="908"/>
                      <a:pt x="664" y="879"/>
                      <a:pt x="642" y="827"/>
                    </a:cubicBezTo>
                    <a:lnTo>
                      <a:pt x="750" y="738"/>
                    </a:lnTo>
                    <a:cubicBezTo>
                      <a:pt x="750" y="789"/>
                      <a:pt x="791" y="823"/>
                      <a:pt x="835" y="823"/>
                    </a:cubicBezTo>
                    <a:cubicBezTo>
                      <a:pt x="851" y="823"/>
                      <a:pt x="868" y="818"/>
                      <a:pt x="884" y="808"/>
                    </a:cubicBezTo>
                    <a:lnTo>
                      <a:pt x="992" y="712"/>
                    </a:lnTo>
                    <a:cubicBezTo>
                      <a:pt x="1002" y="720"/>
                      <a:pt x="1015" y="724"/>
                      <a:pt x="1028" y="724"/>
                    </a:cubicBezTo>
                    <a:cubicBezTo>
                      <a:pt x="1047" y="724"/>
                      <a:pt x="1066" y="717"/>
                      <a:pt x="1081" y="706"/>
                    </a:cubicBezTo>
                    <a:lnTo>
                      <a:pt x="1176" y="636"/>
                    </a:lnTo>
                    <a:lnTo>
                      <a:pt x="1176" y="661"/>
                    </a:lnTo>
                    <a:cubicBezTo>
                      <a:pt x="1167" y="718"/>
                      <a:pt x="1213" y="761"/>
                      <a:pt x="1264" y="761"/>
                    </a:cubicBezTo>
                    <a:cubicBezTo>
                      <a:pt x="1281" y="761"/>
                      <a:pt x="1299" y="755"/>
                      <a:pt x="1316" y="744"/>
                    </a:cubicBezTo>
                    <a:lnTo>
                      <a:pt x="1437" y="661"/>
                    </a:lnTo>
                    <a:lnTo>
                      <a:pt x="1437" y="674"/>
                    </a:lnTo>
                    <a:cubicBezTo>
                      <a:pt x="1417" y="732"/>
                      <a:pt x="1460" y="797"/>
                      <a:pt x="1516" y="797"/>
                    </a:cubicBezTo>
                    <a:cubicBezTo>
                      <a:pt x="1533" y="797"/>
                      <a:pt x="1552" y="791"/>
                      <a:pt x="1570" y="776"/>
                    </a:cubicBezTo>
                    <a:lnTo>
                      <a:pt x="1716" y="661"/>
                    </a:lnTo>
                    <a:cubicBezTo>
                      <a:pt x="1729" y="649"/>
                      <a:pt x="1748" y="636"/>
                      <a:pt x="1767" y="623"/>
                    </a:cubicBezTo>
                    <a:cubicBezTo>
                      <a:pt x="1786" y="642"/>
                      <a:pt x="1809" y="651"/>
                      <a:pt x="1833" y="651"/>
                    </a:cubicBezTo>
                    <a:cubicBezTo>
                      <a:pt x="1881" y="651"/>
                      <a:pt x="1930" y="615"/>
                      <a:pt x="1939" y="560"/>
                    </a:cubicBezTo>
                    <a:cubicBezTo>
                      <a:pt x="1945" y="522"/>
                      <a:pt x="1920" y="483"/>
                      <a:pt x="1881" y="471"/>
                    </a:cubicBezTo>
                    <a:cubicBezTo>
                      <a:pt x="1857" y="438"/>
                      <a:pt x="1817" y="419"/>
                      <a:pt x="1778" y="419"/>
                    </a:cubicBezTo>
                    <a:cubicBezTo>
                      <a:pt x="1756" y="419"/>
                      <a:pt x="1735" y="425"/>
                      <a:pt x="1716" y="439"/>
                    </a:cubicBezTo>
                    <a:lnTo>
                      <a:pt x="1678" y="464"/>
                    </a:lnTo>
                    <a:cubicBezTo>
                      <a:pt x="1683" y="408"/>
                      <a:pt x="1638" y="365"/>
                      <a:pt x="1589" y="365"/>
                    </a:cubicBezTo>
                    <a:cubicBezTo>
                      <a:pt x="1572" y="365"/>
                      <a:pt x="1555" y="370"/>
                      <a:pt x="1538" y="382"/>
                    </a:cubicBezTo>
                    <a:lnTo>
                      <a:pt x="1424" y="464"/>
                    </a:lnTo>
                    <a:cubicBezTo>
                      <a:pt x="1424" y="458"/>
                      <a:pt x="1424" y="458"/>
                      <a:pt x="1424" y="452"/>
                    </a:cubicBezTo>
                    <a:cubicBezTo>
                      <a:pt x="1454" y="392"/>
                      <a:pt x="1398" y="336"/>
                      <a:pt x="1339" y="336"/>
                    </a:cubicBezTo>
                    <a:cubicBezTo>
                      <a:pt x="1322" y="336"/>
                      <a:pt x="1306" y="340"/>
                      <a:pt x="1290" y="350"/>
                    </a:cubicBezTo>
                    <a:lnTo>
                      <a:pt x="1227" y="394"/>
                    </a:lnTo>
                    <a:cubicBezTo>
                      <a:pt x="1212" y="373"/>
                      <a:pt x="1190" y="361"/>
                      <a:pt x="1166" y="361"/>
                    </a:cubicBezTo>
                    <a:cubicBezTo>
                      <a:pt x="1148" y="361"/>
                      <a:pt x="1129" y="368"/>
                      <a:pt x="1112" y="382"/>
                    </a:cubicBezTo>
                    <a:lnTo>
                      <a:pt x="1068" y="426"/>
                    </a:lnTo>
                    <a:cubicBezTo>
                      <a:pt x="1068" y="407"/>
                      <a:pt x="1055" y="388"/>
                      <a:pt x="1043" y="369"/>
                    </a:cubicBezTo>
                    <a:cubicBezTo>
                      <a:pt x="1087" y="356"/>
                      <a:pt x="1138" y="331"/>
                      <a:pt x="1182" y="312"/>
                    </a:cubicBezTo>
                    <a:lnTo>
                      <a:pt x="1329" y="248"/>
                    </a:lnTo>
                    <a:cubicBezTo>
                      <a:pt x="1335" y="252"/>
                      <a:pt x="1343" y="253"/>
                      <a:pt x="1352" y="253"/>
                    </a:cubicBezTo>
                    <a:cubicBezTo>
                      <a:pt x="1360" y="253"/>
                      <a:pt x="1370" y="252"/>
                      <a:pt x="1379" y="248"/>
                    </a:cubicBezTo>
                    <a:lnTo>
                      <a:pt x="1564" y="172"/>
                    </a:lnTo>
                    <a:cubicBezTo>
                      <a:pt x="1570" y="197"/>
                      <a:pt x="1589" y="210"/>
                      <a:pt x="1608" y="210"/>
                    </a:cubicBezTo>
                    <a:cubicBezTo>
                      <a:pt x="1640" y="210"/>
                      <a:pt x="1672" y="204"/>
                      <a:pt x="1703" y="191"/>
                    </a:cubicBezTo>
                    <a:lnTo>
                      <a:pt x="1735" y="172"/>
                    </a:lnTo>
                    <a:cubicBezTo>
                      <a:pt x="1742" y="166"/>
                      <a:pt x="1742" y="166"/>
                      <a:pt x="1748" y="166"/>
                    </a:cubicBezTo>
                    <a:cubicBezTo>
                      <a:pt x="1753" y="198"/>
                      <a:pt x="1777" y="226"/>
                      <a:pt x="1811" y="226"/>
                    </a:cubicBezTo>
                    <a:cubicBezTo>
                      <a:pt x="1817" y="226"/>
                      <a:pt x="1824" y="225"/>
                      <a:pt x="1831" y="223"/>
                    </a:cubicBezTo>
                    <a:cubicBezTo>
                      <a:pt x="1900" y="210"/>
                      <a:pt x="1970" y="197"/>
                      <a:pt x="2047" y="191"/>
                    </a:cubicBezTo>
                    <a:lnTo>
                      <a:pt x="2193" y="191"/>
                    </a:lnTo>
                    <a:cubicBezTo>
                      <a:pt x="2212" y="191"/>
                      <a:pt x="2218" y="172"/>
                      <a:pt x="2237" y="166"/>
                    </a:cubicBezTo>
                    <a:cubicBezTo>
                      <a:pt x="2241" y="167"/>
                      <a:pt x="2245" y="167"/>
                      <a:pt x="2249" y="167"/>
                    </a:cubicBezTo>
                    <a:cubicBezTo>
                      <a:pt x="2302" y="167"/>
                      <a:pt x="2310" y="83"/>
                      <a:pt x="2250" y="77"/>
                    </a:cubicBezTo>
                    <a:cubicBezTo>
                      <a:pt x="2225" y="64"/>
                      <a:pt x="2212" y="45"/>
                      <a:pt x="2174" y="39"/>
                    </a:cubicBezTo>
                    <a:cubicBezTo>
                      <a:pt x="2151" y="35"/>
                      <a:pt x="2131" y="34"/>
                      <a:pt x="2111" y="34"/>
                    </a:cubicBezTo>
                    <a:cubicBezTo>
                      <a:pt x="2091" y="34"/>
                      <a:pt x="2072" y="35"/>
                      <a:pt x="2053" y="39"/>
                    </a:cubicBezTo>
                    <a:cubicBezTo>
                      <a:pt x="1996" y="45"/>
                      <a:pt x="1945" y="51"/>
                      <a:pt x="1894" y="58"/>
                    </a:cubicBezTo>
                    <a:cubicBezTo>
                      <a:pt x="1881" y="45"/>
                      <a:pt x="1875" y="32"/>
                      <a:pt x="1862" y="26"/>
                    </a:cubicBezTo>
                    <a:cubicBezTo>
                      <a:pt x="1837" y="9"/>
                      <a:pt x="1809" y="0"/>
                      <a:pt x="178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97"/>
              <p:cNvSpPr/>
              <p:nvPr/>
            </p:nvSpPr>
            <p:spPr>
              <a:xfrm>
                <a:off x="2784241" y="-2158135"/>
                <a:ext cx="15539" cy="30935"/>
              </a:xfrm>
              <a:custGeom>
                <a:rect b="b" l="l" r="r" t="t"/>
                <a:pathLst>
                  <a:path extrusionOk="0" h="217" w="109">
                    <a:moveTo>
                      <a:pt x="64" y="1"/>
                    </a:moveTo>
                    <a:cubicBezTo>
                      <a:pt x="39" y="1"/>
                      <a:pt x="13" y="20"/>
                      <a:pt x="7" y="45"/>
                    </a:cubicBezTo>
                    <a:cubicBezTo>
                      <a:pt x="7" y="64"/>
                      <a:pt x="1" y="83"/>
                      <a:pt x="1" y="103"/>
                    </a:cubicBezTo>
                    <a:lnTo>
                      <a:pt x="1" y="115"/>
                    </a:lnTo>
                    <a:lnTo>
                      <a:pt x="1" y="141"/>
                    </a:lnTo>
                    <a:lnTo>
                      <a:pt x="1" y="172"/>
                    </a:lnTo>
                    <a:cubicBezTo>
                      <a:pt x="1" y="179"/>
                      <a:pt x="7" y="191"/>
                      <a:pt x="13" y="198"/>
                    </a:cubicBezTo>
                    <a:cubicBezTo>
                      <a:pt x="20" y="204"/>
                      <a:pt x="32" y="211"/>
                      <a:pt x="45" y="217"/>
                    </a:cubicBezTo>
                    <a:cubicBezTo>
                      <a:pt x="64" y="217"/>
                      <a:pt x="89" y="204"/>
                      <a:pt x="96" y="185"/>
                    </a:cubicBezTo>
                    <a:cubicBezTo>
                      <a:pt x="109" y="141"/>
                      <a:pt x="109" y="103"/>
                      <a:pt x="109" y="58"/>
                    </a:cubicBezTo>
                    <a:cubicBezTo>
                      <a:pt x="109" y="52"/>
                      <a:pt x="109" y="45"/>
                      <a:pt x="102" y="39"/>
                    </a:cubicBezTo>
                    <a:cubicBezTo>
                      <a:pt x="102" y="33"/>
                      <a:pt x="102" y="26"/>
                      <a:pt x="96" y="20"/>
                    </a:cubicBezTo>
                    <a:cubicBezTo>
                      <a:pt x="89" y="14"/>
                      <a:pt x="77" y="1"/>
                      <a:pt x="6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97"/>
              <p:cNvSpPr/>
              <p:nvPr/>
            </p:nvSpPr>
            <p:spPr>
              <a:xfrm>
                <a:off x="3215192" y="-171457"/>
                <a:ext cx="118180" cy="91379"/>
              </a:xfrm>
              <a:custGeom>
                <a:rect b="b" l="l" r="r" t="t"/>
                <a:pathLst>
                  <a:path extrusionOk="0" h="641" w="829">
                    <a:moveTo>
                      <a:pt x="725" y="0"/>
                    </a:moveTo>
                    <a:cubicBezTo>
                      <a:pt x="722" y="0"/>
                      <a:pt x="718" y="0"/>
                      <a:pt x="714" y="1"/>
                    </a:cubicBezTo>
                    <a:cubicBezTo>
                      <a:pt x="701" y="1"/>
                      <a:pt x="682" y="7"/>
                      <a:pt x="670" y="14"/>
                    </a:cubicBezTo>
                    <a:cubicBezTo>
                      <a:pt x="656" y="6"/>
                      <a:pt x="642" y="2"/>
                      <a:pt x="628" y="2"/>
                    </a:cubicBezTo>
                    <a:cubicBezTo>
                      <a:pt x="594" y="2"/>
                      <a:pt x="560" y="22"/>
                      <a:pt x="543" y="58"/>
                    </a:cubicBezTo>
                    <a:cubicBezTo>
                      <a:pt x="530" y="52"/>
                      <a:pt x="518" y="49"/>
                      <a:pt x="506" y="49"/>
                    </a:cubicBezTo>
                    <a:cubicBezTo>
                      <a:pt x="467" y="49"/>
                      <a:pt x="433" y="78"/>
                      <a:pt x="428" y="122"/>
                    </a:cubicBezTo>
                    <a:lnTo>
                      <a:pt x="428" y="134"/>
                    </a:lnTo>
                    <a:cubicBezTo>
                      <a:pt x="411" y="117"/>
                      <a:pt x="391" y="109"/>
                      <a:pt x="371" y="109"/>
                    </a:cubicBezTo>
                    <a:cubicBezTo>
                      <a:pt x="334" y="109"/>
                      <a:pt x="299" y="139"/>
                      <a:pt x="295" y="185"/>
                    </a:cubicBezTo>
                    <a:lnTo>
                      <a:pt x="295" y="198"/>
                    </a:lnTo>
                    <a:cubicBezTo>
                      <a:pt x="285" y="196"/>
                      <a:pt x="275" y="194"/>
                      <a:pt x="265" y="194"/>
                    </a:cubicBezTo>
                    <a:cubicBezTo>
                      <a:pt x="247" y="194"/>
                      <a:pt x="228" y="199"/>
                      <a:pt x="212" y="211"/>
                    </a:cubicBezTo>
                    <a:cubicBezTo>
                      <a:pt x="199" y="189"/>
                      <a:pt x="177" y="179"/>
                      <a:pt x="154" y="179"/>
                    </a:cubicBezTo>
                    <a:cubicBezTo>
                      <a:pt x="144" y="179"/>
                      <a:pt x="133" y="181"/>
                      <a:pt x="123" y="185"/>
                    </a:cubicBezTo>
                    <a:cubicBezTo>
                      <a:pt x="104" y="198"/>
                      <a:pt x="85" y="217"/>
                      <a:pt x="85" y="242"/>
                    </a:cubicBezTo>
                    <a:cubicBezTo>
                      <a:pt x="77" y="230"/>
                      <a:pt x="64" y="224"/>
                      <a:pt x="51" y="224"/>
                    </a:cubicBezTo>
                    <a:cubicBezTo>
                      <a:pt x="26" y="224"/>
                      <a:pt x="0" y="247"/>
                      <a:pt x="9" y="281"/>
                    </a:cubicBezTo>
                    <a:cubicBezTo>
                      <a:pt x="47" y="389"/>
                      <a:pt x="104" y="484"/>
                      <a:pt x="180" y="573"/>
                    </a:cubicBezTo>
                    <a:cubicBezTo>
                      <a:pt x="193" y="586"/>
                      <a:pt x="212" y="592"/>
                      <a:pt x="238" y="592"/>
                    </a:cubicBezTo>
                    <a:cubicBezTo>
                      <a:pt x="238" y="598"/>
                      <a:pt x="244" y="605"/>
                      <a:pt x="244" y="611"/>
                    </a:cubicBezTo>
                    <a:cubicBezTo>
                      <a:pt x="261" y="631"/>
                      <a:pt x="284" y="640"/>
                      <a:pt x="305" y="640"/>
                    </a:cubicBezTo>
                    <a:cubicBezTo>
                      <a:pt x="339" y="640"/>
                      <a:pt x="372" y="618"/>
                      <a:pt x="384" y="579"/>
                    </a:cubicBezTo>
                    <a:cubicBezTo>
                      <a:pt x="415" y="579"/>
                      <a:pt x="441" y="554"/>
                      <a:pt x="447" y="522"/>
                    </a:cubicBezTo>
                    <a:cubicBezTo>
                      <a:pt x="461" y="536"/>
                      <a:pt x="479" y="543"/>
                      <a:pt x="497" y="543"/>
                    </a:cubicBezTo>
                    <a:cubicBezTo>
                      <a:pt x="536" y="543"/>
                      <a:pt x="576" y="513"/>
                      <a:pt x="581" y="465"/>
                    </a:cubicBezTo>
                    <a:lnTo>
                      <a:pt x="581" y="459"/>
                    </a:lnTo>
                    <a:cubicBezTo>
                      <a:pt x="590" y="462"/>
                      <a:pt x="599" y="464"/>
                      <a:pt x="608" y="464"/>
                    </a:cubicBezTo>
                    <a:cubicBezTo>
                      <a:pt x="646" y="464"/>
                      <a:pt x="685" y="436"/>
                      <a:pt x="695" y="395"/>
                    </a:cubicBezTo>
                    <a:cubicBezTo>
                      <a:pt x="699" y="395"/>
                      <a:pt x="706" y="398"/>
                      <a:pt x="716" y="398"/>
                    </a:cubicBezTo>
                    <a:cubicBezTo>
                      <a:pt x="721" y="398"/>
                      <a:pt x="727" y="397"/>
                      <a:pt x="733" y="395"/>
                    </a:cubicBezTo>
                    <a:cubicBezTo>
                      <a:pt x="746" y="395"/>
                      <a:pt x="759" y="389"/>
                      <a:pt x="771" y="382"/>
                    </a:cubicBezTo>
                    <a:cubicBezTo>
                      <a:pt x="797" y="370"/>
                      <a:pt x="816" y="350"/>
                      <a:pt x="816" y="325"/>
                    </a:cubicBezTo>
                    <a:cubicBezTo>
                      <a:pt x="829" y="242"/>
                      <a:pt x="822" y="153"/>
                      <a:pt x="803" y="71"/>
                    </a:cubicBezTo>
                    <a:cubicBezTo>
                      <a:pt x="797" y="30"/>
                      <a:pt x="765" y="0"/>
                      <a:pt x="72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97"/>
              <p:cNvSpPr/>
              <p:nvPr/>
            </p:nvSpPr>
            <p:spPr>
              <a:xfrm>
                <a:off x="3167863" y="-270677"/>
                <a:ext cx="163656" cy="103782"/>
              </a:xfrm>
              <a:custGeom>
                <a:rect b="b" l="l" r="r" t="t"/>
                <a:pathLst>
                  <a:path extrusionOk="0" h="728" w="1148">
                    <a:moveTo>
                      <a:pt x="944" y="1"/>
                    </a:moveTo>
                    <a:cubicBezTo>
                      <a:pt x="912" y="1"/>
                      <a:pt x="880" y="17"/>
                      <a:pt x="862" y="49"/>
                    </a:cubicBezTo>
                    <a:cubicBezTo>
                      <a:pt x="857" y="48"/>
                      <a:pt x="852" y="48"/>
                      <a:pt x="848" y="48"/>
                    </a:cubicBezTo>
                    <a:cubicBezTo>
                      <a:pt x="816" y="48"/>
                      <a:pt x="790" y="66"/>
                      <a:pt x="773" y="100"/>
                    </a:cubicBezTo>
                    <a:cubicBezTo>
                      <a:pt x="768" y="98"/>
                      <a:pt x="762" y="97"/>
                      <a:pt x="756" y="97"/>
                    </a:cubicBezTo>
                    <a:cubicBezTo>
                      <a:pt x="741" y="97"/>
                      <a:pt x="723" y="103"/>
                      <a:pt x="709" y="112"/>
                    </a:cubicBezTo>
                    <a:cubicBezTo>
                      <a:pt x="698" y="78"/>
                      <a:pt x="666" y="54"/>
                      <a:pt x="628" y="54"/>
                    </a:cubicBezTo>
                    <a:cubicBezTo>
                      <a:pt x="623" y="54"/>
                      <a:pt x="619" y="54"/>
                      <a:pt x="614" y="55"/>
                    </a:cubicBezTo>
                    <a:cubicBezTo>
                      <a:pt x="582" y="61"/>
                      <a:pt x="557" y="81"/>
                      <a:pt x="544" y="112"/>
                    </a:cubicBezTo>
                    <a:cubicBezTo>
                      <a:pt x="536" y="110"/>
                      <a:pt x="528" y="108"/>
                      <a:pt x="520" y="108"/>
                    </a:cubicBezTo>
                    <a:cubicBezTo>
                      <a:pt x="487" y="108"/>
                      <a:pt x="453" y="128"/>
                      <a:pt x="442" y="163"/>
                    </a:cubicBezTo>
                    <a:cubicBezTo>
                      <a:pt x="430" y="157"/>
                      <a:pt x="417" y="154"/>
                      <a:pt x="405" y="154"/>
                    </a:cubicBezTo>
                    <a:cubicBezTo>
                      <a:pt x="367" y="154"/>
                      <a:pt x="331" y="182"/>
                      <a:pt x="322" y="220"/>
                    </a:cubicBezTo>
                    <a:cubicBezTo>
                      <a:pt x="309" y="210"/>
                      <a:pt x="293" y="205"/>
                      <a:pt x="277" y="205"/>
                    </a:cubicBezTo>
                    <a:cubicBezTo>
                      <a:pt x="253" y="205"/>
                      <a:pt x="229" y="217"/>
                      <a:pt x="214" y="239"/>
                    </a:cubicBezTo>
                    <a:cubicBezTo>
                      <a:pt x="198" y="229"/>
                      <a:pt x="183" y="224"/>
                      <a:pt x="167" y="224"/>
                    </a:cubicBezTo>
                    <a:cubicBezTo>
                      <a:pt x="138" y="224"/>
                      <a:pt x="112" y="242"/>
                      <a:pt x="99" y="271"/>
                    </a:cubicBezTo>
                    <a:cubicBezTo>
                      <a:pt x="93" y="252"/>
                      <a:pt x="80" y="227"/>
                      <a:pt x="74" y="208"/>
                    </a:cubicBezTo>
                    <a:cubicBezTo>
                      <a:pt x="69" y="193"/>
                      <a:pt x="57" y="187"/>
                      <a:pt x="44" y="187"/>
                    </a:cubicBezTo>
                    <a:cubicBezTo>
                      <a:pt x="23" y="187"/>
                      <a:pt x="0" y="203"/>
                      <a:pt x="4" y="227"/>
                    </a:cubicBezTo>
                    <a:cubicBezTo>
                      <a:pt x="29" y="379"/>
                      <a:pt x="87" y="525"/>
                      <a:pt x="169" y="659"/>
                    </a:cubicBezTo>
                    <a:cubicBezTo>
                      <a:pt x="185" y="675"/>
                      <a:pt x="206" y="683"/>
                      <a:pt x="226" y="683"/>
                    </a:cubicBezTo>
                    <a:cubicBezTo>
                      <a:pt x="245" y="683"/>
                      <a:pt x="264" y="675"/>
                      <a:pt x="277" y="659"/>
                    </a:cubicBezTo>
                    <a:lnTo>
                      <a:pt x="296" y="691"/>
                    </a:lnTo>
                    <a:cubicBezTo>
                      <a:pt x="313" y="714"/>
                      <a:pt x="339" y="727"/>
                      <a:pt x="366" y="727"/>
                    </a:cubicBezTo>
                    <a:cubicBezTo>
                      <a:pt x="389" y="727"/>
                      <a:pt x="412" y="718"/>
                      <a:pt x="430" y="697"/>
                    </a:cubicBezTo>
                    <a:cubicBezTo>
                      <a:pt x="442" y="702"/>
                      <a:pt x="456" y="705"/>
                      <a:pt x="469" y="705"/>
                    </a:cubicBezTo>
                    <a:cubicBezTo>
                      <a:pt x="505" y="705"/>
                      <a:pt x="538" y="686"/>
                      <a:pt x="538" y="640"/>
                    </a:cubicBezTo>
                    <a:lnTo>
                      <a:pt x="538" y="633"/>
                    </a:lnTo>
                    <a:cubicBezTo>
                      <a:pt x="608" y="627"/>
                      <a:pt x="684" y="602"/>
                      <a:pt x="747" y="557"/>
                    </a:cubicBezTo>
                    <a:cubicBezTo>
                      <a:pt x="753" y="558"/>
                      <a:pt x="758" y="559"/>
                      <a:pt x="764" y="559"/>
                    </a:cubicBezTo>
                    <a:cubicBezTo>
                      <a:pt x="791" y="559"/>
                      <a:pt x="821" y="546"/>
                      <a:pt x="836" y="519"/>
                    </a:cubicBezTo>
                    <a:cubicBezTo>
                      <a:pt x="844" y="522"/>
                      <a:pt x="852" y="523"/>
                      <a:pt x="860" y="523"/>
                    </a:cubicBezTo>
                    <a:cubicBezTo>
                      <a:pt x="890" y="523"/>
                      <a:pt x="917" y="505"/>
                      <a:pt x="932" y="475"/>
                    </a:cubicBezTo>
                    <a:cubicBezTo>
                      <a:pt x="976" y="475"/>
                      <a:pt x="1008" y="443"/>
                      <a:pt x="1014" y="398"/>
                    </a:cubicBezTo>
                    <a:lnTo>
                      <a:pt x="1014" y="392"/>
                    </a:lnTo>
                    <a:cubicBezTo>
                      <a:pt x="1040" y="392"/>
                      <a:pt x="1065" y="379"/>
                      <a:pt x="1078" y="360"/>
                    </a:cubicBezTo>
                    <a:cubicBezTo>
                      <a:pt x="1122" y="347"/>
                      <a:pt x="1148" y="309"/>
                      <a:pt x="1141" y="265"/>
                    </a:cubicBezTo>
                    <a:cubicBezTo>
                      <a:pt x="1129" y="201"/>
                      <a:pt x="1110" y="144"/>
                      <a:pt x="1091" y="81"/>
                    </a:cubicBezTo>
                    <a:cubicBezTo>
                      <a:pt x="1078" y="49"/>
                      <a:pt x="1046" y="30"/>
                      <a:pt x="1014" y="30"/>
                    </a:cubicBezTo>
                    <a:cubicBezTo>
                      <a:pt x="995" y="10"/>
                      <a:pt x="969" y="1"/>
                      <a:pt x="94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97"/>
              <p:cNvSpPr/>
              <p:nvPr/>
            </p:nvSpPr>
            <p:spPr>
              <a:xfrm>
                <a:off x="3266655" y="-74376"/>
                <a:ext cx="71279" cy="88243"/>
              </a:xfrm>
              <a:custGeom>
                <a:rect b="b" l="l" r="r" t="t"/>
                <a:pathLst>
                  <a:path extrusionOk="0" h="619" w="500">
                    <a:moveTo>
                      <a:pt x="415" y="1"/>
                    </a:moveTo>
                    <a:cubicBezTo>
                      <a:pt x="405" y="1"/>
                      <a:pt x="395" y="2"/>
                      <a:pt x="385" y="6"/>
                    </a:cubicBezTo>
                    <a:lnTo>
                      <a:pt x="150" y="121"/>
                    </a:lnTo>
                    <a:cubicBezTo>
                      <a:pt x="124" y="127"/>
                      <a:pt x="105" y="140"/>
                      <a:pt x="86" y="159"/>
                    </a:cubicBezTo>
                    <a:cubicBezTo>
                      <a:pt x="76" y="151"/>
                      <a:pt x="66" y="147"/>
                      <a:pt x="56" y="147"/>
                    </a:cubicBezTo>
                    <a:cubicBezTo>
                      <a:pt x="26" y="147"/>
                      <a:pt x="1" y="177"/>
                      <a:pt x="10" y="210"/>
                    </a:cubicBezTo>
                    <a:cubicBezTo>
                      <a:pt x="16" y="235"/>
                      <a:pt x="23" y="254"/>
                      <a:pt x="35" y="273"/>
                    </a:cubicBezTo>
                    <a:cubicBezTo>
                      <a:pt x="42" y="299"/>
                      <a:pt x="54" y="318"/>
                      <a:pt x="61" y="337"/>
                    </a:cubicBezTo>
                    <a:cubicBezTo>
                      <a:pt x="86" y="375"/>
                      <a:pt x="112" y="413"/>
                      <a:pt x="143" y="457"/>
                    </a:cubicBezTo>
                    <a:cubicBezTo>
                      <a:pt x="184" y="522"/>
                      <a:pt x="242" y="619"/>
                      <a:pt x="335" y="619"/>
                    </a:cubicBezTo>
                    <a:cubicBezTo>
                      <a:pt x="343" y="619"/>
                      <a:pt x="351" y="618"/>
                      <a:pt x="359" y="616"/>
                    </a:cubicBezTo>
                    <a:cubicBezTo>
                      <a:pt x="410" y="604"/>
                      <a:pt x="455" y="553"/>
                      <a:pt x="461" y="496"/>
                    </a:cubicBezTo>
                    <a:cubicBezTo>
                      <a:pt x="474" y="451"/>
                      <a:pt x="480" y="407"/>
                      <a:pt x="487" y="362"/>
                    </a:cubicBezTo>
                    <a:cubicBezTo>
                      <a:pt x="499" y="267"/>
                      <a:pt x="499" y="165"/>
                      <a:pt x="499" y="70"/>
                    </a:cubicBezTo>
                    <a:cubicBezTo>
                      <a:pt x="489" y="29"/>
                      <a:pt x="455" y="1"/>
                      <a:pt x="41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97"/>
              <p:cNvSpPr/>
              <p:nvPr/>
            </p:nvSpPr>
            <p:spPr>
              <a:xfrm>
                <a:off x="3106705" y="-148791"/>
                <a:ext cx="81685" cy="61870"/>
              </a:xfrm>
              <a:custGeom>
                <a:rect b="b" l="l" r="r" t="t"/>
                <a:pathLst>
                  <a:path extrusionOk="0" h="434" w="573">
                    <a:moveTo>
                      <a:pt x="280" y="1"/>
                    </a:moveTo>
                    <a:cubicBezTo>
                      <a:pt x="255" y="7"/>
                      <a:pt x="236" y="26"/>
                      <a:pt x="223" y="52"/>
                    </a:cubicBezTo>
                    <a:cubicBezTo>
                      <a:pt x="210" y="31"/>
                      <a:pt x="189" y="22"/>
                      <a:pt x="169" y="22"/>
                    </a:cubicBezTo>
                    <a:cubicBezTo>
                      <a:pt x="134" y="22"/>
                      <a:pt x="98" y="51"/>
                      <a:pt x="103" y="96"/>
                    </a:cubicBezTo>
                    <a:cubicBezTo>
                      <a:pt x="103" y="115"/>
                      <a:pt x="109" y="141"/>
                      <a:pt x="115" y="160"/>
                    </a:cubicBezTo>
                    <a:cubicBezTo>
                      <a:pt x="96" y="122"/>
                      <a:pt x="83" y="83"/>
                      <a:pt x="64" y="52"/>
                    </a:cubicBezTo>
                    <a:cubicBezTo>
                      <a:pt x="59" y="37"/>
                      <a:pt x="46" y="31"/>
                      <a:pt x="35" y="31"/>
                    </a:cubicBezTo>
                    <a:cubicBezTo>
                      <a:pt x="21" y="31"/>
                      <a:pt x="7" y="41"/>
                      <a:pt x="7" y="58"/>
                    </a:cubicBezTo>
                    <a:cubicBezTo>
                      <a:pt x="1" y="115"/>
                      <a:pt x="7" y="172"/>
                      <a:pt x="33" y="230"/>
                    </a:cubicBezTo>
                    <a:cubicBezTo>
                      <a:pt x="39" y="255"/>
                      <a:pt x="52" y="274"/>
                      <a:pt x="64" y="300"/>
                    </a:cubicBezTo>
                    <a:cubicBezTo>
                      <a:pt x="83" y="325"/>
                      <a:pt x="96" y="350"/>
                      <a:pt x="115" y="369"/>
                    </a:cubicBezTo>
                    <a:cubicBezTo>
                      <a:pt x="125" y="395"/>
                      <a:pt x="147" y="408"/>
                      <a:pt x="169" y="408"/>
                    </a:cubicBezTo>
                    <a:cubicBezTo>
                      <a:pt x="191" y="408"/>
                      <a:pt x="214" y="395"/>
                      <a:pt x="223" y="369"/>
                    </a:cubicBezTo>
                    <a:cubicBezTo>
                      <a:pt x="230" y="363"/>
                      <a:pt x="230" y="350"/>
                      <a:pt x="236" y="344"/>
                    </a:cubicBezTo>
                    <a:cubicBezTo>
                      <a:pt x="242" y="357"/>
                      <a:pt x="249" y="363"/>
                      <a:pt x="261" y="376"/>
                    </a:cubicBezTo>
                    <a:cubicBezTo>
                      <a:pt x="270" y="393"/>
                      <a:pt x="290" y="401"/>
                      <a:pt x="309" y="401"/>
                    </a:cubicBezTo>
                    <a:cubicBezTo>
                      <a:pt x="319" y="401"/>
                      <a:pt x="329" y="399"/>
                      <a:pt x="338" y="395"/>
                    </a:cubicBezTo>
                    <a:lnTo>
                      <a:pt x="344" y="408"/>
                    </a:lnTo>
                    <a:cubicBezTo>
                      <a:pt x="359" y="425"/>
                      <a:pt x="378" y="433"/>
                      <a:pt x="399" y="433"/>
                    </a:cubicBezTo>
                    <a:cubicBezTo>
                      <a:pt x="423" y="433"/>
                      <a:pt x="448" y="422"/>
                      <a:pt x="465" y="401"/>
                    </a:cubicBezTo>
                    <a:cubicBezTo>
                      <a:pt x="474" y="408"/>
                      <a:pt x="487" y="411"/>
                      <a:pt x="500" y="411"/>
                    </a:cubicBezTo>
                    <a:cubicBezTo>
                      <a:pt x="514" y="411"/>
                      <a:pt x="528" y="408"/>
                      <a:pt x="541" y="401"/>
                    </a:cubicBezTo>
                    <a:cubicBezTo>
                      <a:pt x="566" y="376"/>
                      <a:pt x="573" y="338"/>
                      <a:pt x="560" y="312"/>
                    </a:cubicBezTo>
                    <a:cubicBezTo>
                      <a:pt x="554" y="287"/>
                      <a:pt x="541" y="268"/>
                      <a:pt x="522" y="242"/>
                    </a:cubicBezTo>
                    <a:lnTo>
                      <a:pt x="446" y="128"/>
                    </a:lnTo>
                    <a:cubicBezTo>
                      <a:pt x="431" y="114"/>
                      <a:pt x="410" y="106"/>
                      <a:pt x="389" y="106"/>
                    </a:cubicBezTo>
                    <a:cubicBezTo>
                      <a:pt x="383" y="106"/>
                      <a:pt x="376" y="107"/>
                      <a:pt x="369" y="109"/>
                    </a:cubicBezTo>
                    <a:cubicBezTo>
                      <a:pt x="369" y="90"/>
                      <a:pt x="363" y="77"/>
                      <a:pt x="363" y="64"/>
                    </a:cubicBezTo>
                    <a:cubicBezTo>
                      <a:pt x="350" y="26"/>
                      <a:pt x="319" y="1"/>
                      <a:pt x="28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97"/>
              <p:cNvSpPr/>
              <p:nvPr/>
            </p:nvSpPr>
            <p:spPr>
              <a:xfrm>
                <a:off x="3044978" y="-117999"/>
                <a:ext cx="182331" cy="143270"/>
              </a:xfrm>
              <a:custGeom>
                <a:rect b="b" l="l" r="r" t="t"/>
                <a:pathLst>
                  <a:path extrusionOk="0" h="1005" w="1279">
                    <a:moveTo>
                      <a:pt x="815" y="662"/>
                    </a:moveTo>
                    <a:lnTo>
                      <a:pt x="815" y="662"/>
                    </a:lnTo>
                    <a:cubicBezTo>
                      <a:pt x="821" y="681"/>
                      <a:pt x="828" y="700"/>
                      <a:pt x="841" y="713"/>
                    </a:cubicBezTo>
                    <a:cubicBezTo>
                      <a:pt x="841" y="719"/>
                      <a:pt x="841" y="719"/>
                      <a:pt x="841" y="725"/>
                    </a:cubicBezTo>
                    <a:cubicBezTo>
                      <a:pt x="841" y="725"/>
                      <a:pt x="841" y="732"/>
                      <a:pt x="841" y="738"/>
                    </a:cubicBezTo>
                    <a:cubicBezTo>
                      <a:pt x="841" y="751"/>
                      <a:pt x="841" y="763"/>
                      <a:pt x="847" y="783"/>
                    </a:cubicBezTo>
                    <a:cubicBezTo>
                      <a:pt x="847" y="783"/>
                      <a:pt x="847" y="789"/>
                      <a:pt x="847" y="789"/>
                    </a:cubicBezTo>
                    <a:lnTo>
                      <a:pt x="841" y="770"/>
                    </a:lnTo>
                    <a:cubicBezTo>
                      <a:pt x="828" y="738"/>
                      <a:pt x="821" y="700"/>
                      <a:pt x="815" y="662"/>
                    </a:cubicBezTo>
                    <a:close/>
                    <a:moveTo>
                      <a:pt x="77" y="0"/>
                    </a:moveTo>
                    <a:cubicBezTo>
                      <a:pt x="38" y="0"/>
                      <a:pt x="0" y="30"/>
                      <a:pt x="8" y="77"/>
                    </a:cubicBezTo>
                    <a:cubicBezTo>
                      <a:pt x="27" y="185"/>
                      <a:pt x="53" y="287"/>
                      <a:pt x="72" y="395"/>
                    </a:cubicBezTo>
                    <a:cubicBezTo>
                      <a:pt x="72" y="433"/>
                      <a:pt x="84" y="471"/>
                      <a:pt x="91" y="509"/>
                    </a:cubicBezTo>
                    <a:cubicBezTo>
                      <a:pt x="84" y="668"/>
                      <a:pt x="116" y="821"/>
                      <a:pt x="186" y="967"/>
                    </a:cubicBezTo>
                    <a:cubicBezTo>
                      <a:pt x="199" y="992"/>
                      <a:pt x="224" y="1005"/>
                      <a:pt x="249" y="1005"/>
                    </a:cubicBezTo>
                    <a:cubicBezTo>
                      <a:pt x="273" y="1005"/>
                      <a:pt x="297" y="992"/>
                      <a:pt x="307" y="967"/>
                    </a:cubicBezTo>
                    <a:cubicBezTo>
                      <a:pt x="319" y="941"/>
                      <a:pt x="326" y="922"/>
                      <a:pt x="332" y="903"/>
                    </a:cubicBezTo>
                    <a:cubicBezTo>
                      <a:pt x="345" y="916"/>
                      <a:pt x="351" y="935"/>
                      <a:pt x="358" y="954"/>
                    </a:cubicBezTo>
                    <a:cubicBezTo>
                      <a:pt x="371" y="984"/>
                      <a:pt x="397" y="998"/>
                      <a:pt x="423" y="998"/>
                    </a:cubicBezTo>
                    <a:cubicBezTo>
                      <a:pt x="456" y="998"/>
                      <a:pt x="490" y="975"/>
                      <a:pt x="497" y="935"/>
                    </a:cubicBezTo>
                    <a:cubicBezTo>
                      <a:pt x="497" y="922"/>
                      <a:pt x="504" y="903"/>
                      <a:pt x="504" y="891"/>
                    </a:cubicBezTo>
                    <a:cubicBezTo>
                      <a:pt x="518" y="905"/>
                      <a:pt x="532" y="912"/>
                      <a:pt x="549" y="912"/>
                    </a:cubicBezTo>
                    <a:cubicBezTo>
                      <a:pt x="555" y="912"/>
                      <a:pt x="561" y="911"/>
                      <a:pt x="567" y="910"/>
                    </a:cubicBezTo>
                    <a:cubicBezTo>
                      <a:pt x="580" y="910"/>
                      <a:pt x="593" y="903"/>
                      <a:pt x="605" y="897"/>
                    </a:cubicBezTo>
                    <a:cubicBezTo>
                      <a:pt x="612" y="903"/>
                      <a:pt x="612" y="910"/>
                      <a:pt x="618" y="922"/>
                    </a:cubicBezTo>
                    <a:cubicBezTo>
                      <a:pt x="635" y="941"/>
                      <a:pt x="657" y="950"/>
                      <a:pt x="679" y="950"/>
                    </a:cubicBezTo>
                    <a:cubicBezTo>
                      <a:pt x="723" y="950"/>
                      <a:pt x="766" y="914"/>
                      <a:pt x="758" y="859"/>
                    </a:cubicBezTo>
                    <a:cubicBezTo>
                      <a:pt x="758" y="852"/>
                      <a:pt x="758" y="840"/>
                      <a:pt x="758" y="827"/>
                    </a:cubicBezTo>
                    <a:cubicBezTo>
                      <a:pt x="777" y="891"/>
                      <a:pt x="809" y="941"/>
                      <a:pt x="860" y="986"/>
                    </a:cubicBezTo>
                    <a:cubicBezTo>
                      <a:pt x="868" y="996"/>
                      <a:pt x="879" y="1000"/>
                      <a:pt x="890" y="1000"/>
                    </a:cubicBezTo>
                    <a:cubicBezTo>
                      <a:pt x="915" y="1000"/>
                      <a:pt x="942" y="982"/>
                      <a:pt x="955" y="960"/>
                    </a:cubicBezTo>
                    <a:lnTo>
                      <a:pt x="968" y="935"/>
                    </a:lnTo>
                    <a:cubicBezTo>
                      <a:pt x="977" y="938"/>
                      <a:pt x="987" y="940"/>
                      <a:pt x="996" y="940"/>
                    </a:cubicBezTo>
                    <a:cubicBezTo>
                      <a:pt x="1006" y="940"/>
                      <a:pt x="1015" y="938"/>
                      <a:pt x="1025" y="935"/>
                    </a:cubicBezTo>
                    <a:cubicBezTo>
                      <a:pt x="1038" y="941"/>
                      <a:pt x="1044" y="954"/>
                      <a:pt x="1057" y="960"/>
                    </a:cubicBezTo>
                    <a:cubicBezTo>
                      <a:pt x="1073" y="973"/>
                      <a:pt x="1092" y="980"/>
                      <a:pt x="1110" y="980"/>
                    </a:cubicBezTo>
                    <a:cubicBezTo>
                      <a:pt x="1120" y="980"/>
                      <a:pt x="1130" y="978"/>
                      <a:pt x="1139" y="973"/>
                    </a:cubicBezTo>
                    <a:cubicBezTo>
                      <a:pt x="1152" y="967"/>
                      <a:pt x="1165" y="960"/>
                      <a:pt x="1171" y="954"/>
                    </a:cubicBezTo>
                    <a:lnTo>
                      <a:pt x="1184" y="954"/>
                    </a:lnTo>
                    <a:cubicBezTo>
                      <a:pt x="1188" y="955"/>
                      <a:pt x="1193" y="956"/>
                      <a:pt x="1197" y="956"/>
                    </a:cubicBezTo>
                    <a:cubicBezTo>
                      <a:pt x="1220" y="956"/>
                      <a:pt x="1244" y="943"/>
                      <a:pt x="1260" y="922"/>
                    </a:cubicBezTo>
                    <a:cubicBezTo>
                      <a:pt x="1266" y="910"/>
                      <a:pt x="1273" y="897"/>
                      <a:pt x="1279" y="884"/>
                    </a:cubicBezTo>
                    <a:lnTo>
                      <a:pt x="1266" y="872"/>
                    </a:lnTo>
                    <a:lnTo>
                      <a:pt x="1266" y="878"/>
                    </a:lnTo>
                    <a:cubicBezTo>
                      <a:pt x="1266" y="865"/>
                      <a:pt x="1266" y="852"/>
                      <a:pt x="1260" y="846"/>
                    </a:cubicBezTo>
                    <a:cubicBezTo>
                      <a:pt x="1247" y="821"/>
                      <a:pt x="1228" y="808"/>
                      <a:pt x="1209" y="795"/>
                    </a:cubicBezTo>
                    <a:lnTo>
                      <a:pt x="1196" y="789"/>
                    </a:lnTo>
                    <a:cubicBezTo>
                      <a:pt x="1190" y="783"/>
                      <a:pt x="1184" y="783"/>
                      <a:pt x="1177" y="776"/>
                    </a:cubicBezTo>
                    <a:cubicBezTo>
                      <a:pt x="1171" y="751"/>
                      <a:pt x="1158" y="719"/>
                      <a:pt x="1139" y="700"/>
                    </a:cubicBezTo>
                    <a:cubicBezTo>
                      <a:pt x="1123" y="679"/>
                      <a:pt x="1099" y="667"/>
                      <a:pt x="1076" y="667"/>
                    </a:cubicBezTo>
                    <a:cubicBezTo>
                      <a:pt x="1072" y="667"/>
                      <a:pt x="1067" y="667"/>
                      <a:pt x="1063" y="668"/>
                    </a:cubicBezTo>
                    <a:cubicBezTo>
                      <a:pt x="1048" y="638"/>
                      <a:pt x="1021" y="620"/>
                      <a:pt x="991" y="620"/>
                    </a:cubicBezTo>
                    <a:cubicBezTo>
                      <a:pt x="984" y="620"/>
                      <a:pt x="976" y="621"/>
                      <a:pt x="968" y="624"/>
                    </a:cubicBezTo>
                    <a:lnTo>
                      <a:pt x="942" y="579"/>
                    </a:lnTo>
                    <a:cubicBezTo>
                      <a:pt x="933" y="551"/>
                      <a:pt x="905" y="536"/>
                      <a:pt x="876" y="536"/>
                    </a:cubicBezTo>
                    <a:cubicBezTo>
                      <a:pt x="866" y="536"/>
                      <a:pt x="856" y="538"/>
                      <a:pt x="847" y="541"/>
                    </a:cubicBezTo>
                    <a:cubicBezTo>
                      <a:pt x="828" y="547"/>
                      <a:pt x="809" y="566"/>
                      <a:pt x="802" y="586"/>
                    </a:cubicBezTo>
                    <a:cubicBezTo>
                      <a:pt x="797" y="578"/>
                      <a:pt x="789" y="574"/>
                      <a:pt x="781" y="574"/>
                    </a:cubicBezTo>
                    <a:cubicBezTo>
                      <a:pt x="769" y="574"/>
                      <a:pt x="755" y="583"/>
                      <a:pt x="752" y="598"/>
                    </a:cubicBezTo>
                    <a:cubicBezTo>
                      <a:pt x="732" y="643"/>
                      <a:pt x="726" y="687"/>
                      <a:pt x="726" y="732"/>
                    </a:cubicBezTo>
                    <a:cubicBezTo>
                      <a:pt x="713" y="668"/>
                      <a:pt x="688" y="605"/>
                      <a:pt x="663" y="547"/>
                    </a:cubicBezTo>
                    <a:cubicBezTo>
                      <a:pt x="648" y="517"/>
                      <a:pt x="620" y="499"/>
                      <a:pt x="591" y="499"/>
                    </a:cubicBezTo>
                    <a:cubicBezTo>
                      <a:pt x="583" y="499"/>
                      <a:pt x="575" y="500"/>
                      <a:pt x="567" y="503"/>
                    </a:cubicBezTo>
                    <a:cubicBezTo>
                      <a:pt x="561" y="503"/>
                      <a:pt x="555" y="503"/>
                      <a:pt x="548" y="509"/>
                    </a:cubicBezTo>
                    <a:cubicBezTo>
                      <a:pt x="536" y="490"/>
                      <a:pt x="523" y="465"/>
                      <a:pt x="510" y="446"/>
                    </a:cubicBezTo>
                    <a:cubicBezTo>
                      <a:pt x="493" y="426"/>
                      <a:pt x="469" y="417"/>
                      <a:pt x="446" y="417"/>
                    </a:cubicBezTo>
                    <a:cubicBezTo>
                      <a:pt x="415" y="417"/>
                      <a:pt x="385" y="433"/>
                      <a:pt x="370" y="465"/>
                    </a:cubicBezTo>
                    <a:cubicBezTo>
                      <a:pt x="351" y="439"/>
                      <a:pt x="339" y="414"/>
                      <a:pt x="326" y="389"/>
                    </a:cubicBezTo>
                    <a:cubicBezTo>
                      <a:pt x="309" y="355"/>
                      <a:pt x="283" y="336"/>
                      <a:pt x="251" y="336"/>
                    </a:cubicBezTo>
                    <a:cubicBezTo>
                      <a:pt x="246" y="336"/>
                      <a:pt x="242" y="337"/>
                      <a:pt x="237" y="338"/>
                    </a:cubicBezTo>
                    <a:lnTo>
                      <a:pt x="224" y="338"/>
                    </a:lnTo>
                    <a:cubicBezTo>
                      <a:pt x="224" y="331"/>
                      <a:pt x="224" y="325"/>
                      <a:pt x="218" y="325"/>
                    </a:cubicBezTo>
                    <a:lnTo>
                      <a:pt x="218" y="319"/>
                    </a:lnTo>
                    <a:cubicBezTo>
                      <a:pt x="199" y="223"/>
                      <a:pt x="173" y="134"/>
                      <a:pt x="142" y="39"/>
                    </a:cubicBezTo>
                    <a:cubicBezTo>
                      <a:pt x="127" y="12"/>
                      <a:pt x="102" y="0"/>
                      <a:pt x="7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97"/>
              <p:cNvSpPr/>
              <p:nvPr/>
            </p:nvSpPr>
            <p:spPr>
              <a:xfrm>
                <a:off x="3089599" y="67896"/>
                <a:ext cx="170356" cy="110625"/>
              </a:xfrm>
              <a:custGeom>
                <a:rect b="b" l="l" r="r" t="t"/>
                <a:pathLst>
                  <a:path extrusionOk="0" h="776" w="1195">
                    <a:moveTo>
                      <a:pt x="107" y="0"/>
                    </a:moveTo>
                    <a:cubicBezTo>
                      <a:pt x="76" y="0"/>
                      <a:pt x="46" y="21"/>
                      <a:pt x="38" y="57"/>
                    </a:cubicBezTo>
                    <a:lnTo>
                      <a:pt x="38" y="70"/>
                    </a:lnTo>
                    <a:cubicBezTo>
                      <a:pt x="13" y="82"/>
                      <a:pt x="0" y="114"/>
                      <a:pt x="6" y="139"/>
                    </a:cubicBezTo>
                    <a:cubicBezTo>
                      <a:pt x="13" y="222"/>
                      <a:pt x="32" y="298"/>
                      <a:pt x="57" y="375"/>
                    </a:cubicBezTo>
                    <a:cubicBezTo>
                      <a:pt x="57" y="387"/>
                      <a:pt x="64" y="394"/>
                      <a:pt x="64" y="406"/>
                    </a:cubicBezTo>
                    <a:cubicBezTo>
                      <a:pt x="89" y="508"/>
                      <a:pt x="108" y="610"/>
                      <a:pt x="134" y="711"/>
                    </a:cubicBezTo>
                    <a:cubicBezTo>
                      <a:pt x="140" y="743"/>
                      <a:pt x="165" y="759"/>
                      <a:pt x="191" y="759"/>
                    </a:cubicBezTo>
                    <a:cubicBezTo>
                      <a:pt x="216" y="759"/>
                      <a:pt x="242" y="743"/>
                      <a:pt x="248" y="711"/>
                    </a:cubicBezTo>
                    <a:cubicBezTo>
                      <a:pt x="248" y="699"/>
                      <a:pt x="254" y="686"/>
                      <a:pt x="261" y="673"/>
                    </a:cubicBezTo>
                    <a:cubicBezTo>
                      <a:pt x="271" y="697"/>
                      <a:pt x="299" y="712"/>
                      <a:pt x="326" y="712"/>
                    </a:cubicBezTo>
                    <a:cubicBezTo>
                      <a:pt x="349" y="712"/>
                      <a:pt x="372" y="700"/>
                      <a:pt x="381" y="673"/>
                    </a:cubicBezTo>
                    <a:cubicBezTo>
                      <a:pt x="381" y="661"/>
                      <a:pt x="388" y="648"/>
                      <a:pt x="388" y="641"/>
                    </a:cubicBezTo>
                    <a:cubicBezTo>
                      <a:pt x="400" y="661"/>
                      <a:pt x="432" y="673"/>
                      <a:pt x="464" y="673"/>
                    </a:cubicBezTo>
                    <a:cubicBezTo>
                      <a:pt x="478" y="688"/>
                      <a:pt x="496" y="695"/>
                      <a:pt x="515" y="695"/>
                    </a:cubicBezTo>
                    <a:cubicBezTo>
                      <a:pt x="521" y="695"/>
                      <a:pt x="528" y="694"/>
                      <a:pt x="534" y="692"/>
                    </a:cubicBezTo>
                    <a:cubicBezTo>
                      <a:pt x="550" y="712"/>
                      <a:pt x="571" y="722"/>
                      <a:pt x="592" y="722"/>
                    </a:cubicBezTo>
                    <a:cubicBezTo>
                      <a:pt x="604" y="722"/>
                      <a:pt x="617" y="719"/>
                      <a:pt x="629" y="711"/>
                    </a:cubicBezTo>
                    <a:lnTo>
                      <a:pt x="661" y="711"/>
                    </a:lnTo>
                    <a:cubicBezTo>
                      <a:pt x="678" y="728"/>
                      <a:pt x="698" y="737"/>
                      <a:pt x="718" y="737"/>
                    </a:cubicBezTo>
                    <a:cubicBezTo>
                      <a:pt x="729" y="737"/>
                      <a:pt x="739" y="735"/>
                      <a:pt x="750" y="730"/>
                    </a:cubicBezTo>
                    <a:cubicBezTo>
                      <a:pt x="767" y="760"/>
                      <a:pt x="797" y="775"/>
                      <a:pt x="827" y="775"/>
                    </a:cubicBezTo>
                    <a:cubicBezTo>
                      <a:pt x="842" y="775"/>
                      <a:pt x="858" y="771"/>
                      <a:pt x="871" y="762"/>
                    </a:cubicBezTo>
                    <a:cubicBezTo>
                      <a:pt x="881" y="766"/>
                      <a:pt x="891" y="769"/>
                      <a:pt x="902" y="769"/>
                    </a:cubicBezTo>
                    <a:cubicBezTo>
                      <a:pt x="939" y="769"/>
                      <a:pt x="975" y="744"/>
                      <a:pt x="985" y="705"/>
                    </a:cubicBezTo>
                    <a:cubicBezTo>
                      <a:pt x="994" y="709"/>
                      <a:pt x="1003" y="711"/>
                      <a:pt x="1013" y="711"/>
                    </a:cubicBezTo>
                    <a:cubicBezTo>
                      <a:pt x="1048" y="711"/>
                      <a:pt x="1082" y="683"/>
                      <a:pt x="1087" y="648"/>
                    </a:cubicBezTo>
                    <a:cubicBezTo>
                      <a:pt x="1095" y="652"/>
                      <a:pt x="1105" y="654"/>
                      <a:pt x="1114" y="654"/>
                    </a:cubicBezTo>
                    <a:cubicBezTo>
                      <a:pt x="1146" y="654"/>
                      <a:pt x="1177" y="631"/>
                      <a:pt x="1182" y="597"/>
                    </a:cubicBezTo>
                    <a:cubicBezTo>
                      <a:pt x="1182" y="591"/>
                      <a:pt x="1188" y="578"/>
                      <a:pt x="1188" y="572"/>
                    </a:cubicBezTo>
                    <a:cubicBezTo>
                      <a:pt x="1195" y="495"/>
                      <a:pt x="1195" y="413"/>
                      <a:pt x="1188" y="336"/>
                    </a:cubicBezTo>
                    <a:cubicBezTo>
                      <a:pt x="1188" y="298"/>
                      <a:pt x="1154" y="278"/>
                      <a:pt x="1118" y="278"/>
                    </a:cubicBezTo>
                    <a:cubicBezTo>
                      <a:pt x="1094" y="278"/>
                      <a:pt x="1070" y="287"/>
                      <a:pt x="1055" y="305"/>
                    </a:cubicBezTo>
                    <a:cubicBezTo>
                      <a:pt x="1036" y="305"/>
                      <a:pt x="1023" y="317"/>
                      <a:pt x="1010" y="330"/>
                    </a:cubicBezTo>
                    <a:cubicBezTo>
                      <a:pt x="996" y="299"/>
                      <a:pt x="968" y="284"/>
                      <a:pt x="940" y="284"/>
                    </a:cubicBezTo>
                    <a:cubicBezTo>
                      <a:pt x="906" y="284"/>
                      <a:pt x="871" y="307"/>
                      <a:pt x="864" y="349"/>
                    </a:cubicBezTo>
                    <a:lnTo>
                      <a:pt x="864" y="368"/>
                    </a:lnTo>
                    <a:cubicBezTo>
                      <a:pt x="856" y="365"/>
                      <a:pt x="848" y="363"/>
                      <a:pt x="840" y="363"/>
                    </a:cubicBezTo>
                    <a:cubicBezTo>
                      <a:pt x="817" y="363"/>
                      <a:pt x="796" y="376"/>
                      <a:pt x="782" y="400"/>
                    </a:cubicBezTo>
                    <a:cubicBezTo>
                      <a:pt x="772" y="397"/>
                      <a:pt x="761" y="395"/>
                      <a:pt x="751" y="395"/>
                    </a:cubicBezTo>
                    <a:cubicBezTo>
                      <a:pt x="740" y="395"/>
                      <a:pt x="731" y="397"/>
                      <a:pt x="725" y="400"/>
                    </a:cubicBezTo>
                    <a:cubicBezTo>
                      <a:pt x="705" y="381"/>
                      <a:pt x="680" y="368"/>
                      <a:pt x="655" y="368"/>
                    </a:cubicBezTo>
                    <a:cubicBezTo>
                      <a:pt x="648" y="343"/>
                      <a:pt x="642" y="311"/>
                      <a:pt x="636" y="279"/>
                    </a:cubicBezTo>
                    <a:cubicBezTo>
                      <a:pt x="626" y="254"/>
                      <a:pt x="604" y="237"/>
                      <a:pt x="576" y="237"/>
                    </a:cubicBezTo>
                    <a:cubicBezTo>
                      <a:pt x="569" y="237"/>
                      <a:pt x="561" y="238"/>
                      <a:pt x="553" y="241"/>
                    </a:cubicBezTo>
                    <a:cubicBezTo>
                      <a:pt x="553" y="235"/>
                      <a:pt x="553" y="228"/>
                      <a:pt x="553" y="222"/>
                    </a:cubicBezTo>
                    <a:cubicBezTo>
                      <a:pt x="547" y="184"/>
                      <a:pt x="515" y="158"/>
                      <a:pt x="477" y="158"/>
                    </a:cubicBezTo>
                    <a:cubicBezTo>
                      <a:pt x="469" y="131"/>
                      <a:pt x="444" y="119"/>
                      <a:pt x="419" y="119"/>
                    </a:cubicBezTo>
                    <a:cubicBezTo>
                      <a:pt x="384" y="119"/>
                      <a:pt x="347" y="141"/>
                      <a:pt x="343" y="178"/>
                    </a:cubicBezTo>
                    <a:cubicBezTo>
                      <a:pt x="318" y="184"/>
                      <a:pt x="299" y="197"/>
                      <a:pt x="292" y="216"/>
                    </a:cubicBezTo>
                    <a:cubicBezTo>
                      <a:pt x="287" y="194"/>
                      <a:pt x="267" y="176"/>
                      <a:pt x="245" y="176"/>
                    </a:cubicBezTo>
                    <a:cubicBezTo>
                      <a:pt x="242" y="176"/>
                      <a:pt x="239" y="177"/>
                      <a:pt x="235" y="178"/>
                    </a:cubicBezTo>
                    <a:cubicBezTo>
                      <a:pt x="229" y="152"/>
                      <a:pt x="229" y="127"/>
                      <a:pt x="223" y="108"/>
                    </a:cubicBezTo>
                    <a:cubicBezTo>
                      <a:pt x="223" y="89"/>
                      <a:pt x="203" y="76"/>
                      <a:pt x="184" y="76"/>
                    </a:cubicBezTo>
                    <a:cubicBezTo>
                      <a:pt x="178" y="63"/>
                      <a:pt x="165" y="44"/>
                      <a:pt x="159" y="25"/>
                    </a:cubicBezTo>
                    <a:cubicBezTo>
                      <a:pt x="145" y="8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97"/>
              <p:cNvSpPr/>
              <p:nvPr/>
            </p:nvSpPr>
            <p:spPr>
              <a:xfrm>
                <a:off x="3123100" y="196625"/>
                <a:ext cx="128729" cy="127019"/>
              </a:xfrm>
              <a:custGeom>
                <a:rect b="b" l="l" r="r" t="t"/>
                <a:pathLst>
                  <a:path extrusionOk="0" h="891" w="903">
                    <a:moveTo>
                      <a:pt x="745" y="0"/>
                    </a:moveTo>
                    <a:cubicBezTo>
                      <a:pt x="732" y="0"/>
                      <a:pt x="718" y="4"/>
                      <a:pt x="706" y="12"/>
                    </a:cubicBezTo>
                    <a:cubicBezTo>
                      <a:pt x="623" y="88"/>
                      <a:pt x="521" y="145"/>
                      <a:pt x="420" y="183"/>
                    </a:cubicBezTo>
                    <a:cubicBezTo>
                      <a:pt x="388" y="190"/>
                      <a:pt x="356" y="202"/>
                      <a:pt x="324" y="209"/>
                    </a:cubicBezTo>
                    <a:cubicBezTo>
                      <a:pt x="299" y="202"/>
                      <a:pt x="273" y="190"/>
                      <a:pt x="248" y="183"/>
                    </a:cubicBezTo>
                    <a:cubicBezTo>
                      <a:pt x="238" y="173"/>
                      <a:pt x="223" y="163"/>
                      <a:pt x="208" y="163"/>
                    </a:cubicBezTo>
                    <a:cubicBezTo>
                      <a:pt x="204" y="163"/>
                      <a:pt x="201" y="163"/>
                      <a:pt x="197" y="164"/>
                    </a:cubicBezTo>
                    <a:lnTo>
                      <a:pt x="115" y="126"/>
                    </a:lnTo>
                    <a:lnTo>
                      <a:pt x="108" y="94"/>
                    </a:lnTo>
                    <a:cubicBezTo>
                      <a:pt x="105" y="72"/>
                      <a:pt x="84" y="61"/>
                      <a:pt x="65" y="61"/>
                    </a:cubicBezTo>
                    <a:cubicBezTo>
                      <a:pt x="45" y="61"/>
                      <a:pt x="26" y="72"/>
                      <a:pt x="26" y="94"/>
                    </a:cubicBezTo>
                    <a:lnTo>
                      <a:pt x="26" y="139"/>
                    </a:lnTo>
                    <a:cubicBezTo>
                      <a:pt x="7" y="164"/>
                      <a:pt x="0" y="196"/>
                      <a:pt x="13" y="228"/>
                    </a:cubicBezTo>
                    <a:lnTo>
                      <a:pt x="45" y="310"/>
                    </a:lnTo>
                    <a:cubicBezTo>
                      <a:pt x="38" y="336"/>
                      <a:pt x="38" y="368"/>
                      <a:pt x="51" y="393"/>
                    </a:cubicBezTo>
                    <a:cubicBezTo>
                      <a:pt x="51" y="399"/>
                      <a:pt x="57" y="406"/>
                      <a:pt x="57" y="418"/>
                    </a:cubicBezTo>
                    <a:cubicBezTo>
                      <a:pt x="38" y="501"/>
                      <a:pt x="57" y="596"/>
                      <a:pt x="121" y="660"/>
                    </a:cubicBezTo>
                    <a:cubicBezTo>
                      <a:pt x="140" y="685"/>
                      <a:pt x="172" y="704"/>
                      <a:pt x="197" y="717"/>
                    </a:cubicBezTo>
                    <a:cubicBezTo>
                      <a:pt x="223" y="768"/>
                      <a:pt x="254" y="812"/>
                      <a:pt x="299" y="851"/>
                    </a:cubicBezTo>
                    <a:cubicBezTo>
                      <a:pt x="336" y="877"/>
                      <a:pt x="380" y="890"/>
                      <a:pt x="423" y="890"/>
                    </a:cubicBezTo>
                    <a:cubicBezTo>
                      <a:pt x="483" y="890"/>
                      <a:pt x="541" y="864"/>
                      <a:pt x="578" y="812"/>
                    </a:cubicBezTo>
                    <a:cubicBezTo>
                      <a:pt x="610" y="774"/>
                      <a:pt x="629" y="736"/>
                      <a:pt x="648" y="692"/>
                    </a:cubicBezTo>
                    <a:cubicBezTo>
                      <a:pt x="661" y="654"/>
                      <a:pt x="687" y="622"/>
                      <a:pt x="718" y="603"/>
                    </a:cubicBezTo>
                    <a:cubicBezTo>
                      <a:pt x="744" y="577"/>
                      <a:pt x="750" y="546"/>
                      <a:pt x="744" y="514"/>
                    </a:cubicBezTo>
                    <a:lnTo>
                      <a:pt x="769" y="469"/>
                    </a:lnTo>
                    <a:cubicBezTo>
                      <a:pt x="814" y="374"/>
                      <a:pt x="858" y="279"/>
                      <a:pt x="884" y="177"/>
                    </a:cubicBezTo>
                    <a:cubicBezTo>
                      <a:pt x="903" y="132"/>
                      <a:pt x="871" y="88"/>
                      <a:pt x="826" y="75"/>
                    </a:cubicBezTo>
                    <a:cubicBezTo>
                      <a:pt x="822" y="32"/>
                      <a:pt x="785" y="0"/>
                      <a:pt x="74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97"/>
              <p:cNvSpPr/>
              <p:nvPr/>
            </p:nvSpPr>
            <p:spPr>
              <a:xfrm>
                <a:off x="3256248" y="-16070"/>
                <a:ext cx="164939" cy="162373"/>
              </a:xfrm>
              <a:custGeom>
                <a:rect b="b" l="l" r="r" t="t"/>
                <a:pathLst>
                  <a:path extrusionOk="0" h="1139" w="1157">
                    <a:moveTo>
                      <a:pt x="921" y="1"/>
                    </a:moveTo>
                    <a:cubicBezTo>
                      <a:pt x="902" y="1"/>
                      <a:pt x="884" y="8"/>
                      <a:pt x="871" y="23"/>
                    </a:cubicBezTo>
                    <a:cubicBezTo>
                      <a:pt x="820" y="23"/>
                      <a:pt x="782" y="68"/>
                      <a:pt x="788" y="112"/>
                    </a:cubicBezTo>
                    <a:lnTo>
                      <a:pt x="788" y="144"/>
                    </a:lnTo>
                    <a:cubicBezTo>
                      <a:pt x="780" y="141"/>
                      <a:pt x="772" y="140"/>
                      <a:pt x="764" y="140"/>
                    </a:cubicBezTo>
                    <a:cubicBezTo>
                      <a:pt x="733" y="140"/>
                      <a:pt x="702" y="158"/>
                      <a:pt x="687" y="188"/>
                    </a:cubicBezTo>
                    <a:cubicBezTo>
                      <a:pt x="655" y="195"/>
                      <a:pt x="636" y="220"/>
                      <a:pt x="636" y="252"/>
                    </a:cubicBezTo>
                    <a:lnTo>
                      <a:pt x="636" y="296"/>
                    </a:lnTo>
                    <a:cubicBezTo>
                      <a:pt x="610" y="309"/>
                      <a:pt x="598" y="341"/>
                      <a:pt x="604" y="366"/>
                    </a:cubicBezTo>
                    <a:lnTo>
                      <a:pt x="604" y="398"/>
                    </a:lnTo>
                    <a:lnTo>
                      <a:pt x="572" y="417"/>
                    </a:lnTo>
                    <a:cubicBezTo>
                      <a:pt x="560" y="385"/>
                      <a:pt x="528" y="366"/>
                      <a:pt x="496" y="366"/>
                    </a:cubicBezTo>
                    <a:cubicBezTo>
                      <a:pt x="458" y="373"/>
                      <a:pt x="432" y="404"/>
                      <a:pt x="432" y="442"/>
                    </a:cubicBezTo>
                    <a:cubicBezTo>
                      <a:pt x="419" y="434"/>
                      <a:pt x="404" y="431"/>
                      <a:pt x="390" y="431"/>
                    </a:cubicBezTo>
                    <a:cubicBezTo>
                      <a:pt x="359" y="431"/>
                      <a:pt x="331" y="448"/>
                      <a:pt x="318" y="474"/>
                    </a:cubicBezTo>
                    <a:lnTo>
                      <a:pt x="299" y="442"/>
                    </a:lnTo>
                    <a:cubicBezTo>
                      <a:pt x="284" y="427"/>
                      <a:pt x="264" y="419"/>
                      <a:pt x="243" y="419"/>
                    </a:cubicBezTo>
                    <a:cubicBezTo>
                      <a:pt x="230" y="419"/>
                      <a:pt x="216" y="422"/>
                      <a:pt x="204" y="430"/>
                    </a:cubicBezTo>
                    <a:cubicBezTo>
                      <a:pt x="196" y="429"/>
                      <a:pt x="187" y="428"/>
                      <a:pt x="179" y="428"/>
                    </a:cubicBezTo>
                    <a:cubicBezTo>
                      <a:pt x="94" y="428"/>
                      <a:pt x="18" y="489"/>
                      <a:pt x="0" y="576"/>
                    </a:cubicBezTo>
                    <a:lnTo>
                      <a:pt x="70" y="722"/>
                    </a:lnTo>
                    <a:cubicBezTo>
                      <a:pt x="102" y="811"/>
                      <a:pt x="140" y="894"/>
                      <a:pt x="191" y="970"/>
                    </a:cubicBezTo>
                    <a:lnTo>
                      <a:pt x="255" y="1091"/>
                    </a:lnTo>
                    <a:cubicBezTo>
                      <a:pt x="264" y="1122"/>
                      <a:pt x="291" y="1138"/>
                      <a:pt x="319" y="1138"/>
                    </a:cubicBezTo>
                    <a:cubicBezTo>
                      <a:pt x="347" y="1138"/>
                      <a:pt x="375" y="1122"/>
                      <a:pt x="388" y="1091"/>
                    </a:cubicBezTo>
                    <a:cubicBezTo>
                      <a:pt x="407" y="1078"/>
                      <a:pt x="420" y="1053"/>
                      <a:pt x="413" y="1027"/>
                    </a:cubicBezTo>
                    <a:lnTo>
                      <a:pt x="413" y="1008"/>
                    </a:lnTo>
                    <a:cubicBezTo>
                      <a:pt x="432" y="1002"/>
                      <a:pt x="445" y="989"/>
                      <a:pt x="452" y="976"/>
                    </a:cubicBezTo>
                    <a:cubicBezTo>
                      <a:pt x="458" y="964"/>
                      <a:pt x="464" y="951"/>
                      <a:pt x="464" y="938"/>
                    </a:cubicBezTo>
                    <a:cubicBezTo>
                      <a:pt x="479" y="951"/>
                      <a:pt x="496" y="956"/>
                      <a:pt x="513" y="956"/>
                    </a:cubicBezTo>
                    <a:cubicBezTo>
                      <a:pt x="548" y="956"/>
                      <a:pt x="581" y="932"/>
                      <a:pt x="585" y="894"/>
                    </a:cubicBezTo>
                    <a:cubicBezTo>
                      <a:pt x="591" y="887"/>
                      <a:pt x="604" y="881"/>
                      <a:pt x="610" y="868"/>
                    </a:cubicBezTo>
                    <a:cubicBezTo>
                      <a:pt x="610" y="875"/>
                      <a:pt x="617" y="881"/>
                      <a:pt x="623" y="887"/>
                    </a:cubicBezTo>
                    <a:cubicBezTo>
                      <a:pt x="636" y="903"/>
                      <a:pt x="656" y="911"/>
                      <a:pt x="677" y="911"/>
                    </a:cubicBezTo>
                    <a:cubicBezTo>
                      <a:pt x="705" y="911"/>
                      <a:pt x="735" y="895"/>
                      <a:pt x="750" y="862"/>
                    </a:cubicBezTo>
                    <a:cubicBezTo>
                      <a:pt x="769" y="856"/>
                      <a:pt x="782" y="830"/>
                      <a:pt x="782" y="811"/>
                    </a:cubicBezTo>
                    <a:lnTo>
                      <a:pt x="782" y="709"/>
                    </a:lnTo>
                    <a:cubicBezTo>
                      <a:pt x="792" y="714"/>
                      <a:pt x="803" y="717"/>
                      <a:pt x="814" y="717"/>
                    </a:cubicBezTo>
                    <a:cubicBezTo>
                      <a:pt x="845" y="717"/>
                      <a:pt x="874" y="699"/>
                      <a:pt x="884" y="671"/>
                    </a:cubicBezTo>
                    <a:cubicBezTo>
                      <a:pt x="903" y="671"/>
                      <a:pt x="928" y="659"/>
                      <a:pt x="941" y="646"/>
                    </a:cubicBezTo>
                    <a:cubicBezTo>
                      <a:pt x="952" y="662"/>
                      <a:pt x="972" y="679"/>
                      <a:pt x="994" y="679"/>
                    </a:cubicBezTo>
                    <a:cubicBezTo>
                      <a:pt x="998" y="679"/>
                      <a:pt x="1001" y="678"/>
                      <a:pt x="1004" y="678"/>
                    </a:cubicBezTo>
                    <a:cubicBezTo>
                      <a:pt x="1019" y="695"/>
                      <a:pt x="1038" y="703"/>
                      <a:pt x="1056" y="703"/>
                    </a:cubicBezTo>
                    <a:cubicBezTo>
                      <a:pt x="1079" y="703"/>
                      <a:pt x="1102" y="692"/>
                      <a:pt x="1119" y="671"/>
                    </a:cubicBezTo>
                    <a:cubicBezTo>
                      <a:pt x="1144" y="652"/>
                      <a:pt x="1157" y="614"/>
                      <a:pt x="1144" y="576"/>
                    </a:cubicBezTo>
                    <a:cubicBezTo>
                      <a:pt x="1106" y="449"/>
                      <a:pt x="1068" y="315"/>
                      <a:pt x="1030" y="188"/>
                    </a:cubicBezTo>
                    <a:lnTo>
                      <a:pt x="1030" y="176"/>
                    </a:lnTo>
                    <a:lnTo>
                      <a:pt x="992" y="48"/>
                    </a:lnTo>
                    <a:cubicBezTo>
                      <a:pt x="980" y="18"/>
                      <a:pt x="950" y="1"/>
                      <a:pt x="92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97"/>
              <p:cNvSpPr/>
              <p:nvPr/>
            </p:nvSpPr>
            <p:spPr>
              <a:xfrm>
                <a:off x="3322965" y="94269"/>
                <a:ext cx="133576" cy="181191"/>
              </a:xfrm>
              <a:custGeom>
                <a:rect b="b" l="l" r="r" t="t"/>
                <a:pathLst>
                  <a:path extrusionOk="0" h="1271" w="937">
                    <a:moveTo>
                      <a:pt x="613" y="825"/>
                    </a:moveTo>
                    <a:cubicBezTo>
                      <a:pt x="619" y="844"/>
                      <a:pt x="632" y="857"/>
                      <a:pt x="644" y="863"/>
                    </a:cubicBezTo>
                    <a:cubicBezTo>
                      <a:pt x="644" y="863"/>
                      <a:pt x="651" y="870"/>
                      <a:pt x="651" y="870"/>
                    </a:cubicBezTo>
                    <a:lnTo>
                      <a:pt x="644" y="870"/>
                    </a:lnTo>
                    <a:cubicBezTo>
                      <a:pt x="632" y="863"/>
                      <a:pt x="619" y="857"/>
                      <a:pt x="600" y="850"/>
                    </a:cubicBezTo>
                    <a:lnTo>
                      <a:pt x="587" y="850"/>
                    </a:lnTo>
                    <a:cubicBezTo>
                      <a:pt x="594" y="850"/>
                      <a:pt x="594" y="844"/>
                      <a:pt x="600" y="838"/>
                    </a:cubicBezTo>
                    <a:cubicBezTo>
                      <a:pt x="606" y="831"/>
                      <a:pt x="606" y="831"/>
                      <a:pt x="613" y="825"/>
                    </a:cubicBezTo>
                    <a:close/>
                    <a:moveTo>
                      <a:pt x="690" y="1"/>
                    </a:moveTo>
                    <a:cubicBezTo>
                      <a:pt x="668" y="1"/>
                      <a:pt x="646" y="11"/>
                      <a:pt x="632" y="31"/>
                    </a:cubicBezTo>
                    <a:cubicBezTo>
                      <a:pt x="619" y="31"/>
                      <a:pt x="606" y="31"/>
                      <a:pt x="594" y="43"/>
                    </a:cubicBezTo>
                    <a:cubicBezTo>
                      <a:pt x="575" y="62"/>
                      <a:pt x="555" y="94"/>
                      <a:pt x="555" y="126"/>
                    </a:cubicBezTo>
                    <a:lnTo>
                      <a:pt x="555" y="139"/>
                    </a:lnTo>
                    <a:cubicBezTo>
                      <a:pt x="543" y="145"/>
                      <a:pt x="530" y="158"/>
                      <a:pt x="524" y="170"/>
                    </a:cubicBezTo>
                    <a:cubicBezTo>
                      <a:pt x="492" y="221"/>
                      <a:pt x="486" y="279"/>
                      <a:pt x="486" y="329"/>
                    </a:cubicBezTo>
                    <a:cubicBezTo>
                      <a:pt x="473" y="361"/>
                      <a:pt x="460" y="393"/>
                      <a:pt x="447" y="425"/>
                    </a:cubicBezTo>
                    <a:cubicBezTo>
                      <a:pt x="397" y="539"/>
                      <a:pt x="333" y="647"/>
                      <a:pt x="263" y="755"/>
                    </a:cubicBezTo>
                    <a:cubicBezTo>
                      <a:pt x="250" y="758"/>
                      <a:pt x="237" y="759"/>
                      <a:pt x="223" y="759"/>
                    </a:cubicBezTo>
                    <a:cubicBezTo>
                      <a:pt x="169" y="759"/>
                      <a:pt x="112" y="740"/>
                      <a:pt x="66" y="704"/>
                    </a:cubicBezTo>
                    <a:cubicBezTo>
                      <a:pt x="62" y="700"/>
                      <a:pt x="57" y="699"/>
                      <a:pt x="51" y="699"/>
                    </a:cubicBezTo>
                    <a:cubicBezTo>
                      <a:pt x="29" y="699"/>
                      <a:pt x="0" y="724"/>
                      <a:pt x="15" y="749"/>
                    </a:cubicBezTo>
                    <a:cubicBezTo>
                      <a:pt x="47" y="800"/>
                      <a:pt x="98" y="838"/>
                      <a:pt x="155" y="857"/>
                    </a:cubicBezTo>
                    <a:cubicBezTo>
                      <a:pt x="136" y="882"/>
                      <a:pt x="142" y="908"/>
                      <a:pt x="161" y="933"/>
                    </a:cubicBezTo>
                    <a:cubicBezTo>
                      <a:pt x="187" y="958"/>
                      <a:pt x="212" y="990"/>
                      <a:pt x="244" y="1022"/>
                    </a:cubicBezTo>
                    <a:cubicBezTo>
                      <a:pt x="250" y="1111"/>
                      <a:pt x="327" y="1187"/>
                      <a:pt x="416" y="1187"/>
                    </a:cubicBezTo>
                    <a:cubicBezTo>
                      <a:pt x="422" y="1194"/>
                      <a:pt x="435" y="1194"/>
                      <a:pt x="441" y="1200"/>
                    </a:cubicBezTo>
                    <a:cubicBezTo>
                      <a:pt x="473" y="1225"/>
                      <a:pt x="511" y="1244"/>
                      <a:pt x="543" y="1257"/>
                    </a:cubicBezTo>
                    <a:cubicBezTo>
                      <a:pt x="565" y="1266"/>
                      <a:pt x="588" y="1271"/>
                      <a:pt x="610" y="1271"/>
                    </a:cubicBezTo>
                    <a:cubicBezTo>
                      <a:pt x="664" y="1271"/>
                      <a:pt x="715" y="1245"/>
                      <a:pt x="746" y="1200"/>
                    </a:cubicBezTo>
                    <a:cubicBezTo>
                      <a:pt x="810" y="1181"/>
                      <a:pt x="861" y="1136"/>
                      <a:pt x="886" y="1073"/>
                    </a:cubicBezTo>
                    <a:cubicBezTo>
                      <a:pt x="924" y="984"/>
                      <a:pt x="937" y="882"/>
                      <a:pt x="918" y="787"/>
                    </a:cubicBezTo>
                    <a:cubicBezTo>
                      <a:pt x="911" y="704"/>
                      <a:pt x="899" y="622"/>
                      <a:pt x="880" y="539"/>
                    </a:cubicBezTo>
                    <a:cubicBezTo>
                      <a:pt x="867" y="367"/>
                      <a:pt x="829" y="202"/>
                      <a:pt x="759" y="43"/>
                    </a:cubicBezTo>
                    <a:cubicBezTo>
                      <a:pt x="745" y="15"/>
                      <a:pt x="717" y="1"/>
                      <a:pt x="69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97"/>
              <p:cNvSpPr/>
              <p:nvPr/>
            </p:nvSpPr>
            <p:spPr>
              <a:xfrm>
                <a:off x="2911402" y="-614525"/>
                <a:ext cx="422826" cy="222675"/>
              </a:xfrm>
              <a:custGeom>
                <a:rect b="b" l="l" r="r" t="t"/>
                <a:pathLst>
                  <a:path extrusionOk="0" h="1562" w="2966">
                    <a:moveTo>
                      <a:pt x="2764" y="1"/>
                    </a:moveTo>
                    <a:cubicBezTo>
                      <a:pt x="2650" y="1"/>
                      <a:pt x="2542" y="113"/>
                      <a:pt x="2451" y="173"/>
                    </a:cubicBezTo>
                    <a:cubicBezTo>
                      <a:pt x="2222" y="326"/>
                      <a:pt x="1987" y="472"/>
                      <a:pt x="1739" y="605"/>
                    </a:cubicBezTo>
                    <a:cubicBezTo>
                      <a:pt x="1650" y="656"/>
                      <a:pt x="1561" y="707"/>
                      <a:pt x="1466" y="751"/>
                    </a:cubicBezTo>
                    <a:lnTo>
                      <a:pt x="1276" y="828"/>
                    </a:lnTo>
                    <a:lnTo>
                      <a:pt x="621" y="1075"/>
                    </a:lnTo>
                    <a:cubicBezTo>
                      <a:pt x="449" y="1139"/>
                      <a:pt x="252" y="1190"/>
                      <a:pt x="119" y="1330"/>
                    </a:cubicBezTo>
                    <a:lnTo>
                      <a:pt x="49" y="1355"/>
                    </a:lnTo>
                    <a:cubicBezTo>
                      <a:pt x="0" y="1379"/>
                      <a:pt x="22" y="1444"/>
                      <a:pt x="68" y="1444"/>
                    </a:cubicBezTo>
                    <a:cubicBezTo>
                      <a:pt x="70" y="1444"/>
                      <a:pt x="72" y="1444"/>
                      <a:pt x="74" y="1444"/>
                    </a:cubicBezTo>
                    <a:lnTo>
                      <a:pt x="94" y="1444"/>
                    </a:lnTo>
                    <a:cubicBezTo>
                      <a:pt x="111" y="1466"/>
                      <a:pt x="140" y="1478"/>
                      <a:pt x="169" y="1478"/>
                    </a:cubicBezTo>
                    <a:cubicBezTo>
                      <a:pt x="182" y="1478"/>
                      <a:pt x="196" y="1476"/>
                      <a:pt x="208" y="1469"/>
                    </a:cubicBezTo>
                    <a:cubicBezTo>
                      <a:pt x="241" y="1529"/>
                      <a:pt x="306" y="1561"/>
                      <a:pt x="372" y="1561"/>
                    </a:cubicBezTo>
                    <a:cubicBezTo>
                      <a:pt x="383" y="1561"/>
                      <a:pt x="394" y="1560"/>
                      <a:pt x="405" y="1558"/>
                    </a:cubicBezTo>
                    <a:cubicBezTo>
                      <a:pt x="462" y="1539"/>
                      <a:pt x="519" y="1520"/>
                      <a:pt x="576" y="1495"/>
                    </a:cubicBezTo>
                    <a:lnTo>
                      <a:pt x="805" y="1406"/>
                    </a:lnTo>
                    <a:lnTo>
                      <a:pt x="1758" y="1018"/>
                    </a:lnTo>
                    <a:cubicBezTo>
                      <a:pt x="2089" y="891"/>
                      <a:pt x="2419" y="770"/>
                      <a:pt x="2737" y="624"/>
                    </a:cubicBezTo>
                    <a:cubicBezTo>
                      <a:pt x="2794" y="599"/>
                      <a:pt x="2813" y="529"/>
                      <a:pt x="2775" y="478"/>
                    </a:cubicBezTo>
                    <a:lnTo>
                      <a:pt x="2718" y="389"/>
                    </a:lnTo>
                    <a:cubicBezTo>
                      <a:pt x="2782" y="364"/>
                      <a:pt x="2832" y="326"/>
                      <a:pt x="2877" y="275"/>
                    </a:cubicBezTo>
                    <a:cubicBezTo>
                      <a:pt x="2966" y="179"/>
                      <a:pt x="2909" y="27"/>
                      <a:pt x="2782" y="1"/>
                    </a:cubicBezTo>
                    <a:cubicBezTo>
                      <a:pt x="2776" y="1"/>
                      <a:pt x="2770" y="1"/>
                      <a:pt x="276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97"/>
              <p:cNvSpPr/>
              <p:nvPr/>
            </p:nvSpPr>
            <p:spPr>
              <a:xfrm>
                <a:off x="2271747" y="-359491"/>
                <a:ext cx="518909" cy="206993"/>
              </a:xfrm>
              <a:custGeom>
                <a:rect b="b" l="l" r="r" t="t"/>
                <a:pathLst>
                  <a:path extrusionOk="0" h="1452" w="3640">
                    <a:moveTo>
                      <a:pt x="3447" y="0"/>
                    </a:moveTo>
                    <a:cubicBezTo>
                      <a:pt x="3253" y="0"/>
                      <a:pt x="3066" y="128"/>
                      <a:pt x="2896" y="208"/>
                    </a:cubicBezTo>
                    <a:cubicBezTo>
                      <a:pt x="2674" y="316"/>
                      <a:pt x="2452" y="411"/>
                      <a:pt x="2229" y="507"/>
                    </a:cubicBezTo>
                    <a:cubicBezTo>
                      <a:pt x="1772" y="697"/>
                      <a:pt x="1314" y="875"/>
                      <a:pt x="838" y="1028"/>
                    </a:cubicBezTo>
                    <a:cubicBezTo>
                      <a:pt x="571" y="1110"/>
                      <a:pt x="304" y="1199"/>
                      <a:pt x="37" y="1288"/>
                    </a:cubicBezTo>
                    <a:cubicBezTo>
                      <a:pt x="1" y="1300"/>
                      <a:pt x="10" y="1359"/>
                      <a:pt x="50" y="1359"/>
                    </a:cubicBezTo>
                    <a:cubicBezTo>
                      <a:pt x="52" y="1359"/>
                      <a:pt x="54" y="1358"/>
                      <a:pt x="56" y="1358"/>
                    </a:cubicBezTo>
                    <a:cubicBezTo>
                      <a:pt x="151" y="1339"/>
                      <a:pt x="253" y="1320"/>
                      <a:pt x="348" y="1301"/>
                    </a:cubicBezTo>
                    <a:lnTo>
                      <a:pt x="348" y="1301"/>
                    </a:lnTo>
                    <a:cubicBezTo>
                      <a:pt x="309" y="1369"/>
                      <a:pt x="359" y="1451"/>
                      <a:pt x="433" y="1451"/>
                    </a:cubicBezTo>
                    <a:cubicBezTo>
                      <a:pt x="443" y="1451"/>
                      <a:pt x="453" y="1450"/>
                      <a:pt x="463" y="1447"/>
                    </a:cubicBezTo>
                    <a:cubicBezTo>
                      <a:pt x="672" y="1384"/>
                      <a:pt x="876" y="1320"/>
                      <a:pt x="1079" y="1250"/>
                    </a:cubicBezTo>
                    <a:lnTo>
                      <a:pt x="1861" y="1002"/>
                    </a:lnTo>
                    <a:cubicBezTo>
                      <a:pt x="2255" y="875"/>
                      <a:pt x="2661" y="773"/>
                      <a:pt x="3024" y="576"/>
                    </a:cubicBezTo>
                    <a:cubicBezTo>
                      <a:pt x="3151" y="507"/>
                      <a:pt x="3271" y="424"/>
                      <a:pt x="3386" y="329"/>
                    </a:cubicBezTo>
                    <a:cubicBezTo>
                      <a:pt x="3456" y="284"/>
                      <a:pt x="3526" y="240"/>
                      <a:pt x="3589" y="182"/>
                    </a:cubicBezTo>
                    <a:cubicBezTo>
                      <a:pt x="3634" y="138"/>
                      <a:pt x="3640" y="43"/>
                      <a:pt x="3564" y="17"/>
                    </a:cubicBezTo>
                    <a:cubicBezTo>
                      <a:pt x="3525" y="6"/>
                      <a:pt x="3486" y="0"/>
                      <a:pt x="344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97"/>
              <p:cNvSpPr/>
              <p:nvPr/>
            </p:nvSpPr>
            <p:spPr>
              <a:xfrm>
                <a:off x="3471510" y="-975766"/>
                <a:ext cx="537442" cy="301224"/>
              </a:xfrm>
              <a:custGeom>
                <a:rect b="b" l="l" r="r" t="t"/>
                <a:pathLst>
                  <a:path extrusionOk="0" h="2113" w="3770">
                    <a:moveTo>
                      <a:pt x="3649" y="1"/>
                    </a:moveTo>
                    <a:cubicBezTo>
                      <a:pt x="3639" y="1"/>
                      <a:pt x="3629" y="2"/>
                      <a:pt x="3619" y="6"/>
                    </a:cubicBezTo>
                    <a:cubicBezTo>
                      <a:pt x="3161" y="235"/>
                      <a:pt x="2704" y="483"/>
                      <a:pt x="2246" y="724"/>
                    </a:cubicBezTo>
                    <a:cubicBezTo>
                      <a:pt x="1795" y="959"/>
                      <a:pt x="1331" y="1201"/>
                      <a:pt x="873" y="1436"/>
                    </a:cubicBezTo>
                    <a:cubicBezTo>
                      <a:pt x="638" y="1557"/>
                      <a:pt x="397" y="1678"/>
                      <a:pt x="174" y="1811"/>
                    </a:cubicBezTo>
                    <a:cubicBezTo>
                      <a:pt x="155" y="1791"/>
                      <a:pt x="130" y="1783"/>
                      <a:pt x="106" y="1783"/>
                    </a:cubicBezTo>
                    <a:cubicBezTo>
                      <a:pt x="52" y="1783"/>
                      <a:pt x="0" y="1826"/>
                      <a:pt x="9" y="1887"/>
                    </a:cubicBezTo>
                    <a:cubicBezTo>
                      <a:pt x="9" y="1900"/>
                      <a:pt x="16" y="1906"/>
                      <a:pt x="16" y="1913"/>
                    </a:cubicBezTo>
                    <a:cubicBezTo>
                      <a:pt x="9" y="1944"/>
                      <a:pt x="16" y="1983"/>
                      <a:pt x="41" y="2002"/>
                    </a:cubicBezTo>
                    <a:lnTo>
                      <a:pt x="73" y="2027"/>
                    </a:lnTo>
                    <a:cubicBezTo>
                      <a:pt x="85" y="2052"/>
                      <a:pt x="111" y="2078"/>
                      <a:pt x="136" y="2097"/>
                    </a:cubicBezTo>
                    <a:cubicBezTo>
                      <a:pt x="150" y="2107"/>
                      <a:pt x="168" y="2112"/>
                      <a:pt x="187" y="2112"/>
                    </a:cubicBezTo>
                    <a:cubicBezTo>
                      <a:pt x="202" y="2112"/>
                      <a:pt x="217" y="2109"/>
                      <a:pt x="232" y="2103"/>
                    </a:cubicBezTo>
                    <a:cubicBezTo>
                      <a:pt x="257" y="2097"/>
                      <a:pt x="276" y="2078"/>
                      <a:pt x="282" y="2052"/>
                    </a:cubicBezTo>
                    <a:lnTo>
                      <a:pt x="295" y="2052"/>
                    </a:lnTo>
                    <a:cubicBezTo>
                      <a:pt x="429" y="2014"/>
                      <a:pt x="556" y="1957"/>
                      <a:pt x="670" y="1881"/>
                    </a:cubicBezTo>
                    <a:lnTo>
                      <a:pt x="1458" y="1474"/>
                    </a:lnTo>
                    <a:cubicBezTo>
                      <a:pt x="1954" y="1220"/>
                      <a:pt x="2449" y="966"/>
                      <a:pt x="2926" y="673"/>
                    </a:cubicBezTo>
                    <a:cubicBezTo>
                      <a:pt x="3193" y="515"/>
                      <a:pt x="3453" y="337"/>
                      <a:pt x="3708" y="152"/>
                    </a:cubicBezTo>
                    <a:cubicBezTo>
                      <a:pt x="3769" y="96"/>
                      <a:pt x="3722" y="1"/>
                      <a:pt x="364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97"/>
              <p:cNvSpPr/>
              <p:nvPr/>
            </p:nvSpPr>
            <p:spPr>
              <a:xfrm>
                <a:off x="2983536" y="-2183511"/>
                <a:ext cx="18247" cy="35782"/>
              </a:xfrm>
              <a:custGeom>
                <a:rect b="b" l="l" r="r" t="t"/>
                <a:pathLst>
                  <a:path extrusionOk="0" h="251" w="128">
                    <a:moveTo>
                      <a:pt x="102" y="1"/>
                    </a:moveTo>
                    <a:cubicBezTo>
                      <a:pt x="90" y="7"/>
                      <a:pt x="77" y="14"/>
                      <a:pt x="70" y="26"/>
                    </a:cubicBezTo>
                    <a:lnTo>
                      <a:pt x="58" y="45"/>
                    </a:lnTo>
                    <a:cubicBezTo>
                      <a:pt x="51" y="64"/>
                      <a:pt x="45" y="84"/>
                      <a:pt x="39" y="103"/>
                    </a:cubicBezTo>
                    <a:lnTo>
                      <a:pt x="7" y="211"/>
                    </a:lnTo>
                    <a:cubicBezTo>
                      <a:pt x="1" y="223"/>
                      <a:pt x="7" y="242"/>
                      <a:pt x="26" y="249"/>
                    </a:cubicBezTo>
                    <a:cubicBezTo>
                      <a:pt x="28" y="250"/>
                      <a:pt x="31" y="250"/>
                      <a:pt x="34" y="250"/>
                    </a:cubicBezTo>
                    <a:cubicBezTo>
                      <a:pt x="45" y="250"/>
                      <a:pt x="59" y="240"/>
                      <a:pt x="64" y="230"/>
                    </a:cubicBezTo>
                    <a:lnTo>
                      <a:pt x="102" y="128"/>
                    </a:lnTo>
                    <a:cubicBezTo>
                      <a:pt x="109" y="109"/>
                      <a:pt x="115" y="90"/>
                      <a:pt x="121" y="71"/>
                    </a:cubicBezTo>
                    <a:cubicBezTo>
                      <a:pt x="121" y="64"/>
                      <a:pt x="121" y="52"/>
                      <a:pt x="128" y="45"/>
                    </a:cubicBezTo>
                    <a:cubicBezTo>
                      <a:pt x="128" y="33"/>
                      <a:pt x="128" y="20"/>
                      <a:pt x="121" y="14"/>
                    </a:cubicBezTo>
                    <a:cubicBezTo>
                      <a:pt x="115" y="7"/>
                      <a:pt x="109" y="1"/>
                      <a:pt x="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97"/>
              <p:cNvSpPr/>
              <p:nvPr/>
            </p:nvSpPr>
            <p:spPr>
              <a:xfrm>
                <a:off x="2955167" y="-2196341"/>
                <a:ext cx="31220" cy="59161"/>
              </a:xfrm>
              <a:custGeom>
                <a:rect b="b" l="l" r="r" t="t"/>
                <a:pathLst>
                  <a:path extrusionOk="0" h="415" w="219">
                    <a:moveTo>
                      <a:pt x="171" y="1"/>
                    </a:moveTo>
                    <a:cubicBezTo>
                      <a:pt x="165" y="1"/>
                      <a:pt x="159" y="5"/>
                      <a:pt x="155" y="8"/>
                    </a:cubicBezTo>
                    <a:cubicBezTo>
                      <a:pt x="130" y="34"/>
                      <a:pt x="136" y="78"/>
                      <a:pt x="136" y="110"/>
                    </a:cubicBezTo>
                    <a:cubicBezTo>
                      <a:pt x="130" y="142"/>
                      <a:pt x="123" y="174"/>
                      <a:pt x="117" y="205"/>
                    </a:cubicBezTo>
                    <a:cubicBezTo>
                      <a:pt x="104" y="231"/>
                      <a:pt x="92" y="262"/>
                      <a:pt x="72" y="288"/>
                    </a:cubicBezTo>
                    <a:cubicBezTo>
                      <a:pt x="60" y="320"/>
                      <a:pt x="41" y="345"/>
                      <a:pt x="15" y="377"/>
                    </a:cubicBezTo>
                    <a:cubicBezTo>
                      <a:pt x="0" y="392"/>
                      <a:pt x="17" y="415"/>
                      <a:pt x="37" y="415"/>
                    </a:cubicBezTo>
                    <a:cubicBezTo>
                      <a:pt x="42" y="415"/>
                      <a:pt x="48" y="413"/>
                      <a:pt x="53" y="409"/>
                    </a:cubicBezTo>
                    <a:cubicBezTo>
                      <a:pt x="85" y="390"/>
                      <a:pt x="111" y="364"/>
                      <a:pt x="136" y="332"/>
                    </a:cubicBezTo>
                    <a:cubicBezTo>
                      <a:pt x="181" y="269"/>
                      <a:pt x="206" y="199"/>
                      <a:pt x="212" y="123"/>
                    </a:cubicBezTo>
                    <a:cubicBezTo>
                      <a:pt x="219" y="85"/>
                      <a:pt x="219" y="27"/>
                      <a:pt x="187" y="8"/>
                    </a:cubicBezTo>
                    <a:cubicBezTo>
                      <a:pt x="181" y="3"/>
                      <a:pt x="176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97"/>
              <p:cNvSpPr/>
              <p:nvPr/>
            </p:nvSpPr>
            <p:spPr>
              <a:xfrm>
                <a:off x="2850387" y="-2232265"/>
                <a:ext cx="35639" cy="79405"/>
              </a:xfrm>
              <a:custGeom>
                <a:rect b="b" l="l" r="r" t="t"/>
                <a:pathLst>
                  <a:path extrusionOk="0" h="557" w="250">
                    <a:moveTo>
                      <a:pt x="206" y="1"/>
                    </a:moveTo>
                    <a:cubicBezTo>
                      <a:pt x="201" y="1"/>
                      <a:pt x="196" y="2"/>
                      <a:pt x="191" y="6"/>
                    </a:cubicBezTo>
                    <a:cubicBezTo>
                      <a:pt x="64" y="108"/>
                      <a:pt x="0" y="273"/>
                      <a:pt x="32" y="438"/>
                    </a:cubicBezTo>
                    <a:cubicBezTo>
                      <a:pt x="39" y="476"/>
                      <a:pt x="58" y="514"/>
                      <a:pt x="89" y="546"/>
                    </a:cubicBezTo>
                    <a:cubicBezTo>
                      <a:pt x="97" y="554"/>
                      <a:pt x="106" y="557"/>
                      <a:pt x="116" y="557"/>
                    </a:cubicBezTo>
                    <a:cubicBezTo>
                      <a:pt x="122" y="557"/>
                      <a:pt x="129" y="555"/>
                      <a:pt x="134" y="553"/>
                    </a:cubicBezTo>
                    <a:cubicBezTo>
                      <a:pt x="153" y="540"/>
                      <a:pt x="147" y="514"/>
                      <a:pt x="147" y="495"/>
                    </a:cubicBezTo>
                    <a:cubicBezTo>
                      <a:pt x="140" y="464"/>
                      <a:pt x="121" y="426"/>
                      <a:pt x="121" y="387"/>
                    </a:cubicBezTo>
                    <a:cubicBezTo>
                      <a:pt x="115" y="349"/>
                      <a:pt x="115" y="311"/>
                      <a:pt x="121" y="273"/>
                    </a:cubicBezTo>
                    <a:cubicBezTo>
                      <a:pt x="134" y="184"/>
                      <a:pt x="172" y="108"/>
                      <a:pt x="229" y="44"/>
                    </a:cubicBezTo>
                    <a:cubicBezTo>
                      <a:pt x="250" y="29"/>
                      <a:pt x="229" y="1"/>
                      <a:pt x="2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97"/>
              <p:cNvSpPr/>
              <p:nvPr/>
            </p:nvSpPr>
            <p:spPr>
              <a:xfrm>
                <a:off x="2867556" y="-2239255"/>
                <a:ext cx="96226" cy="100503"/>
              </a:xfrm>
              <a:custGeom>
                <a:rect b="b" l="l" r="r" t="t"/>
                <a:pathLst>
                  <a:path extrusionOk="0" h="705" w="675">
                    <a:moveTo>
                      <a:pt x="354" y="166"/>
                    </a:moveTo>
                    <a:cubicBezTo>
                      <a:pt x="368" y="166"/>
                      <a:pt x="382" y="169"/>
                      <a:pt x="395" y="176"/>
                    </a:cubicBezTo>
                    <a:cubicBezTo>
                      <a:pt x="401" y="182"/>
                      <a:pt x="414" y="195"/>
                      <a:pt x="420" y="207"/>
                    </a:cubicBezTo>
                    <a:cubicBezTo>
                      <a:pt x="420" y="214"/>
                      <a:pt x="420" y="214"/>
                      <a:pt x="420" y="220"/>
                    </a:cubicBezTo>
                    <a:lnTo>
                      <a:pt x="420" y="233"/>
                    </a:lnTo>
                    <a:cubicBezTo>
                      <a:pt x="414" y="239"/>
                      <a:pt x="414" y="239"/>
                      <a:pt x="414" y="246"/>
                    </a:cubicBezTo>
                    <a:cubicBezTo>
                      <a:pt x="408" y="252"/>
                      <a:pt x="408" y="258"/>
                      <a:pt x="401" y="265"/>
                    </a:cubicBezTo>
                    <a:cubicBezTo>
                      <a:pt x="401" y="265"/>
                      <a:pt x="389" y="273"/>
                      <a:pt x="387" y="273"/>
                    </a:cubicBezTo>
                    <a:cubicBezTo>
                      <a:pt x="387" y="273"/>
                      <a:pt x="387" y="272"/>
                      <a:pt x="389" y="271"/>
                    </a:cubicBezTo>
                    <a:lnTo>
                      <a:pt x="389" y="271"/>
                    </a:lnTo>
                    <a:cubicBezTo>
                      <a:pt x="381" y="278"/>
                      <a:pt x="371" y="282"/>
                      <a:pt x="362" y="282"/>
                    </a:cubicBezTo>
                    <a:cubicBezTo>
                      <a:pt x="356" y="282"/>
                      <a:pt x="349" y="280"/>
                      <a:pt x="344" y="277"/>
                    </a:cubicBezTo>
                    <a:lnTo>
                      <a:pt x="325" y="277"/>
                    </a:lnTo>
                    <a:cubicBezTo>
                      <a:pt x="331" y="277"/>
                      <a:pt x="319" y="271"/>
                      <a:pt x="319" y="271"/>
                    </a:cubicBezTo>
                    <a:cubicBezTo>
                      <a:pt x="319" y="271"/>
                      <a:pt x="315" y="267"/>
                      <a:pt x="312" y="265"/>
                    </a:cubicBezTo>
                    <a:lnTo>
                      <a:pt x="312" y="265"/>
                    </a:lnTo>
                    <a:cubicBezTo>
                      <a:pt x="300" y="252"/>
                      <a:pt x="293" y="233"/>
                      <a:pt x="293" y="220"/>
                    </a:cubicBezTo>
                    <a:cubicBezTo>
                      <a:pt x="293" y="207"/>
                      <a:pt x="293" y="195"/>
                      <a:pt x="300" y="188"/>
                    </a:cubicBezTo>
                    <a:cubicBezTo>
                      <a:pt x="300" y="182"/>
                      <a:pt x="306" y="182"/>
                      <a:pt x="312" y="176"/>
                    </a:cubicBezTo>
                    <a:cubicBezTo>
                      <a:pt x="325" y="169"/>
                      <a:pt x="339" y="166"/>
                      <a:pt x="354" y="166"/>
                    </a:cubicBezTo>
                    <a:close/>
                    <a:moveTo>
                      <a:pt x="315" y="1"/>
                    </a:moveTo>
                    <a:cubicBezTo>
                      <a:pt x="247" y="1"/>
                      <a:pt x="181" y="26"/>
                      <a:pt x="128" y="74"/>
                    </a:cubicBezTo>
                    <a:cubicBezTo>
                      <a:pt x="39" y="157"/>
                      <a:pt x="1" y="277"/>
                      <a:pt x="20" y="398"/>
                    </a:cubicBezTo>
                    <a:cubicBezTo>
                      <a:pt x="16" y="583"/>
                      <a:pt x="165" y="704"/>
                      <a:pt x="317" y="704"/>
                    </a:cubicBezTo>
                    <a:cubicBezTo>
                      <a:pt x="395" y="704"/>
                      <a:pt x="475" y="672"/>
                      <a:pt x="535" y="601"/>
                    </a:cubicBezTo>
                    <a:cubicBezTo>
                      <a:pt x="630" y="525"/>
                      <a:pt x="675" y="404"/>
                      <a:pt x="668" y="284"/>
                    </a:cubicBezTo>
                    <a:cubicBezTo>
                      <a:pt x="649" y="169"/>
                      <a:pt x="579" y="74"/>
                      <a:pt x="478" y="30"/>
                    </a:cubicBezTo>
                    <a:cubicBezTo>
                      <a:pt x="439" y="10"/>
                      <a:pt x="401" y="4"/>
                      <a:pt x="357" y="4"/>
                    </a:cubicBezTo>
                    <a:cubicBezTo>
                      <a:pt x="343" y="2"/>
                      <a:pt x="329" y="1"/>
                      <a:pt x="3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97"/>
              <p:cNvSpPr/>
              <p:nvPr/>
            </p:nvSpPr>
            <p:spPr>
              <a:xfrm>
                <a:off x="2982681" y="-2220433"/>
                <a:ext cx="14541" cy="20813"/>
              </a:xfrm>
              <a:custGeom>
                <a:rect b="b" l="l" r="r" t="t"/>
                <a:pathLst>
                  <a:path extrusionOk="0" h="146" w="102">
                    <a:moveTo>
                      <a:pt x="35" y="1"/>
                    </a:moveTo>
                    <a:cubicBezTo>
                      <a:pt x="32" y="1"/>
                      <a:pt x="29" y="3"/>
                      <a:pt x="26" y="6"/>
                    </a:cubicBezTo>
                    <a:cubicBezTo>
                      <a:pt x="7" y="12"/>
                      <a:pt x="0" y="25"/>
                      <a:pt x="7" y="37"/>
                    </a:cubicBezTo>
                    <a:lnTo>
                      <a:pt x="38" y="95"/>
                    </a:lnTo>
                    <a:cubicBezTo>
                      <a:pt x="45" y="107"/>
                      <a:pt x="51" y="114"/>
                      <a:pt x="57" y="126"/>
                    </a:cubicBezTo>
                    <a:lnTo>
                      <a:pt x="70" y="133"/>
                    </a:lnTo>
                    <a:cubicBezTo>
                      <a:pt x="70" y="139"/>
                      <a:pt x="76" y="139"/>
                      <a:pt x="83" y="146"/>
                    </a:cubicBezTo>
                    <a:cubicBezTo>
                      <a:pt x="89" y="146"/>
                      <a:pt x="102" y="139"/>
                      <a:pt x="102" y="133"/>
                    </a:cubicBezTo>
                    <a:cubicBezTo>
                      <a:pt x="102" y="133"/>
                      <a:pt x="102" y="126"/>
                      <a:pt x="102" y="126"/>
                    </a:cubicBezTo>
                    <a:cubicBezTo>
                      <a:pt x="102" y="120"/>
                      <a:pt x="102" y="120"/>
                      <a:pt x="102" y="114"/>
                    </a:cubicBezTo>
                    <a:lnTo>
                      <a:pt x="102" y="101"/>
                    </a:lnTo>
                    <a:cubicBezTo>
                      <a:pt x="96" y="88"/>
                      <a:pt x="89" y="82"/>
                      <a:pt x="89" y="69"/>
                    </a:cubicBezTo>
                    <a:cubicBezTo>
                      <a:pt x="76" y="57"/>
                      <a:pt x="64" y="37"/>
                      <a:pt x="57" y="18"/>
                    </a:cubicBezTo>
                    <a:cubicBezTo>
                      <a:pt x="51" y="12"/>
                      <a:pt x="51" y="6"/>
                      <a:pt x="45" y="6"/>
                    </a:cubicBezTo>
                    <a:cubicBezTo>
                      <a:pt x="42" y="3"/>
                      <a:pt x="38" y="1"/>
                      <a:pt x="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97"/>
              <p:cNvSpPr/>
              <p:nvPr/>
            </p:nvSpPr>
            <p:spPr>
              <a:xfrm>
                <a:off x="2838983" y="-2176668"/>
                <a:ext cx="8839" cy="20528"/>
              </a:xfrm>
              <a:custGeom>
                <a:rect b="b" l="l" r="r" t="t"/>
                <a:pathLst>
                  <a:path extrusionOk="0" h="144" w="62">
                    <a:moveTo>
                      <a:pt x="26" y="0"/>
                    </a:moveTo>
                    <a:cubicBezTo>
                      <a:pt x="13" y="0"/>
                      <a:pt x="1" y="9"/>
                      <a:pt x="4" y="23"/>
                    </a:cubicBezTo>
                    <a:lnTo>
                      <a:pt x="11" y="80"/>
                    </a:lnTo>
                    <a:cubicBezTo>
                      <a:pt x="17" y="86"/>
                      <a:pt x="17" y="99"/>
                      <a:pt x="23" y="105"/>
                    </a:cubicBezTo>
                    <a:cubicBezTo>
                      <a:pt x="23" y="118"/>
                      <a:pt x="30" y="124"/>
                      <a:pt x="30" y="131"/>
                    </a:cubicBezTo>
                    <a:cubicBezTo>
                      <a:pt x="36" y="137"/>
                      <a:pt x="42" y="144"/>
                      <a:pt x="49" y="144"/>
                    </a:cubicBezTo>
                    <a:cubicBezTo>
                      <a:pt x="55" y="137"/>
                      <a:pt x="61" y="131"/>
                      <a:pt x="61" y="124"/>
                    </a:cubicBezTo>
                    <a:lnTo>
                      <a:pt x="61" y="99"/>
                    </a:lnTo>
                    <a:cubicBezTo>
                      <a:pt x="61" y="93"/>
                      <a:pt x="61" y="80"/>
                      <a:pt x="55" y="74"/>
                    </a:cubicBezTo>
                    <a:lnTo>
                      <a:pt x="49" y="16"/>
                    </a:lnTo>
                    <a:cubicBezTo>
                      <a:pt x="46" y="5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97"/>
              <p:cNvSpPr/>
              <p:nvPr/>
            </p:nvSpPr>
            <p:spPr>
              <a:xfrm>
                <a:off x="2878471" y="-2130052"/>
                <a:ext cx="22809" cy="7413"/>
              </a:xfrm>
              <a:custGeom>
                <a:rect b="b" l="l" r="r" t="t"/>
                <a:pathLst>
                  <a:path extrusionOk="0" h="52" w="160">
                    <a:moveTo>
                      <a:pt x="26" y="1"/>
                    </a:moveTo>
                    <a:cubicBezTo>
                      <a:pt x="13" y="1"/>
                      <a:pt x="0" y="7"/>
                      <a:pt x="0" y="20"/>
                    </a:cubicBezTo>
                    <a:cubicBezTo>
                      <a:pt x="0" y="33"/>
                      <a:pt x="7" y="45"/>
                      <a:pt x="19" y="45"/>
                    </a:cubicBezTo>
                    <a:cubicBezTo>
                      <a:pt x="39" y="45"/>
                      <a:pt x="58" y="52"/>
                      <a:pt x="83" y="52"/>
                    </a:cubicBezTo>
                    <a:lnTo>
                      <a:pt x="147" y="52"/>
                    </a:lnTo>
                    <a:cubicBezTo>
                      <a:pt x="159" y="52"/>
                      <a:pt x="159" y="33"/>
                      <a:pt x="147" y="26"/>
                    </a:cubicBezTo>
                    <a:cubicBezTo>
                      <a:pt x="140" y="26"/>
                      <a:pt x="128" y="20"/>
                      <a:pt x="115" y="20"/>
                    </a:cubicBezTo>
                    <a:lnTo>
                      <a:pt x="89" y="7"/>
                    </a:lnTo>
                    <a:cubicBezTo>
                      <a:pt x="64" y="7"/>
                      <a:pt x="45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97"/>
              <p:cNvSpPr/>
              <p:nvPr/>
            </p:nvSpPr>
            <p:spPr>
              <a:xfrm>
                <a:off x="2657364" y="-2029549"/>
                <a:ext cx="69996" cy="15111"/>
              </a:xfrm>
              <a:custGeom>
                <a:rect b="b" l="l" r="r" t="t"/>
                <a:pathLst>
                  <a:path extrusionOk="0" h="106" w="491">
                    <a:moveTo>
                      <a:pt x="26" y="1"/>
                    </a:moveTo>
                    <a:cubicBezTo>
                      <a:pt x="1" y="1"/>
                      <a:pt x="2" y="34"/>
                      <a:pt x="20" y="46"/>
                    </a:cubicBezTo>
                    <a:cubicBezTo>
                      <a:pt x="90" y="84"/>
                      <a:pt x="166" y="103"/>
                      <a:pt x="249" y="103"/>
                    </a:cubicBezTo>
                    <a:cubicBezTo>
                      <a:pt x="261" y="105"/>
                      <a:pt x="274" y="106"/>
                      <a:pt x="287" y="106"/>
                    </a:cubicBezTo>
                    <a:cubicBezTo>
                      <a:pt x="312" y="106"/>
                      <a:pt x="338" y="103"/>
                      <a:pt x="363" y="103"/>
                    </a:cubicBezTo>
                    <a:cubicBezTo>
                      <a:pt x="408" y="97"/>
                      <a:pt x="439" y="84"/>
                      <a:pt x="477" y="65"/>
                    </a:cubicBezTo>
                    <a:cubicBezTo>
                      <a:pt x="490" y="52"/>
                      <a:pt x="484" y="27"/>
                      <a:pt x="465" y="20"/>
                    </a:cubicBezTo>
                    <a:cubicBezTo>
                      <a:pt x="427" y="20"/>
                      <a:pt x="388" y="20"/>
                      <a:pt x="357" y="27"/>
                    </a:cubicBezTo>
                    <a:cubicBezTo>
                      <a:pt x="319" y="33"/>
                      <a:pt x="280" y="33"/>
                      <a:pt x="249" y="33"/>
                    </a:cubicBezTo>
                    <a:cubicBezTo>
                      <a:pt x="172" y="27"/>
                      <a:pt x="103" y="14"/>
                      <a:pt x="33" y="1"/>
                    </a:cubicBezTo>
                    <a:cubicBezTo>
                      <a:pt x="30" y="1"/>
                      <a:pt x="28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97"/>
              <p:cNvSpPr/>
              <p:nvPr/>
            </p:nvSpPr>
            <p:spPr>
              <a:xfrm>
                <a:off x="2674614" y="-2047511"/>
                <a:ext cx="28226" cy="7270"/>
              </a:xfrm>
              <a:custGeom>
                <a:rect b="b" l="l" r="r" t="t"/>
                <a:pathLst>
                  <a:path extrusionOk="0" h="51" w="198">
                    <a:moveTo>
                      <a:pt x="96" y="0"/>
                    </a:moveTo>
                    <a:lnTo>
                      <a:pt x="20" y="6"/>
                    </a:lnTo>
                    <a:cubicBezTo>
                      <a:pt x="7" y="6"/>
                      <a:pt x="1" y="19"/>
                      <a:pt x="1" y="26"/>
                    </a:cubicBezTo>
                    <a:cubicBezTo>
                      <a:pt x="1" y="38"/>
                      <a:pt x="13" y="51"/>
                      <a:pt x="26" y="51"/>
                    </a:cubicBezTo>
                    <a:lnTo>
                      <a:pt x="102" y="51"/>
                    </a:lnTo>
                    <a:cubicBezTo>
                      <a:pt x="121" y="51"/>
                      <a:pt x="134" y="45"/>
                      <a:pt x="147" y="45"/>
                    </a:cubicBezTo>
                    <a:lnTo>
                      <a:pt x="166" y="45"/>
                    </a:lnTo>
                    <a:cubicBezTo>
                      <a:pt x="172" y="45"/>
                      <a:pt x="179" y="38"/>
                      <a:pt x="185" y="38"/>
                    </a:cubicBezTo>
                    <a:cubicBezTo>
                      <a:pt x="198" y="32"/>
                      <a:pt x="198" y="13"/>
                      <a:pt x="185" y="6"/>
                    </a:cubicBezTo>
                    <a:cubicBezTo>
                      <a:pt x="179" y="6"/>
                      <a:pt x="172" y="0"/>
                      <a:pt x="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97"/>
              <p:cNvSpPr/>
              <p:nvPr/>
            </p:nvSpPr>
            <p:spPr>
              <a:xfrm>
                <a:off x="2685448" y="-2000752"/>
                <a:ext cx="30080" cy="8553"/>
              </a:xfrm>
              <a:custGeom>
                <a:rect b="b" l="l" r="r" t="t"/>
                <a:pathLst>
                  <a:path extrusionOk="0" h="60" w="211">
                    <a:moveTo>
                      <a:pt x="23" y="1"/>
                    </a:moveTo>
                    <a:cubicBezTo>
                      <a:pt x="9" y="1"/>
                      <a:pt x="1" y="11"/>
                      <a:pt x="1" y="22"/>
                    </a:cubicBezTo>
                    <a:cubicBezTo>
                      <a:pt x="1" y="34"/>
                      <a:pt x="7" y="47"/>
                      <a:pt x="26" y="53"/>
                    </a:cubicBezTo>
                    <a:lnTo>
                      <a:pt x="109" y="60"/>
                    </a:lnTo>
                    <a:lnTo>
                      <a:pt x="134" y="60"/>
                    </a:lnTo>
                    <a:cubicBezTo>
                      <a:pt x="141" y="60"/>
                      <a:pt x="147" y="60"/>
                      <a:pt x="153" y="53"/>
                    </a:cubicBezTo>
                    <a:cubicBezTo>
                      <a:pt x="172" y="53"/>
                      <a:pt x="185" y="47"/>
                      <a:pt x="198" y="47"/>
                    </a:cubicBezTo>
                    <a:cubicBezTo>
                      <a:pt x="211" y="41"/>
                      <a:pt x="211" y="22"/>
                      <a:pt x="198" y="22"/>
                    </a:cubicBezTo>
                    <a:cubicBezTo>
                      <a:pt x="185" y="15"/>
                      <a:pt x="172" y="9"/>
                      <a:pt x="160" y="9"/>
                    </a:cubicBezTo>
                    <a:lnTo>
                      <a:pt x="147" y="9"/>
                    </a:lnTo>
                    <a:cubicBezTo>
                      <a:pt x="147" y="9"/>
                      <a:pt x="141" y="3"/>
                      <a:pt x="141" y="3"/>
                    </a:cubicBezTo>
                    <a:lnTo>
                      <a:pt x="33" y="3"/>
                    </a:lnTo>
                    <a:cubicBezTo>
                      <a:pt x="29" y="1"/>
                      <a:pt x="26" y="1"/>
                      <a:pt x="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97"/>
              <p:cNvSpPr/>
              <p:nvPr/>
            </p:nvSpPr>
            <p:spPr>
              <a:xfrm>
                <a:off x="3143913" y="-2210882"/>
                <a:ext cx="22809" cy="10549"/>
              </a:xfrm>
              <a:custGeom>
                <a:rect b="b" l="l" r="r" t="t"/>
                <a:pathLst>
                  <a:path extrusionOk="0" h="74" w="160">
                    <a:moveTo>
                      <a:pt x="29" y="1"/>
                    </a:moveTo>
                    <a:cubicBezTo>
                      <a:pt x="15" y="1"/>
                      <a:pt x="6" y="11"/>
                      <a:pt x="0" y="21"/>
                    </a:cubicBezTo>
                    <a:cubicBezTo>
                      <a:pt x="0" y="28"/>
                      <a:pt x="0" y="34"/>
                      <a:pt x="7" y="40"/>
                    </a:cubicBezTo>
                    <a:cubicBezTo>
                      <a:pt x="13" y="47"/>
                      <a:pt x="19" y="53"/>
                      <a:pt x="26" y="53"/>
                    </a:cubicBezTo>
                    <a:lnTo>
                      <a:pt x="77" y="66"/>
                    </a:lnTo>
                    <a:lnTo>
                      <a:pt x="102" y="72"/>
                    </a:lnTo>
                    <a:cubicBezTo>
                      <a:pt x="112" y="72"/>
                      <a:pt x="120" y="74"/>
                      <a:pt x="127" y="74"/>
                    </a:cubicBezTo>
                    <a:cubicBezTo>
                      <a:pt x="134" y="74"/>
                      <a:pt x="140" y="72"/>
                      <a:pt x="147" y="66"/>
                    </a:cubicBezTo>
                    <a:cubicBezTo>
                      <a:pt x="153" y="59"/>
                      <a:pt x="159" y="53"/>
                      <a:pt x="159" y="47"/>
                    </a:cubicBezTo>
                    <a:cubicBezTo>
                      <a:pt x="159" y="40"/>
                      <a:pt x="159" y="34"/>
                      <a:pt x="159" y="28"/>
                    </a:cubicBezTo>
                    <a:cubicBezTo>
                      <a:pt x="153" y="21"/>
                      <a:pt x="153" y="15"/>
                      <a:pt x="147" y="15"/>
                    </a:cubicBezTo>
                    <a:cubicBezTo>
                      <a:pt x="140" y="9"/>
                      <a:pt x="134" y="9"/>
                      <a:pt x="127" y="9"/>
                    </a:cubicBezTo>
                    <a:lnTo>
                      <a:pt x="89" y="9"/>
                    </a:lnTo>
                    <a:lnTo>
                      <a:pt x="38" y="2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97"/>
              <p:cNvSpPr/>
              <p:nvPr/>
            </p:nvSpPr>
            <p:spPr>
              <a:xfrm>
                <a:off x="2557717" y="-1862329"/>
                <a:ext cx="27799" cy="52319"/>
              </a:xfrm>
              <a:custGeom>
                <a:rect b="b" l="l" r="r" t="t"/>
                <a:pathLst>
                  <a:path extrusionOk="0" h="367" w="195">
                    <a:moveTo>
                      <a:pt x="159" y="1"/>
                    </a:moveTo>
                    <a:cubicBezTo>
                      <a:pt x="155" y="1"/>
                      <a:pt x="151" y="2"/>
                      <a:pt x="147" y="4"/>
                    </a:cubicBezTo>
                    <a:cubicBezTo>
                      <a:pt x="90" y="42"/>
                      <a:pt x="45" y="99"/>
                      <a:pt x="20" y="163"/>
                    </a:cubicBezTo>
                    <a:cubicBezTo>
                      <a:pt x="14" y="195"/>
                      <a:pt x="1" y="226"/>
                      <a:pt x="1" y="258"/>
                    </a:cubicBezTo>
                    <a:cubicBezTo>
                      <a:pt x="1" y="296"/>
                      <a:pt x="1" y="347"/>
                      <a:pt x="39" y="366"/>
                    </a:cubicBezTo>
                    <a:cubicBezTo>
                      <a:pt x="52" y="366"/>
                      <a:pt x="64" y="366"/>
                      <a:pt x="71" y="353"/>
                    </a:cubicBezTo>
                    <a:cubicBezTo>
                      <a:pt x="90" y="334"/>
                      <a:pt x="83" y="296"/>
                      <a:pt x="90" y="271"/>
                    </a:cubicBezTo>
                    <a:cubicBezTo>
                      <a:pt x="90" y="239"/>
                      <a:pt x="90" y="214"/>
                      <a:pt x="102" y="188"/>
                    </a:cubicBezTo>
                    <a:cubicBezTo>
                      <a:pt x="115" y="137"/>
                      <a:pt x="147" y="86"/>
                      <a:pt x="179" y="42"/>
                    </a:cubicBezTo>
                    <a:cubicBezTo>
                      <a:pt x="195" y="26"/>
                      <a:pt x="179" y="1"/>
                      <a:pt x="1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97"/>
              <p:cNvSpPr/>
              <p:nvPr/>
            </p:nvSpPr>
            <p:spPr>
              <a:xfrm>
                <a:off x="2584945" y="-1842229"/>
                <a:ext cx="12830" cy="22524"/>
              </a:xfrm>
              <a:custGeom>
                <a:rect b="b" l="l" r="r" t="t"/>
                <a:pathLst>
                  <a:path extrusionOk="0" h="158" w="90">
                    <a:moveTo>
                      <a:pt x="60" y="0"/>
                    </a:moveTo>
                    <a:cubicBezTo>
                      <a:pt x="51" y="0"/>
                      <a:pt x="43" y="6"/>
                      <a:pt x="39" y="15"/>
                    </a:cubicBezTo>
                    <a:cubicBezTo>
                      <a:pt x="32" y="34"/>
                      <a:pt x="20" y="54"/>
                      <a:pt x="13" y="79"/>
                    </a:cubicBezTo>
                    <a:lnTo>
                      <a:pt x="0" y="104"/>
                    </a:lnTo>
                    <a:cubicBezTo>
                      <a:pt x="0" y="111"/>
                      <a:pt x="0" y="117"/>
                      <a:pt x="0" y="123"/>
                    </a:cubicBezTo>
                    <a:cubicBezTo>
                      <a:pt x="0" y="130"/>
                      <a:pt x="0" y="136"/>
                      <a:pt x="0" y="142"/>
                    </a:cubicBezTo>
                    <a:cubicBezTo>
                      <a:pt x="0" y="152"/>
                      <a:pt x="7" y="158"/>
                      <a:pt x="16" y="158"/>
                    </a:cubicBezTo>
                    <a:cubicBezTo>
                      <a:pt x="19" y="158"/>
                      <a:pt x="22" y="157"/>
                      <a:pt x="26" y="155"/>
                    </a:cubicBezTo>
                    <a:lnTo>
                      <a:pt x="39" y="142"/>
                    </a:lnTo>
                    <a:cubicBezTo>
                      <a:pt x="39" y="136"/>
                      <a:pt x="45" y="130"/>
                      <a:pt x="45" y="123"/>
                    </a:cubicBezTo>
                    <a:lnTo>
                      <a:pt x="58" y="92"/>
                    </a:lnTo>
                    <a:cubicBezTo>
                      <a:pt x="70" y="73"/>
                      <a:pt x="77" y="54"/>
                      <a:pt x="83" y="34"/>
                    </a:cubicBezTo>
                    <a:cubicBezTo>
                      <a:pt x="89" y="22"/>
                      <a:pt x="83" y="3"/>
                      <a:pt x="70" y="3"/>
                    </a:cubicBezTo>
                    <a:cubicBezTo>
                      <a:pt x="67" y="1"/>
                      <a:pt x="64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97"/>
              <p:cNvSpPr/>
              <p:nvPr/>
            </p:nvSpPr>
            <p:spPr>
              <a:xfrm>
                <a:off x="2612174" y="-1892694"/>
                <a:ext cx="18247" cy="21384"/>
              </a:xfrm>
              <a:custGeom>
                <a:rect b="b" l="l" r="r" t="t"/>
                <a:pathLst>
                  <a:path extrusionOk="0" h="150" w="128">
                    <a:moveTo>
                      <a:pt x="114" y="1"/>
                    </a:moveTo>
                    <a:cubicBezTo>
                      <a:pt x="108" y="1"/>
                      <a:pt x="95" y="1"/>
                      <a:pt x="89" y="7"/>
                    </a:cubicBezTo>
                    <a:cubicBezTo>
                      <a:pt x="89" y="7"/>
                      <a:pt x="83" y="7"/>
                      <a:pt x="83" y="14"/>
                    </a:cubicBezTo>
                    <a:lnTo>
                      <a:pt x="70" y="26"/>
                    </a:lnTo>
                    <a:lnTo>
                      <a:pt x="45" y="45"/>
                    </a:lnTo>
                    <a:cubicBezTo>
                      <a:pt x="38" y="52"/>
                      <a:pt x="32" y="58"/>
                      <a:pt x="26" y="71"/>
                    </a:cubicBezTo>
                    <a:lnTo>
                      <a:pt x="13" y="96"/>
                    </a:lnTo>
                    <a:cubicBezTo>
                      <a:pt x="0" y="109"/>
                      <a:pt x="0" y="134"/>
                      <a:pt x="19" y="141"/>
                    </a:cubicBezTo>
                    <a:cubicBezTo>
                      <a:pt x="25" y="146"/>
                      <a:pt x="32" y="149"/>
                      <a:pt x="39" y="149"/>
                    </a:cubicBezTo>
                    <a:cubicBezTo>
                      <a:pt x="48" y="149"/>
                      <a:pt x="57" y="145"/>
                      <a:pt x="64" y="134"/>
                    </a:cubicBezTo>
                    <a:lnTo>
                      <a:pt x="83" y="115"/>
                    </a:lnTo>
                    <a:cubicBezTo>
                      <a:pt x="89" y="102"/>
                      <a:pt x="95" y="90"/>
                      <a:pt x="102" y="83"/>
                    </a:cubicBezTo>
                    <a:cubicBezTo>
                      <a:pt x="108" y="71"/>
                      <a:pt x="108" y="64"/>
                      <a:pt x="114" y="58"/>
                    </a:cubicBezTo>
                    <a:lnTo>
                      <a:pt x="121" y="45"/>
                    </a:lnTo>
                    <a:cubicBezTo>
                      <a:pt x="121" y="39"/>
                      <a:pt x="127" y="33"/>
                      <a:pt x="127" y="26"/>
                    </a:cubicBezTo>
                    <a:cubicBezTo>
                      <a:pt x="127" y="14"/>
                      <a:pt x="121" y="7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97"/>
              <p:cNvSpPr/>
              <p:nvPr/>
            </p:nvSpPr>
            <p:spPr>
              <a:xfrm>
                <a:off x="2597063" y="-1912937"/>
                <a:ext cx="27941" cy="31220"/>
              </a:xfrm>
              <a:custGeom>
                <a:rect b="b" l="l" r="r" t="t"/>
                <a:pathLst>
                  <a:path extrusionOk="0" h="219" w="196">
                    <a:moveTo>
                      <a:pt x="162" y="1"/>
                    </a:moveTo>
                    <a:cubicBezTo>
                      <a:pt x="142" y="1"/>
                      <a:pt x="120" y="8"/>
                      <a:pt x="106" y="22"/>
                    </a:cubicBezTo>
                    <a:cubicBezTo>
                      <a:pt x="93" y="35"/>
                      <a:pt x="74" y="54"/>
                      <a:pt x="62" y="67"/>
                    </a:cubicBezTo>
                    <a:cubicBezTo>
                      <a:pt x="49" y="79"/>
                      <a:pt x="36" y="98"/>
                      <a:pt x="30" y="117"/>
                    </a:cubicBezTo>
                    <a:cubicBezTo>
                      <a:pt x="23" y="124"/>
                      <a:pt x="17" y="136"/>
                      <a:pt x="11" y="149"/>
                    </a:cubicBezTo>
                    <a:cubicBezTo>
                      <a:pt x="11" y="156"/>
                      <a:pt x="11" y="162"/>
                      <a:pt x="4" y="168"/>
                    </a:cubicBezTo>
                    <a:cubicBezTo>
                      <a:pt x="4" y="175"/>
                      <a:pt x="4" y="181"/>
                      <a:pt x="4" y="187"/>
                    </a:cubicBezTo>
                    <a:cubicBezTo>
                      <a:pt x="1" y="206"/>
                      <a:pt x="15" y="218"/>
                      <a:pt x="30" y="218"/>
                    </a:cubicBezTo>
                    <a:cubicBezTo>
                      <a:pt x="40" y="218"/>
                      <a:pt x="50" y="213"/>
                      <a:pt x="55" y="200"/>
                    </a:cubicBezTo>
                    <a:cubicBezTo>
                      <a:pt x="62" y="194"/>
                      <a:pt x="68" y="187"/>
                      <a:pt x="74" y="181"/>
                    </a:cubicBezTo>
                    <a:lnTo>
                      <a:pt x="87" y="168"/>
                    </a:lnTo>
                    <a:lnTo>
                      <a:pt x="87" y="162"/>
                    </a:lnTo>
                    <a:cubicBezTo>
                      <a:pt x="87" y="162"/>
                      <a:pt x="87" y="156"/>
                      <a:pt x="87" y="156"/>
                    </a:cubicBezTo>
                    <a:cubicBezTo>
                      <a:pt x="100" y="143"/>
                      <a:pt x="112" y="124"/>
                      <a:pt x="125" y="111"/>
                    </a:cubicBezTo>
                    <a:lnTo>
                      <a:pt x="125" y="105"/>
                    </a:lnTo>
                    <a:lnTo>
                      <a:pt x="138" y="98"/>
                    </a:lnTo>
                    <a:lnTo>
                      <a:pt x="157" y="79"/>
                    </a:lnTo>
                    <a:cubicBezTo>
                      <a:pt x="170" y="73"/>
                      <a:pt x="176" y="67"/>
                      <a:pt x="182" y="60"/>
                    </a:cubicBezTo>
                    <a:cubicBezTo>
                      <a:pt x="189" y="54"/>
                      <a:pt x="189" y="47"/>
                      <a:pt x="195" y="41"/>
                    </a:cubicBezTo>
                    <a:cubicBezTo>
                      <a:pt x="195" y="35"/>
                      <a:pt x="195" y="35"/>
                      <a:pt x="195" y="28"/>
                    </a:cubicBezTo>
                    <a:cubicBezTo>
                      <a:pt x="195" y="16"/>
                      <a:pt x="189" y="9"/>
                      <a:pt x="182" y="3"/>
                    </a:cubicBezTo>
                    <a:cubicBezTo>
                      <a:pt x="176" y="1"/>
                      <a:pt x="169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97"/>
              <p:cNvSpPr/>
              <p:nvPr/>
            </p:nvSpPr>
            <p:spPr>
              <a:xfrm>
                <a:off x="2704551" y="-1951570"/>
                <a:ext cx="22809" cy="10407"/>
              </a:xfrm>
              <a:custGeom>
                <a:rect b="b" l="l" r="r" t="t"/>
                <a:pathLst>
                  <a:path extrusionOk="0" h="73" w="160">
                    <a:moveTo>
                      <a:pt x="140" y="1"/>
                    </a:moveTo>
                    <a:cubicBezTo>
                      <a:pt x="134" y="1"/>
                      <a:pt x="121" y="1"/>
                      <a:pt x="115" y="7"/>
                    </a:cubicBezTo>
                    <a:lnTo>
                      <a:pt x="83" y="13"/>
                    </a:lnTo>
                    <a:lnTo>
                      <a:pt x="51" y="13"/>
                    </a:lnTo>
                    <a:cubicBezTo>
                      <a:pt x="38" y="13"/>
                      <a:pt x="26" y="20"/>
                      <a:pt x="19" y="26"/>
                    </a:cubicBezTo>
                    <a:cubicBezTo>
                      <a:pt x="7" y="26"/>
                      <a:pt x="0" y="39"/>
                      <a:pt x="0" y="52"/>
                    </a:cubicBezTo>
                    <a:cubicBezTo>
                      <a:pt x="5" y="62"/>
                      <a:pt x="15" y="72"/>
                      <a:pt x="25" y="72"/>
                    </a:cubicBezTo>
                    <a:cubicBezTo>
                      <a:pt x="27" y="72"/>
                      <a:pt x="30" y="72"/>
                      <a:pt x="32" y="71"/>
                    </a:cubicBezTo>
                    <a:cubicBezTo>
                      <a:pt x="45" y="71"/>
                      <a:pt x="57" y="64"/>
                      <a:pt x="64" y="64"/>
                    </a:cubicBezTo>
                    <a:cubicBezTo>
                      <a:pt x="70" y="58"/>
                      <a:pt x="77" y="58"/>
                      <a:pt x="83" y="52"/>
                    </a:cubicBezTo>
                    <a:lnTo>
                      <a:pt x="96" y="45"/>
                    </a:lnTo>
                    <a:lnTo>
                      <a:pt x="127" y="39"/>
                    </a:lnTo>
                    <a:cubicBezTo>
                      <a:pt x="134" y="33"/>
                      <a:pt x="146" y="26"/>
                      <a:pt x="153" y="20"/>
                    </a:cubicBezTo>
                    <a:cubicBezTo>
                      <a:pt x="159" y="20"/>
                      <a:pt x="159" y="13"/>
                      <a:pt x="153" y="7"/>
                    </a:cubicBezTo>
                    <a:cubicBezTo>
                      <a:pt x="153" y="1"/>
                      <a:pt x="146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97"/>
              <p:cNvSpPr/>
              <p:nvPr/>
            </p:nvSpPr>
            <p:spPr>
              <a:xfrm>
                <a:off x="3018035" y="-1941734"/>
                <a:ext cx="19103" cy="40201"/>
              </a:xfrm>
              <a:custGeom>
                <a:rect b="b" l="l" r="r" t="t"/>
                <a:pathLst>
                  <a:path extrusionOk="0" h="282" w="134">
                    <a:moveTo>
                      <a:pt x="109" y="1"/>
                    </a:moveTo>
                    <a:cubicBezTo>
                      <a:pt x="90" y="1"/>
                      <a:pt x="63" y="29"/>
                      <a:pt x="57" y="46"/>
                    </a:cubicBezTo>
                    <a:cubicBezTo>
                      <a:pt x="45" y="65"/>
                      <a:pt x="38" y="91"/>
                      <a:pt x="32" y="110"/>
                    </a:cubicBezTo>
                    <a:cubicBezTo>
                      <a:pt x="25" y="135"/>
                      <a:pt x="19" y="161"/>
                      <a:pt x="13" y="186"/>
                    </a:cubicBezTo>
                    <a:cubicBezTo>
                      <a:pt x="0" y="205"/>
                      <a:pt x="0" y="230"/>
                      <a:pt x="0" y="256"/>
                    </a:cubicBezTo>
                    <a:lnTo>
                      <a:pt x="6" y="256"/>
                    </a:lnTo>
                    <a:cubicBezTo>
                      <a:pt x="6" y="262"/>
                      <a:pt x="6" y="262"/>
                      <a:pt x="6" y="269"/>
                    </a:cubicBezTo>
                    <a:cubicBezTo>
                      <a:pt x="10" y="276"/>
                      <a:pt x="22" y="282"/>
                      <a:pt x="33" y="282"/>
                    </a:cubicBezTo>
                    <a:cubicBezTo>
                      <a:pt x="39" y="282"/>
                      <a:pt x="46" y="280"/>
                      <a:pt x="51" y="275"/>
                    </a:cubicBezTo>
                    <a:cubicBezTo>
                      <a:pt x="70" y="256"/>
                      <a:pt x="83" y="237"/>
                      <a:pt x="89" y="211"/>
                    </a:cubicBezTo>
                    <a:cubicBezTo>
                      <a:pt x="95" y="186"/>
                      <a:pt x="102" y="167"/>
                      <a:pt x="114" y="141"/>
                    </a:cubicBezTo>
                    <a:cubicBezTo>
                      <a:pt x="121" y="122"/>
                      <a:pt x="127" y="97"/>
                      <a:pt x="134" y="72"/>
                    </a:cubicBezTo>
                    <a:cubicBezTo>
                      <a:pt x="134" y="52"/>
                      <a:pt x="134" y="14"/>
                      <a:pt x="114" y="2"/>
                    </a:cubicBezTo>
                    <a:cubicBezTo>
                      <a:pt x="113" y="1"/>
                      <a:pt x="111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97"/>
              <p:cNvSpPr/>
              <p:nvPr/>
            </p:nvSpPr>
            <p:spPr>
              <a:xfrm>
                <a:off x="3040559" y="-1931469"/>
                <a:ext cx="11119" cy="30792"/>
              </a:xfrm>
              <a:custGeom>
                <a:rect b="b" l="l" r="r" t="t"/>
                <a:pathLst>
                  <a:path extrusionOk="0" h="216" w="78">
                    <a:moveTo>
                      <a:pt x="52" y="1"/>
                    </a:moveTo>
                    <a:cubicBezTo>
                      <a:pt x="44" y="1"/>
                      <a:pt x="35" y="4"/>
                      <a:pt x="33" y="12"/>
                    </a:cubicBezTo>
                    <a:cubicBezTo>
                      <a:pt x="26" y="44"/>
                      <a:pt x="14" y="69"/>
                      <a:pt x="14" y="101"/>
                    </a:cubicBezTo>
                    <a:cubicBezTo>
                      <a:pt x="14" y="133"/>
                      <a:pt x="1" y="158"/>
                      <a:pt x="1" y="190"/>
                    </a:cubicBezTo>
                    <a:cubicBezTo>
                      <a:pt x="1" y="203"/>
                      <a:pt x="7" y="216"/>
                      <a:pt x="26" y="216"/>
                    </a:cubicBezTo>
                    <a:cubicBezTo>
                      <a:pt x="39" y="216"/>
                      <a:pt x="52" y="209"/>
                      <a:pt x="52" y="197"/>
                    </a:cubicBezTo>
                    <a:cubicBezTo>
                      <a:pt x="58" y="165"/>
                      <a:pt x="64" y="139"/>
                      <a:pt x="71" y="108"/>
                    </a:cubicBezTo>
                    <a:cubicBezTo>
                      <a:pt x="77" y="82"/>
                      <a:pt x="77" y="50"/>
                      <a:pt x="77" y="19"/>
                    </a:cubicBezTo>
                    <a:cubicBezTo>
                      <a:pt x="77" y="8"/>
                      <a:pt x="64" y="1"/>
                      <a:pt x="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97"/>
              <p:cNvSpPr/>
              <p:nvPr/>
            </p:nvSpPr>
            <p:spPr>
              <a:xfrm>
                <a:off x="3055955" y="-1941876"/>
                <a:ext cx="16537" cy="32218"/>
              </a:xfrm>
              <a:custGeom>
                <a:rect b="b" l="l" r="r" t="t"/>
                <a:pathLst>
                  <a:path extrusionOk="0" h="226" w="116">
                    <a:moveTo>
                      <a:pt x="36" y="0"/>
                    </a:moveTo>
                    <a:cubicBezTo>
                      <a:pt x="33" y="0"/>
                      <a:pt x="30" y="1"/>
                      <a:pt x="26" y="3"/>
                    </a:cubicBezTo>
                    <a:cubicBezTo>
                      <a:pt x="7" y="9"/>
                      <a:pt x="1" y="28"/>
                      <a:pt x="7" y="41"/>
                    </a:cubicBezTo>
                    <a:lnTo>
                      <a:pt x="39" y="130"/>
                    </a:lnTo>
                    <a:cubicBezTo>
                      <a:pt x="39" y="149"/>
                      <a:pt x="45" y="162"/>
                      <a:pt x="52" y="174"/>
                    </a:cubicBezTo>
                    <a:cubicBezTo>
                      <a:pt x="58" y="193"/>
                      <a:pt x="71" y="206"/>
                      <a:pt x="84" y="219"/>
                    </a:cubicBezTo>
                    <a:cubicBezTo>
                      <a:pt x="86" y="224"/>
                      <a:pt x="91" y="226"/>
                      <a:pt x="97" y="226"/>
                    </a:cubicBezTo>
                    <a:cubicBezTo>
                      <a:pt x="106" y="226"/>
                      <a:pt x="115" y="220"/>
                      <a:pt x="115" y="212"/>
                    </a:cubicBezTo>
                    <a:cubicBezTo>
                      <a:pt x="115" y="174"/>
                      <a:pt x="109" y="142"/>
                      <a:pt x="90" y="111"/>
                    </a:cubicBezTo>
                    <a:lnTo>
                      <a:pt x="58" y="22"/>
                    </a:lnTo>
                    <a:cubicBezTo>
                      <a:pt x="53" y="7"/>
                      <a:pt x="45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97"/>
              <p:cNvSpPr/>
              <p:nvPr/>
            </p:nvSpPr>
            <p:spPr>
              <a:xfrm>
                <a:off x="3186538" y="-1952283"/>
                <a:ext cx="21526" cy="21954"/>
              </a:xfrm>
              <a:custGeom>
                <a:rect b="b" l="l" r="r" t="t"/>
                <a:pathLst>
                  <a:path extrusionOk="0" h="154" w="151">
                    <a:moveTo>
                      <a:pt x="45" y="1"/>
                    </a:moveTo>
                    <a:cubicBezTo>
                      <a:pt x="24" y="1"/>
                      <a:pt x="0" y="30"/>
                      <a:pt x="19" y="44"/>
                    </a:cubicBezTo>
                    <a:cubicBezTo>
                      <a:pt x="32" y="63"/>
                      <a:pt x="51" y="82"/>
                      <a:pt x="64" y="95"/>
                    </a:cubicBezTo>
                    <a:lnTo>
                      <a:pt x="83" y="120"/>
                    </a:lnTo>
                    <a:cubicBezTo>
                      <a:pt x="89" y="126"/>
                      <a:pt x="95" y="133"/>
                      <a:pt x="102" y="139"/>
                    </a:cubicBezTo>
                    <a:lnTo>
                      <a:pt x="114" y="146"/>
                    </a:lnTo>
                    <a:cubicBezTo>
                      <a:pt x="118" y="151"/>
                      <a:pt x="123" y="153"/>
                      <a:pt x="127" y="153"/>
                    </a:cubicBezTo>
                    <a:cubicBezTo>
                      <a:pt x="139" y="153"/>
                      <a:pt x="151" y="138"/>
                      <a:pt x="146" y="120"/>
                    </a:cubicBezTo>
                    <a:cubicBezTo>
                      <a:pt x="140" y="114"/>
                      <a:pt x="133" y="101"/>
                      <a:pt x="127" y="88"/>
                    </a:cubicBezTo>
                    <a:cubicBezTo>
                      <a:pt x="121" y="82"/>
                      <a:pt x="114" y="69"/>
                      <a:pt x="102" y="63"/>
                    </a:cubicBezTo>
                    <a:lnTo>
                      <a:pt x="64" y="12"/>
                    </a:lnTo>
                    <a:cubicBezTo>
                      <a:pt x="59" y="4"/>
                      <a:pt x="52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97"/>
              <p:cNvSpPr/>
              <p:nvPr/>
            </p:nvSpPr>
            <p:spPr>
              <a:xfrm>
                <a:off x="3164726" y="-1956417"/>
                <a:ext cx="25518" cy="40771"/>
              </a:xfrm>
              <a:custGeom>
                <a:rect b="b" l="l" r="r" t="t"/>
                <a:pathLst>
                  <a:path extrusionOk="0" h="286" w="179">
                    <a:moveTo>
                      <a:pt x="34" y="0"/>
                    </a:moveTo>
                    <a:cubicBezTo>
                      <a:pt x="29" y="0"/>
                      <a:pt x="25" y="1"/>
                      <a:pt x="20" y="3"/>
                    </a:cubicBezTo>
                    <a:cubicBezTo>
                      <a:pt x="7" y="9"/>
                      <a:pt x="1" y="28"/>
                      <a:pt x="7" y="41"/>
                    </a:cubicBezTo>
                    <a:cubicBezTo>
                      <a:pt x="26" y="86"/>
                      <a:pt x="45" y="124"/>
                      <a:pt x="64" y="168"/>
                    </a:cubicBezTo>
                    <a:cubicBezTo>
                      <a:pt x="70" y="187"/>
                      <a:pt x="83" y="206"/>
                      <a:pt x="96" y="232"/>
                    </a:cubicBezTo>
                    <a:lnTo>
                      <a:pt x="115" y="257"/>
                    </a:lnTo>
                    <a:cubicBezTo>
                      <a:pt x="121" y="270"/>
                      <a:pt x="128" y="276"/>
                      <a:pt x="140" y="283"/>
                    </a:cubicBezTo>
                    <a:cubicBezTo>
                      <a:pt x="144" y="284"/>
                      <a:pt x="148" y="285"/>
                      <a:pt x="153" y="285"/>
                    </a:cubicBezTo>
                    <a:cubicBezTo>
                      <a:pt x="165" y="285"/>
                      <a:pt x="178" y="279"/>
                      <a:pt x="178" y="270"/>
                    </a:cubicBezTo>
                    <a:cubicBezTo>
                      <a:pt x="178" y="251"/>
                      <a:pt x="178" y="238"/>
                      <a:pt x="172" y="225"/>
                    </a:cubicBezTo>
                    <a:lnTo>
                      <a:pt x="159" y="200"/>
                    </a:lnTo>
                    <a:cubicBezTo>
                      <a:pt x="147" y="175"/>
                      <a:pt x="140" y="155"/>
                      <a:pt x="128" y="136"/>
                    </a:cubicBezTo>
                    <a:cubicBezTo>
                      <a:pt x="109" y="98"/>
                      <a:pt x="83" y="54"/>
                      <a:pt x="58" y="16"/>
                    </a:cubicBezTo>
                    <a:cubicBezTo>
                      <a:pt x="53" y="6"/>
                      <a:pt x="45" y="0"/>
                      <a:pt x="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97"/>
              <p:cNvSpPr/>
              <p:nvPr/>
            </p:nvSpPr>
            <p:spPr>
              <a:xfrm>
                <a:off x="2761146" y="-1882715"/>
                <a:ext cx="46759" cy="41199"/>
              </a:xfrm>
              <a:custGeom>
                <a:rect b="b" l="l" r="r" t="t"/>
                <a:pathLst>
                  <a:path extrusionOk="0" h="289" w="328">
                    <a:moveTo>
                      <a:pt x="302" y="1"/>
                    </a:moveTo>
                    <a:cubicBezTo>
                      <a:pt x="290" y="1"/>
                      <a:pt x="283" y="7"/>
                      <a:pt x="277" y="7"/>
                    </a:cubicBezTo>
                    <a:cubicBezTo>
                      <a:pt x="271" y="13"/>
                      <a:pt x="264" y="20"/>
                      <a:pt x="258" y="26"/>
                    </a:cubicBezTo>
                    <a:lnTo>
                      <a:pt x="220" y="52"/>
                    </a:lnTo>
                    <a:lnTo>
                      <a:pt x="201" y="71"/>
                    </a:lnTo>
                    <a:lnTo>
                      <a:pt x="194" y="83"/>
                    </a:lnTo>
                    <a:lnTo>
                      <a:pt x="156" y="115"/>
                    </a:lnTo>
                    <a:cubicBezTo>
                      <a:pt x="112" y="160"/>
                      <a:pt x="67" y="198"/>
                      <a:pt x="23" y="236"/>
                    </a:cubicBezTo>
                    <a:cubicBezTo>
                      <a:pt x="0" y="253"/>
                      <a:pt x="17" y="289"/>
                      <a:pt x="43" y="289"/>
                    </a:cubicBezTo>
                    <a:cubicBezTo>
                      <a:pt x="47" y="289"/>
                      <a:pt x="51" y="288"/>
                      <a:pt x="54" y="287"/>
                    </a:cubicBezTo>
                    <a:cubicBezTo>
                      <a:pt x="112" y="261"/>
                      <a:pt x="163" y="223"/>
                      <a:pt x="213" y="185"/>
                    </a:cubicBezTo>
                    <a:cubicBezTo>
                      <a:pt x="239" y="160"/>
                      <a:pt x="258" y="141"/>
                      <a:pt x="283" y="115"/>
                    </a:cubicBezTo>
                    <a:cubicBezTo>
                      <a:pt x="290" y="102"/>
                      <a:pt x="296" y="90"/>
                      <a:pt x="309" y="77"/>
                    </a:cubicBezTo>
                    <a:cubicBezTo>
                      <a:pt x="315" y="71"/>
                      <a:pt x="315" y="64"/>
                      <a:pt x="321" y="58"/>
                    </a:cubicBezTo>
                    <a:cubicBezTo>
                      <a:pt x="328" y="45"/>
                      <a:pt x="328" y="39"/>
                      <a:pt x="328" y="26"/>
                    </a:cubicBezTo>
                    <a:cubicBezTo>
                      <a:pt x="328" y="13"/>
                      <a:pt x="315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97"/>
              <p:cNvSpPr/>
              <p:nvPr/>
            </p:nvSpPr>
            <p:spPr>
              <a:xfrm>
                <a:off x="2816886" y="-1874304"/>
                <a:ext cx="14541" cy="20243"/>
              </a:xfrm>
              <a:custGeom>
                <a:rect b="b" l="l" r="r" t="t"/>
                <a:pathLst>
                  <a:path extrusionOk="0" h="142" w="102">
                    <a:moveTo>
                      <a:pt x="93" y="0"/>
                    </a:moveTo>
                    <a:cubicBezTo>
                      <a:pt x="91" y="0"/>
                      <a:pt x="89" y="2"/>
                      <a:pt x="89" y="5"/>
                    </a:cubicBezTo>
                    <a:cubicBezTo>
                      <a:pt x="77" y="12"/>
                      <a:pt x="70" y="18"/>
                      <a:pt x="64" y="24"/>
                    </a:cubicBezTo>
                    <a:cubicBezTo>
                      <a:pt x="57" y="37"/>
                      <a:pt x="51" y="43"/>
                      <a:pt x="45" y="50"/>
                    </a:cubicBezTo>
                    <a:lnTo>
                      <a:pt x="26" y="75"/>
                    </a:lnTo>
                    <a:lnTo>
                      <a:pt x="13" y="101"/>
                    </a:lnTo>
                    <a:cubicBezTo>
                      <a:pt x="0" y="113"/>
                      <a:pt x="0" y="126"/>
                      <a:pt x="13" y="139"/>
                    </a:cubicBezTo>
                    <a:cubicBezTo>
                      <a:pt x="15" y="141"/>
                      <a:pt x="17" y="141"/>
                      <a:pt x="20" y="141"/>
                    </a:cubicBezTo>
                    <a:cubicBezTo>
                      <a:pt x="27" y="141"/>
                      <a:pt x="36" y="137"/>
                      <a:pt x="45" y="132"/>
                    </a:cubicBezTo>
                    <a:cubicBezTo>
                      <a:pt x="57" y="113"/>
                      <a:pt x="64" y="94"/>
                      <a:pt x="77" y="75"/>
                    </a:cubicBezTo>
                    <a:lnTo>
                      <a:pt x="89" y="50"/>
                    </a:lnTo>
                    <a:cubicBezTo>
                      <a:pt x="96" y="37"/>
                      <a:pt x="96" y="31"/>
                      <a:pt x="102" y="18"/>
                    </a:cubicBezTo>
                    <a:cubicBezTo>
                      <a:pt x="102" y="12"/>
                      <a:pt x="102" y="12"/>
                      <a:pt x="102" y="5"/>
                    </a:cubicBezTo>
                    <a:cubicBezTo>
                      <a:pt x="99" y="2"/>
                      <a:pt x="96" y="0"/>
                      <a:pt x="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97"/>
              <p:cNvSpPr/>
              <p:nvPr/>
            </p:nvSpPr>
            <p:spPr>
              <a:xfrm>
                <a:off x="2634555" y="-2197909"/>
                <a:ext cx="24805" cy="13400"/>
              </a:xfrm>
              <a:custGeom>
                <a:rect b="b" l="l" r="r" t="t"/>
                <a:pathLst>
                  <a:path extrusionOk="0" h="94" w="174">
                    <a:moveTo>
                      <a:pt x="135" y="0"/>
                    </a:moveTo>
                    <a:lnTo>
                      <a:pt x="116" y="7"/>
                    </a:lnTo>
                    <a:cubicBezTo>
                      <a:pt x="104" y="7"/>
                      <a:pt x="97" y="13"/>
                      <a:pt x="85" y="13"/>
                    </a:cubicBezTo>
                    <a:lnTo>
                      <a:pt x="27" y="38"/>
                    </a:lnTo>
                    <a:cubicBezTo>
                      <a:pt x="0" y="55"/>
                      <a:pt x="10" y="93"/>
                      <a:pt x="37" y="93"/>
                    </a:cubicBezTo>
                    <a:cubicBezTo>
                      <a:pt x="42" y="93"/>
                      <a:pt x="47" y="92"/>
                      <a:pt x="53" y="89"/>
                    </a:cubicBezTo>
                    <a:lnTo>
                      <a:pt x="110" y="70"/>
                    </a:lnTo>
                    <a:cubicBezTo>
                      <a:pt x="116" y="64"/>
                      <a:pt x="129" y="57"/>
                      <a:pt x="135" y="51"/>
                    </a:cubicBezTo>
                    <a:lnTo>
                      <a:pt x="148" y="45"/>
                    </a:lnTo>
                    <a:cubicBezTo>
                      <a:pt x="154" y="45"/>
                      <a:pt x="161" y="38"/>
                      <a:pt x="167" y="32"/>
                    </a:cubicBezTo>
                    <a:cubicBezTo>
                      <a:pt x="174" y="19"/>
                      <a:pt x="167" y="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97"/>
              <p:cNvSpPr/>
              <p:nvPr/>
            </p:nvSpPr>
            <p:spPr>
              <a:xfrm>
                <a:off x="2623436" y="-2226991"/>
                <a:ext cx="64864" cy="32503"/>
              </a:xfrm>
              <a:custGeom>
                <a:rect b="b" l="l" r="r" t="t"/>
                <a:pathLst>
                  <a:path extrusionOk="0" h="228" w="455">
                    <a:moveTo>
                      <a:pt x="410" y="1"/>
                    </a:moveTo>
                    <a:cubicBezTo>
                      <a:pt x="366" y="1"/>
                      <a:pt x="334" y="7"/>
                      <a:pt x="296" y="26"/>
                    </a:cubicBezTo>
                    <a:cubicBezTo>
                      <a:pt x="264" y="33"/>
                      <a:pt x="226" y="45"/>
                      <a:pt x="194" y="64"/>
                    </a:cubicBezTo>
                    <a:cubicBezTo>
                      <a:pt x="131" y="90"/>
                      <a:pt x="67" y="128"/>
                      <a:pt x="16" y="172"/>
                    </a:cubicBezTo>
                    <a:cubicBezTo>
                      <a:pt x="0" y="189"/>
                      <a:pt x="11" y="228"/>
                      <a:pt x="35" y="228"/>
                    </a:cubicBezTo>
                    <a:cubicBezTo>
                      <a:pt x="39" y="228"/>
                      <a:pt x="43" y="226"/>
                      <a:pt x="48" y="223"/>
                    </a:cubicBezTo>
                    <a:cubicBezTo>
                      <a:pt x="105" y="192"/>
                      <a:pt x="163" y="166"/>
                      <a:pt x="226" y="141"/>
                    </a:cubicBezTo>
                    <a:cubicBezTo>
                      <a:pt x="258" y="122"/>
                      <a:pt x="290" y="115"/>
                      <a:pt x="321" y="103"/>
                    </a:cubicBezTo>
                    <a:cubicBezTo>
                      <a:pt x="353" y="96"/>
                      <a:pt x="385" y="90"/>
                      <a:pt x="417" y="77"/>
                    </a:cubicBezTo>
                    <a:cubicBezTo>
                      <a:pt x="455" y="58"/>
                      <a:pt x="449" y="7"/>
                      <a:pt x="4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97"/>
              <p:cNvSpPr/>
              <p:nvPr/>
            </p:nvSpPr>
            <p:spPr>
              <a:xfrm>
                <a:off x="3326387" y="-1741441"/>
                <a:ext cx="27371" cy="36210"/>
              </a:xfrm>
              <a:custGeom>
                <a:rect b="b" l="l" r="r" t="t"/>
                <a:pathLst>
                  <a:path extrusionOk="0" h="254" w="192">
                    <a:moveTo>
                      <a:pt x="36" y="1"/>
                    </a:moveTo>
                    <a:cubicBezTo>
                      <a:pt x="17" y="1"/>
                      <a:pt x="1" y="21"/>
                      <a:pt x="10" y="46"/>
                    </a:cubicBezTo>
                    <a:lnTo>
                      <a:pt x="80" y="147"/>
                    </a:lnTo>
                    <a:cubicBezTo>
                      <a:pt x="87" y="160"/>
                      <a:pt x="99" y="179"/>
                      <a:pt x="112" y="198"/>
                    </a:cubicBezTo>
                    <a:cubicBezTo>
                      <a:pt x="118" y="217"/>
                      <a:pt x="131" y="230"/>
                      <a:pt x="150" y="249"/>
                    </a:cubicBezTo>
                    <a:cubicBezTo>
                      <a:pt x="154" y="252"/>
                      <a:pt x="158" y="254"/>
                      <a:pt x="163" y="254"/>
                    </a:cubicBezTo>
                    <a:cubicBezTo>
                      <a:pt x="177" y="254"/>
                      <a:pt x="191" y="242"/>
                      <a:pt x="182" y="223"/>
                    </a:cubicBezTo>
                    <a:cubicBezTo>
                      <a:pt x="176" y="204"/>
                      <a:pt x="163" y="185"/>
                      <a:pt x="157" y="166"/>
                    </a:cubicBezTo>
                    <a:lnTo>
                      <a:pt x="118" y="115"/>
                    </a:lnTo>
                    <a:cubicBezTo>
                      <a:pt x="99" y="77"/>
                      <a:pt x="74" y="46"/>
                      <a:pt x="55" y="7"/>
                    </a:cubicBezTo>
                    <a:cubicBezTo>
                      <a:pt x="49" y="3"/>
                      <a:pt x="42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97"/>
              <p:cNvSpPr/>
              <p:nvPr/>
            </p:nvSpPr>
            <p:spPr>
              <a:xfrm>
                <a:off x="3297875" y="-1803881"/>
                <a:ext cx="68998" cy="80545"/>
              </a:xfrm>
              <a:custGeom>
                <a:rect b="b" l="l" r="r" t="t"/>
                <a:pathLst>
                  <a:path extrusionOk="0" h="565" w="484">
                    <a:moveTo>
                      <a:pt x="49" y="0"/>
                    </a:moveTo>
                    <a:cubicBezTo>
                      <a:pt x="20" y="0"/>
                      <a:pt x="0" y="37"/>
                      <a:pt x="26" y="58"/>
                    </a:cubicBezTo>
                    <a:cubicBezTo>
                      <a:pt x="102" y="128"/>
                      <a:pt x="166" y="210"/>
                      <a:pt x="229" y="293"/>
                    </a:cubicBezTo>
                    <a:cubicBezTo>
                      <a:pt x="255" y="331"/>
                      <a:pt x="280" y="369"/>
                      <a:pt x="306" y="414"/>
                    </a:cubicBezTo>
                    <a:cubicBezTo>
                      <a:pt x="331" y="464"/>
                      <a:pt x="357" y="515"/>
                      <a:pt x="401" y="560"/>
                    </a:cubicBezTo>
                    <a:cubicBezTo>
                      <a:pt x="407" y="563"/>
                      <a:pt x="417" y="565"/>
                      <a:pt x="427" y="565"/>
                    </a:cubicBezTo>
                    <a:cubicBezTo>
                      <a:pt x="438" y="565"/>
                      <a:pt x="449" y="563"/>
                      <a:pt x="458" y="560"/>
                    </a:cubicBezTo>
                    <a:cubicBezTo>
                      <a:pt x="477" y="547"/>
                      <a:pt x="484" y="528"/>
                      <a:pt x="484" y="503"/>
                    </a:cubicBezTo>
                    <a:cubicBezTo>
                      <a:pt x="477" y="477"/>
                      <a:pt x="471" y="445"/>
                      <a:pt x="452" y="426"/>
                    </a:cubicBezTo>
                    <a:cubicBezTo>
                      <a:pt x="439" y="401"/>
                      <a:pt x="420" y="376"/>
                      <a:pt x="407" y="350"/>
                    </a:cubicBezTo>
                    <a:cubicBezTo>
                      <a:pt x="376" y="306"/>
                      <a:pt x="344" y="261"/>
                      <a:pt x="306" y="223"/>
                    </a:cubicBezTo>
                    <a:cubicBezTo>
                      <a:pt x="236" y="140"/>
                      <a:pt x="160" y="70"/>
                      <a:pt x="71" y="7"/>
                    </a:cubicBezTo>
                    <a:cubicBezTo>
                      <a:pt x="63" y="2"/>
                      <a:pt x="56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97"/>
              <p:cNvSpPr/>
              <p:nvPr/>
            </p:nvSpPr>
            <p:spPr>
              <a:xfrm>
                <a:off x="2474178" y="-1464309"/>
                <a:ext cx="26658" cy="72989"/>
              </a:xfrm>
              <a:custGeom>
                <a:rect b="b" l="l" r="r" t="t"/>
                <a:pathLst>
                  <a:path extrusionOk="0" h="512" w="187">
                    <a:moveTo>
                      <a:pt x="149" y="1"/>
                    </a:moveTo>
                    <a:cubicBezTo>
                      <a:pt x="139" y="1"/>
                      <a:pt x="130" y="5"/>
                      <a:pt x="123" y="14"/>
                    </a:cubicBezTo>
                    <a:cubicBezTo>
                      <a:pt x="104" y="46"/>
                      <a:pt x="85" y="84"/>
                      <a:pt x="78" y="129"/>
                    </a:cubicBezTo>
                    <a:cubicBezTo>
                      <a:pt x="72" y="167"/>
                      <a:pt x="66" y="205"/>
                      <a:pt x="53" y="243"/>
                    </a:cubicBezTo>
                    <a:cubicBezTo>
                      <a:pt x="34" y="319"/>
                      <a:pt x="21" y="396"/>
                      <a:pt x="9" y="472"/>
                    </a:cubicBezTo>
                    <a:cubicBezTo>
                      <a:pt x="1" y="495"/>
                      <a:pt x="22" y="512"/>
                      <a:pt x="42" y="512"/>
                    </a:cubicBezTo>
                    <a:cubicBezTo>
                      <a:pt x="55" y="512"/>
                      <a:pt x="67" y="506"/>
                      <a:pt x="72" y="491"/>
                    </a:cubicBezTo>
                    <a:cubicBezTo>
                      <a:pt x="97" y="415"/>
                      <a:pt x="117" y="338"/>
                      <a:pt x="142" y="262"/>
                    </a:cubicBezTo>
                    <a:lnTo>
                      <a:pt x="167" y="148"/>
                    </a:lnTo>
                    <a:cubicBezTo>
                      <a:pt x="180" y="110"/>
                      <a:pt x="186" y="72"/>
                      <a:pt x="186" y="33"/>
                    </a:cubicBezTo>
                    <a:cubicBezTo>
                      <a:pt x="182" y="13"/>
                      <a:pt x="166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97"/>
              <p:cNvSpPr/>
              <p:nvPr/>
            </p:nvSpPr>
            <p:spPr>
              <a:xfrm>
                <a:off x="2506966" y="-1367228"/>
                <a:ext cx="14683" cy="37350"/>
              </a:xfrm>
              <a:custGeom>
                <a:rect b="b" l="l" r="r" t="t"/>
                <a:pathLst>
                  <a:path extrusionOk="0" h="262" w="103">
                    <a:moveTo>
                      <a:pt x="70" y="0"/>
                    </a:moveTo>
                    <a:cubicBezTo>
                      <a:pt x="65" y="0"/>
                      <a:pt x="61" y="2"/>
                      <a:pt x="58" y="7"/>
                    </a:cubicBezTo>
                    <a:cubicBezTo>
                      <a:pt x="45" y="13"/>
                      <a:pt x="39" y="26"/>
                      <a:pt x="39" y="39"/>
                    </a:cubicBezTo>
                    <a:lnTo>
                      <a:pt x="33" y="58"/>
                    </a:lnTo>
                    <a:cubicBezTo>
                      <a:pt x="33" y="77"/>
                      <a:pt x="26" y="96"/>
                      <a:pt x="20" y="115"/>
                    </a:cubicBezTo>
                    <a:lnTo>
                      <a:pt x="7" y="223"/>
                    </a:lnTo>
                    <a:cubicBezTo>
                      <a:pt x="1" y="242"/>
                      <a:pt x="14" y="255"/>
                      <a:pt x="33" y="261"/>
                    </a:cubicBezTo>
                    <a:cubicBezTo>
                      <a:pt x="52" y="261"/>
                      <a:pt x="64" y="248"/>
                      <a:pt x="71" y="229"/>
                    </a:cubicBezTo>
                    <a:cubicBezTo>
                      <a:pt x="77" y="198"/>
                      <a:pt x="84" y="159"/>
                      <a:pt x="90" y="121"/>
                    </a:cubicBezTo>
                    <a:lnTo>
                      <a:pt x="103" y="71"/>
                    </a:lnTo>
                    <a:lnTo>
                      <a:pt x="103" y="45"/>
                    </a:lnTo>
                    <a:cubicBezTo>
                      <a:pt x="103" y="32"/>
                      <a:pt x="96" y="20"/>
                      <a:pt x="90" y="13"/>
                    </a:cubicBezTo>
                    <a:cubicBezTo>
                      <a:pt x="86" y="5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97"/>
              <p:cNvSpPr/>
              <p:nvPr/>
            </p:nvSpPr>
            <p:spPr>
              <a:xfrm>
                <a:off x="2624861" y="-985887"/>
                <a:ext cx="32646" cy="67857"/>
              </a:xfrm>
              <a:custGeom>
                <a:rect b="b" l="l" r="r" t="t"/>
                <a:pathLst>
                  <a:path extrusionOk="0" h="476" w="229">
                    <a:moveTo>
                      <a:pt x="54" y="1"/>
                    </a:moveTo>
                    <a:cubicBezTo>
                      <a:pt x="28" y="1"/>
                      <a:pt x="1" y="25"/>
                      <a:pt x="13" y="58"/>
                    </a:cubicBezTo>
                    <a:lnTo>
                      <a:pt x="89" y="268"/>
                    </a:lnTo>
                    <a:cubicBezTo>
                      <a:pt x="102" y="300"/>
                      <a:pt x="114" y="338"/>
                      <a:pt x="127" y="370"/>
                    </a:cubicBezTo>
                    <a:lnTo>
                      <a:pt x="153" y="420"/>
                    </a:lnTo>
                    <a:cubicBezTo>
                      <a:pt x="159" y="439"/>
                      <a:pt x="172" y="452"/>
                      <a:pt x="184" y="465"/>
                    </a:cubicBezTo>
                    <a:cubicBezTo>
                      <a:pt x="189" y="472"/>
                      <a:pt x="197" y="476"/>
                      <a:pt x="205" y="476"/>
                    </a:cubicBezTo>
                    <a:cubicBezTo>
                      <a:pt x="217" y="476"/>
                      <a:pt x="229" y="468"/>
                      <a:pt x="229" y="452"/>
                    </a:cubicBezTo>
                    <a:cubicBezTo>
                      <a:pt x="229" y="433"/>
                      <a:pt x="229" y="420"/>
                      <a:pt x="222" y="401"/>
                    </a:cubicBezTo>
                    <a:cubicBezTo>
                      <a:pt x="216" y="382"/>
                      <a:pt x="210" y="363"/>
                      <a:pt x="203" y="344"/>
                    </a:cubicBezTo>
                    <a:cubicBezTo>
                      <a:pt x="191" y="306"/>
                      <a:pt x="178" y="274"/>
                      <a:pt x="165" y="236"/>
                    </a:cubicBezTo>
                    <a:lnTo>
                      <a:pt x="89" y="26"/>
                    </a:lnTo>
                    <a:cubicBezTo>
                      <a:pt x="82" y="8"/>
                      <a:pt x="68" y="1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97"/>
              <p:cNvSpPr/>
              <p:nvPr/>
            </p:nvSpPr>
            <p:spPr>
              <a:xfrm>
                <a:off x="2574966" y="-1058876"/>
                <a:ext cx="76268" cy="230658"/>
              </a:xfrm>
              <a:custGeom>
                <a:rect b="b" l="l" r="r" t="t"/>
                <a:pathLst>
                  <a:path extrusionOk="0" h="1618" w="535">
                    <a:moveTo>
                      <a:pt x="236" y="1129"/>
                    </a:moveTo>
                    <a:lnTo>
                      <a:pt x="236" y="1129"/>
                    </a:lnTo>
                    <a:cubicBezTo>
                      <a:pt x="246" y="1150"/>
                      <a:pt x="256" y="1170"/>
                      <a:pt x="263" y="1190"/>
                    </a:cubicBezTo>
                    <a:lnTo>
                      <a:pt x="263" y="1190"/>
                    </a:lnTo>
                    <a:cubicBezTo>
                      <a:pt x="254" y="1170"/>
                      <a:pt x="245" y="1150"/>
                      <a:pt x="236" y="1129"/>
                    </a:cubicBezTo>
                    <a:close/>
                    <a:moveTo>
                      <a:pt x="35" y="0"/>
                    </a:moveTo>
                    <a:cubicBezTo>
                      <a:pt x="19" y="0"/>
                      <a:pt x="1" y="12"/>
                      <a:pt x="1" y="30"/>
                    </a:cubicBezTo>
                    <a:cubicBezTo>
                      <a:pt x="7" y="303"/>
                      <a:pt x="51" y="570"/>
                      <a:pt x="128" y="831"/>
                    </a:cubicBezTo>
                    <a:cubicBezTo>
                      <a:pt x="153" y="920"/>
                      <a:pt x="185" y="1002"/>
                      <a:pt x="217" y="1079"/>
                    </a:cubicBezTo>
                    <a:cubicBezTo>
                      <a:pt x="211" y="1073"/>
                      <a:pt x="204" y="1071"/>
                      <a:pt x="197" y="1071"/>
                    </a:cubicBezTo>
                    <a:cubicBezTo>
                      <a:pt x="180" y="1071"/>
                      <a:pt x="163" y="1086"/>
                      <a:pt x="172" y="1104"/>
                    </a:cubicBezTo>
                    <a:cubicBezTo>
                      <a:pt x="223" y="1276"/>
                      <a:pt x="287" y="1447"/>
                      <a:pt x="363" y="1606"/>
                    </a:cubicBezTo>
                    <a:cubicBezTo>
                      <a:pt x="368" y="1614"/>
                      <a:pt x="376" y="1617"/>
                      <a:pt x="383" y="1617"/>
                    </a:cubicBezTo>
                    <a:cubicBezTo>
                      <a:pt x="395" y="1617"/>
                      <a:pt x="405" y="1609"/>
                      <a:pt x="401" y="1593"/>
                    </a:cubicBezTo>
                    <a:cubicBezTo>
                      <a:pt x="374" y="1481"/>
                      <a:pt x="337" y="1372"/>
                      <a:pt x="294" y="1264"/>
                    </a:cubicBezTo>
                    <a:lnTo>
                      <a:pt x="294" y="1264"/>
                    </a:lnTo>
                    <a:cubicBezTo>
                      <a:pt x="335" y="1359"/>
                      <a:pt x="390" y="1488"/>
                      <a:pt x="484" y="1498"/>
                    </a:cubicBezTo>
                    <a:cubicBezTo>
                      <a:pt x="496" y="1498"/>
                      <a:pt x="515" y="1492"/>
                      <a:pt x="522" y="1479"/>
                    </a:cubicBezTo>
                    <a:cubicBezTo>
                      <a:pt x="534" y="1428"/>
                      <a:pt x="522" y="1377"/>
                      <a:pt x="496" y="1333"/>
                    </a:cubicBezTo>
                    <a:cubicBezTo>
                      <a:pt x="464" y="1276"/>
                      <a:pt x="433" y="1218"/>
                      <a:pt x="407" y="1161"/>
                    </a:cubicBezTo>
                    <a:cubicBezTo>
                      <a:pt x="350" y="1040"/>
                      <a:pt x="299" y="920"/>
                      <a:pt x="255" y="793"/>
                    </a:cubicBezTo>
                    <a:cubicBezTo>
                      <a:pt x="159" y="545"/>
                      <a:pt x="96" y="284"/>
                      <a:pt x="58" y="24"/>
                    </a:cubicBezTo>
                    <a:cubicBezTo>
                      <a:pt x="58" y="7"/>
                      <a:pt x="47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97"/>
              <p:cNvSpPr/>
              <p:nvPr/>
            </p:nvSpPr>
            <p:spPr>
              <a:xfrm>
                <a:off x="3427460" y="-1072704"/>
                <a:ext cx="34499" cy="108486"/>
              </a:xfrm>
              <a:custGeom>
                <a:rect b="b" l="l" r="r" t="t"/>
                <a:pathLst>
                  <a:path extrusionOk="0" h="761" w="242">
                    <a:moveTo>
                      <a:pt x="63" y="0"/>
                    </a:moveTo>
                    <a:cubicBezTo>
                      <a:pt x="40" y="0"/>
                      <a:pt x="15" y="20"/>
                      <a:pt x="7" y="44"/>
                    </a:cubicBezTo>
                    <a:cubicBezTo>
                      <a:pt x="0" y="102"/>
                      <a:pt x="7" y="159"/>
                      <a:pt x="19" y="216"/>
                    </a:cubicBezTo>
                    <a:cubicBezTo>
                      <a:pt x="32" y="273"/>
                      <a:pt x="45" y="330"/>
                      <a:pt x="58" y="388"/>
                    </a:cubicBezTo>
                    <a:cubicBezTo>
                      <a:pt x="89" y="502"/>
                      <a:pt x="134" y="616"/>
                      <a:pt x="166" y="731"/>
                    </a:cubicBezTo>
                    <a:cubicBezTo>
                      <a:pt x="171" y="751"/>
                      <a:pt x="187" y="760"/>
                      <a:pt x="203" y="760"/>
                    </a:cubicBezTo>
                    <a:cubicBezTo>
                      <a:pt x="223" y="760"/>
                      <a:pt x="242" y="746"/>
                      <a:pt x="242" y="718"/>
                    </a:cubicBezTo>
                    <a:cubicBezTo>
                      <a:pt x="223" y="597"/>
                      <a:pt x="216" y="483"/>
                      <a:pt x="197" y="362"/>
                    </a:cubicBezTo>
                    <a:cubicBezTo>
                      <a:pt x="185" y="241"/>
                      <a:pt x="153" y="127"/>
                      <a:pt x="96" y="19"/>
                    </a:cubicBezTo>
                    <a:cubicBezTo>
                      <a:pt x="87" y="6"/>
                      <a:pt x="75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97"/>
              <p:cNvSpPr/>
              <p:nvPr/>
            </p:nvSpPr>
            <p:spPr>
              <a:xfrm>
                <a:off x="3397523" y="-1148402"/>
                <a:ext cx="10977" cy="15681"/>
              </a:xfrm>
              <a:custGeom>
                <a:rect b="b" l="l" r="r" t="t"/>
                <a:pathLst>
                  <a:path extrusionOk="0" h="110" w="77">
                    <a:moveTo>
                      <a:pt x="38" y="0"/>
                    </a:moveTo>
                    <a:cubicBezTo>
                      <a:pt x="32" y="0"/>
                      <a:pt x="26" y="3"/>
                      <a:pt x="20" y="10"/>
                    </a:cubicBezTo>
                    <a:lnTo>
                      <a:pt x="20" y="16"/>
                    </a:lnTo>
                    <a:cubicBezTo>
                      <a:pt x="13" y="23"/>
                      <a:pt x="13" y="29"/>
                      <a:pt x="13" y="35"/>
                    </a:cubicBezTo>
                    <a:lnTo>
                      <a:pt x="13" y="42"/>
                    </a:lnTo>
                    <a:lnTo>
                      <a:pt x="1" y="67"/>
                    </a:lnTo>
                    <a:cubicBezTo>
                      <a:pt x="1" y="73"/>
                      <a:pt x="1" y="80"/>
                      <a:pt x="1" y="86"/>
                    </a:cubicBezTo>
                    <a:lnTo>
                      <a:pt x="7" y="92"/>
                    </a:lnTo>
                    <a:cubicBezTo>
                      <a:pt x="13" y="99"/>
                      <a:pt x="20" y="105"/>
                      <a:pt x="26" y="105"/>
                    </a:cubicBezTo>
                    <a:cubicBezTo>
                      <a:pt x="26" y="108"/>
                      <a:pt x="28" y="110"/>
                      <a:pt x="30" y="110"/>
                    </a:cubicBezTo>
                    <a:cubicBezTo>
                      <a:pt x="32" y="110"/>
                      <a:pt x="36" y="108"/>
                      <a:pt x="39" y="105"/>
                    </a:cubicBezTo>
                    <a:cubicBezTo>
                      <a:pt x="42" y="108"/>
                      <a:pt x="44" y="110"/>
                      <a:pt x="45" y="110"/>
                    </a:cubicBezTo>
                    <a:cubicBezTo>
                      <a:pt x="47" y="110"/>
                      <a:pt x="48" y="108"/>
                      <a:pt x="52" y="105"/>
                    </a:cubicBezTo>
                    <a:cubicBezTo>
                      <a:pt x="64" y="105"/>
                      <a:pt x="71" y="99"/>
                      <a:pt x="71" y="86"/>
                    </a:cubicBezTo>
                    <a:cubicBezTo>
                      <a:pt x="77" y="80"/>
                      <a:pt x="77" y="73"/>
                      <a:pt x="71" y="67"/>
                    </a:cubicBezTo>
                    <a:lnTo>
                      <a:pt x="64" y="42"/>
                    </a:lnTo>
                    <a:cubicBezTo>
                      <a:pt x="64" y="29"/>
                      <a:pt x="64" y="23"/>
                      <a:pt x="58" y="16"/>
                    </a:cubicBezTo>
                    <a:lnTo>
                      <a:pt x="52" y="10"/>
                    </a:lnTo>
                    <a:cubicBezTo>
                      <a:pt x="48" y="3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97"/>
              <p:cNvSpPr/>
              <p:nvPr/>
            </p:nvSpPr>
            <p:spPr>
              <a:xfrm>
                <a:off x="3474504" y="-1084679"/>
                <a:ext cx="21954" cy="59161"/>
              </a:xfrm>
              <a:custGeom>
                <a:rect b="b" l="l" r="r" t="t"/>
                <a:pathLst>
                  <a:path extrusionOk="0" h="415" w="154">
                    <a:moveTo>
                      <a:pt x="25" y="0"/>
                    </a:moveTo>
                    <a:cubicBezTo>
                      <a:pt x="13" y="0"/>
                      <a:pt x="1" y="11"/>
                      <a:pt x="1" y="27"/>
                    </a:cubicBezTo>
                    <a:cubicBezTo>
                      <a:pt x="1" y="52"/>
                      <a:pt x="7" y="84"/>
                      <a:pt x="14" y="116"/>
                    </a:cubicBezTo>
                    <a:cubicBezTo>
                      <a:pt x="14" y="128"/>
                      <a:pt x="14" y="147"/>
                      <a:pt x="20" y="160"/>
                    </a:cubicBezTo>
                    <a:cubicBezTo>
                      <a:pt x="26" y="173"/>
                      <a:pt x="26" y="192"/>
                      <a:pt x="33" y="205"/>
                    </a:cubicBezTo>
                    <a:lnTo>
                      <a:pt x="77" y="383"/>
                    </a:lnTo>
                    <a:cubicBezTo>
                      <a:pt x="83" y="402"/>
                      <a:pt x="103" y="414"/>
                      <a:pt x="122" y="414"/>
                    </a:cubicBezTo>
                    <a:cubicBezTo>
                      <a:pt x="141" y="408"/>
                      <a:pt x="153" y="389"/>
                      <a:pt x="153" y="370"/>
                    </a:cubicBezTo>
                    <a:lnTo>
                      <a:pt x="103" y="192"/>
                    </a:lnTo>
                    <a:cubicBezTo>
                      <a:pt x="103" y="173"/>
                      <a:pt x="96" y="160"/>
                      <a:pt x="90" y="141"/>
                    </a:cubicBezTo>
                    <a:cubicBezTo>
                      <a:pt x="90" y="128"/>
                      <a:pt x="77" y="116"/>
                      <a:pt x="77" y="103"/>
                    </a:cubicBezTo>
                    <a:cubicBezTo>
                      <a:pt x="64" y="71"/>
                      <a:pt x="58" y="39"/>
                      <a:pt x="45" y="14"/>
                    </a:cubicBezTo>
                    <a:cubicBezTo>
                      <a:pt x="41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97"/>
              <p:cNvSpPr/>
              <p:nvPr/>
            </p:nvSpPr>
            <p:spPr>
              <a:xfrm>
                <a:off x="3432592" y="-1237216"/>
                <a:ext cx="27656" cy="52176"/>
              </a:xfrm>
              <a:custGeom>
                <a:rect b="b" l="l" r="r" t="t"/>
                <a:pathLst>
                  <a:path extrusionOk="0" h="366" w="194">
                    <a:moveTo>
                      <a:pt x="38" y="0"/>
                    </a:moveTo>
                    <a:cubicBezTo>
                      <a:pt x="19" y="0"/>
                      <a:pt x="1" y="17"/>
                      <a:pt x="9" y="42"/>
                    </a:cubicBezTo>
                    <a:cubicBezTo>
                      <a:pt x="28" y="99"/>
                      <a:pt x="47" y="150"/>
                      <a:pt x="72" y="201"/>
                    </a:cubicBezTo>
                    <a:lnTo>
                      <a:pt x="104" y="277"/>
                    </a:lnTo>
                    <a:cubicBezTo>
                      <a:pt x="117" y="302"/>
                      <a:pt x="130" y="328"/>
                      <a:pt x="149" y="353"/>
                    </a:cubicBezTo>
                    <a:cubicBezTo>
                      <a:pt x="149" y="366"/>
                      <a:pt x="161" y="366"/>
                      <a:pt x="174" y="366"/>
                    </a:cubicBezTo>
                    <a:cubicBezTo>
                      <a:pt x="180" y="366"/>
                      <a:pt x="193" y="353"/>
                      <a:pt x="187" y="341"/>
                    </a:cubicBezTo>
                    <a:cubicBezTo>
                      <a:pt x="180" y="315"/>
                      <a:pt x="174" y="283"/>
                      <a:pt x="168" y="258"/>
                    </a:cubicBezTo>
                    <a:lnTo>
                      <a:pt x="136" y="175"/>
                    </a:lnTo>
                    <a:cubicBezTo>
                      <a:pt x="111" y="124"/>
                      <a:pt x="85" y="67"/>
                      <a:pt x="66" y="16"/>
                    </a:cubicBezTo>
                    <a:cubicBezTo>
                      <a:pt x="59" y="5"/>
                      <a:pt x="49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97"/>
              <p:cNvSpPr/>
              <p:nvPr/>
            </p:nvSpPr>
            <p:spPr>
              <a:xfrm>
                <a:off x="2662497" y="-766491"/>
                <a:ext cx="95228" cy="117182"/>
              </a:xfrm>
              <a:custGeom>
                <a:rect b="b" l="l" r="r" t="t"/>
                <a:pathLst>
                  <a:path extrusionOk="0" h="822" w="668">
                    <a:moveTo>
                      <a:pt x="46" y="0"/>
                    </a:moveTo>
                    <a:cubicBezTo>
                      <a:pt x="23" y="0"/>
                      <a:pt x="1" y="21"/>
                      <a:pt x="9" y="51"/>
                    </a:cubicBezTo>
                    <a:cubicBezTo>
                      <a:pt x="67" y="203"/>
                      <a:pt x="143" y="343"/>
                      <a:pt x="238" y="476"/>
                    </a:cubicBezTo>
                    <a:cubicBezTo>
                      <a:pt x="283" y="540"/>
                      <a:pt x="333" y="604"/>
                      <a:pt x="384" y="661"/>
                    </a:cubicBezTo>
                    <a:cubicBezTo>
                      <a:pt x="435" y="724"/>
                      <a:pt x="505" y="781"/>
                      <a:pt x="581" y="820"/>
                    </a:cubicBezTo>
                    <a:cubicBezTo>
                      <a:pt x="586" y="821"/>
                      <a:pt x="591" y="822"/>
                      <a:pt x="595" y="822"/>
                    </a:cubicBezTo>
                    <a:cubicBezTo>
                      <a:pt x="630" y="822"/>
                      <a:pt x="667" y="783"/>
                      <a:pt x="645" y="750"/>
                    </a:cubicBezTo>
                    <a:cubicBezTo>
                      <a:pt x="607" y="686"/>
                      <a:pt x="556" y="629"/>
                      <a:pt x="499" y="578"/>
                    </a:cubicBezTo>
                    <a:cubicBezTo>
                      <a:pt x="441" y="527"/>
                      <a:pt x="391" y="464"/>
                      <a:pt x="340" y="407"/>
                    </a:cubicBezTo>
                    <a:cubicBezTo>
                      <a:pt x="244" y="286"/>
                      <a:pt x="155" y="159"/>
                      <a:pt x="79" y="19"/>
                    </a:cubicBezTo>
                    <a:cubicBezTo>
                      <a:pt x="71" y="6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97"/>
              <p:cNvSpPr/>
              <p:nvPr/>
            </p:nvSpPr>
            <p:spPr>
              <a:xfrm>
                <a:off x="3436441" y="-899925"/>
                <a:ext cx="24662" cy="77551"/>
              </a:xfrm>
              <a:custGeom>
                <a:rect b="b" l="l" r="r" t="t"/>
                <a:pathLst>
                  <a:path extrusionOk="0" h="544" w="173">
                    <a:moveTo>
                      <a:pt x="54" y="0"/>
                    </a:moveTo>
                    <a:cubicBezTo>
                      <a:pt x="37" y="0"/>
                      <a:pt x="18" y="11"/>
                      <a:pt x="7" y="27"/>
                    </a:cubicBezTo>
                    <a:cubicBezTo>
                      <a:pt x="1" y="72"/>
                      <a:pt x="1" y="116"/>
                      <a:pt x="20" y="154"/>
                    </a:cubicBezTo>
                    <a:cubicBezTo>
                      <a:pt x="26" y="192"/>
                      <a:pt x="33" y="230"/>
                      <a:pt x="39" y="269"/>
                    </a:cubicBezTo>
                    <a:cubicBezTo>
                      <a:pt x="45" y="351"/>
                      <a:pt x="39" y="427"/>
                      <a:pt x="39" y="510"/>
                    </a:cubicBezTo>
                    <a:cubicBezTo>
                      <a:pt x="45" y="529"/>
                      <a:pt x="58" y="542"/>
                      <a:pt x="77" y="542"/>
                    </a:cubicBezTo>
                    <a:cubicBezTo>
                      <a:pt x="81" y="543"/>
                      <a:pt x="84" y="543"/>
                      <a:pt x="87" y="543"/>
                    </a:cubicBezTo>
                    <a:cubicBezTo>
                      <a:pt x="103" y="543"/>
                      <a:pt x="116" y="532"/>
                      <a:pt x="122" y="516"/>
                    </a:cubicBezTo>
                    <a:cubicBezTo>
                      <a:pt x="160" y="434"/>
                      <a:pt x="173" y="345"/>
                      <a:pt x="160" y="256"/>
                    </a:cubicBezTo>
                    <a:cubicBezTo>
                      <a:pt x="160" y="211"/>
                      <a:pt x="153" y="167"/>
                      <a:pt x="141" y="129"/>
                    </a:cubicBezTo>
                    <a:cubicBezTo>
                      <a:pt x="134" y="78"/>
                      <a:pt x="109" y="33"/>
                      <a:pt x="65" y="2"/>
                    </a:cubicBezTo>
                    <a:cubicBezTo>
                      <a:pt x="61" y="1"/>
                      <a:pt x="58" y="0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97"/>
              <p:cNvSpPr/>
              <p:nvPr/>
            </p:nvSpPr>
            <p:spPr>
              <a:xfrm>
                <a:off x="3412064" y="-948965"/>
                <a:ext cx="9124" cy="35069"/>
              </a:xfrm>
              <a:custGeom>
                <a:rect b="b" l="l" r="r" t="t"/>
                <a:pathLst>
                  <a:path extrusionOk="0" h="246" w="64">
                    <a:moveTo>
                      <a:pt x="33" y="1"/>
                    </a:moveTo>
                    <a:cubicBezTo>
                      <a:pt x="24" y="1"/>
                      <a:pt x="16" y="6"/>
                      <a:pt x="13" y="15"/>
                    </a:cubicBezTo>
                    <a:lnTo>
                      <a:pt x="7" y="34"/>
                    </a:lnTo>
                    <a:cubicBezTo>
                      <a:pt x="0" y="47"/>
                      <a:pt x="0" y="53"/>
                      <a:pt x="7" y="66"/>
                    </a:cubicBezTo>
                    <a:lnTo>
                      <a:pt x="7" y="111"/>
                    </a:lnTo>
                    <a:lnTo>
                      <a:pt x="7" y="206"/>
                    </a:lnTo>
                    <a:cubicBezTo>
                      <a:pt x="0" y="225"/>
                      <a:pt x="7" y="238"/>
                      <a:pt x="26" y="244"/>
                    </a:cubicBezTo>
                    <a:cubicBezTo>
                      <a:pt x="28" y="245"/>
                      <a:pt x="31" y="245"/>
                      <a:pt x="33" y="245"/>
                    </a:cubicBezTo>
                    <a:cubicBezTo>
                      <a:pt x="48" y="245"/>
                      <a:pt x="58" y="229"/>
                      <a:pt x="64" y="212"/>
                    </a:cubicBezTo>
                    <a:lnTo>
                      <a:pt x="64" y="111"/>
                    </a:lnTo>
                    <a:lnTo>
                      <a:pt x="64" y="66"/>
                    </a:lnTo>
                    <a:cubicBezTo>
                      <a:pt x="64" y="53"/>
                      <a:pt x="64" y="47"/>
                      <a:pt x="64" y="34"/>
                    </a:cubicBezTo>
                    <a:lnTo>
                      <a:pt x="58" y="15"/>
                    </a:lnTo>
                    <a:cubicBezTo>
                      <a:pt x="51" y="6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97"/>
              <p:cNvSpPr/>
              <p:nvPr/>
            </p:nvSpPr>
            <p:spPr>
              <a:xfrm>
                <a:off x="3364022" y="-1229945"/>
                <a:ext cx="13686" cy="54457"/>
              </a:xfrm>
              <a:custGeom>
                <a:rect b="b" l="l" r="r" t="t"/>
                <a:pathLst>
                  <a:path extrusionOk="0" h="382" w="96">
                    <a:moveTo>
                      <a:pt x="46" y="0"/>
                    </a:moveTo>
                    <a:cubicBezTo>
                      <a:pt x="40" y="0"/>
                      <a:pt x="36" y="4"/>
                      <a:pt x="32" y="10"/>
                    </a:cubicBezTo>
                    <a:cubicBezTo>
                      <a:pt x="1" y="29"/>
                      <a:pt x="7" y="61"/>
                      <a:pt x="1" y="93"/>
                    </a:cubicBezTo>
                    <a:cubicBezTo>
                      <a:pt x="1" y="124"/>
                      <a:pt x="1" y="150"/>
                      <a:pt x="1" y="181"/>
                    </a:cubicBezTo>
                    <a:cubicBezTo>
                      <a:pt x="1" y="239"/>
                      <a:pt x="7" y="296"/>
                      <a:pt x="13" y="353"/>
                    </a:cubicBezTo>
                    <a:cubicBezTo>
                      <a:pt x="13" y="372"/>
                      <a:pt x="31" y="382"/>
                      <a:pt x="48" y="382"/>
                    </a:cubicBezTo>
                    <a:cubicBezTo>
                      <a:pt x="66" y="382"/>
                      <a:pt x="83" y="372"/>
                      <a:pt x="83" y="353"/>
                    </a:cubicBezTo>
                    <a:cubicBezTo>
                      <a:pt x="83" y="296"/>
                      <a:pt x="90" y="239"/>
                      <a:pt x="90" y="181"/>
                    </a:cubicBezTo>
                    <a:cubicBezTo>
                      <a:pt x="96" y="150"/>
                      <a:pt x="96" y="124"/>
                      <a:pt x="90" y="93"/>
                    </a:cubicBezTo>
                    <a:cubicBezTo>
                      <a:pt x="90" y="61"/>
                      <a:pt x="90" y="29"/>
                      <a:pt x="64" y="10"/>
                    </a:cubicBezTo>
                    <a:cubicBezTo>
                      <a:pt x="58" y="4"/>
                      <a:pt x="51" y="0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97"/>
              <p:cNvSpPr/>
              <p:nvPr/>
            </p:nvSpPr>
            <p:spPr>
              <a:xfrm>
                <a:off x="3392961" y="-1299371"/>
                <a:ext cx="14683" cy="29082"/>
              </a:xfrm>
              <a:custGeom>
                <a:rect b="b" l="l" r="r" t="t"/>
                <a:pathLst>
                  <a:path extrusionOk="0" h="204" w="103">
                    <a:moveTo>
                      <a:pt x="15" y="1"/>
                    </a:moveTo>
                    <a:cubicBezTo>
                      <a:pt x="8" y="1"/>
                      <a:pt x="1" y="6"/>
                      <a:pt x="1" y="14"/>
                    </a:cubicBezTo>
                    <a:cubicBezTo>
                      <a:pt x="1" y="33"/>
                      <a:pt x="1" y="46"/>
                      <a:pt x="7" y="58"/>
                    </a:cubicBezTo>
                    <a:cubicBezTo>
                      <a:pt x="7" y="77"/>
                      <a:pt x="14" y="90"/>
                      <a:pt x="20" y="103"/>
                    </a:cubicBezTo>
                    <a:lnTo>
                      <a:pt x="45" y="192"/>
                    </a:lnTo>
                    <a:cubicBezTo>
                      <a:pt x="48" y="200"/>
                      <a:pt x="55" y="204"/>
                      <a:pt x="64" y="204"/>
                    </a:cubicBezTo>
                    <a:cubicBezTo>
                      <a:pt x="81" y="204"/>
                      <a:pt x="103" y="190"/>
                      <a:pt x="90" y="173"/>
                    </a:cubicBezTo>
                    <a:lnTo>
                      <a:pt x="58" y="90"/>
                    </a:lnTo>
                    <a:cubicBezTo>
                      <a:pt x="58" y="77"/>
                      <a:pt x="52" y="65"/>
                      <a:pt x="45" y="52"/>
                    </a:cubicBezTo>
                    <a:cubicBezTo>
                      <a:pt x="39" y="39"/>
                      <a:pt x="33" y="20"/>
                      <a:pt x="26" y="8"/>
                    </a:cubicBezTo>
                    <a:cubicBezTo>
                      <a:pt x="24" y="3"/>
                      <a:pt x="20" y="1"/>
                      <a:pt x="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97"/>
              <p:cNvSpPr/>
              <p:nvPr/>
            </p:nvSpPr>
            <p:spPr>
              <a:xfrm>
                <a:off x="3420760" y="-1409140"/>
                <a:ext cx="75698" cy="141987"/>
              </a:xfrm>
              <a:custGeom>
                <a:rect b="b" l="l" r="r" t="t"/>
                <a:pathLst>
                  <a:path extrusionOk="0" h="996" w="531">
                    <a:moveTo>
                      <a:pt x="36" y="0"/>
                    </a:moveTo>
                    <a:cubicBezTo>
                      <a:pt x="18" y="0"/>
                      <a:pt x="1" y="19"/>
                      <a:pt x="9" y="40"/>
                    </a:cubicBezTo>
                    <a:cubicBezTo>
                      <a:pt x="79" y="212"/>
                      <a:pt x="143" y="377"/>
                      <a:pt x="219" y="542"/>
                    </a:cubicBezTo>
                    <a:cubicBezTo>
                      <a:pt x="257" y="625"/>
                      <a:pt x="295" y="708"/>
                      <a:pt x="333" y="790"/>
                    </a:cubicBezTo>
                    <a:cubicBezTo>
                      <a:pt x="372" y="867"/>
                      <a:pt x="397" y="956"/>
                      <a:pt x="473" y="994"/>
                    </a:cubicBezTo>
                    <a:cubicBezTo>
                      <a:pt x="477" y="995"/>
                      <a:pt x="480" y="995"/>
                      <a:pt x="483" y="995"/>
                    </a:cubicBezTo>
                    <a:cubicBezTo>
                      <a:pt x="498" y="995"/>
                      <a:pt x="511" y="984"/>
                      <a:pt x="511" y="968"/>
                    </a:cubicBezTo>
                    <a:cubicBezTo>
                      <a:pt x="530" y="892"/>
                      <a:pt x="467" y="790"/>
                      <a:pt x="435" y="727"/>
                    </a:cubicBezTo>
                    <a:cubicBezTo>
                      <a:pt x="403" y="657"/>
                      <a:pt x="352" y="568"/>
                      <a:pt x="314" y="492"/>
                    </a:cubicBezTo>
                    <a:cubicBezTo>
                      <a:pt x="238" y="333"/>
                      <a:pt x="143" y="174"/>
                      <a:pt x="60" y="15"/>
                    </a:cubicBezTo>
                    <a:cubicBezTo>
                      <a:pt x="54" y="5"/>
                      <a:pt x="45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97"/>
              <p:cNvSpPr/>
              <p:nvPr/>
            </p:nvSpPr>
            <p:spPr>
              <a:xfrm>
                <a:off x="3505154" y="-1228234"/>
                <a:ext cx="28369" cy="60017"/>
              </a:xfrm>
              <a:custGeom>
                <a:rect b="b" l="l" r="r" t="t"/>
                <a:pathLst>
                  <a:path extrusionOk="0" h="421" w="199">
                    <a:moveTo>
                      <a:pt x="48" y="0"/>
                    </a:moveTo>
                    <a:cubicBezTo>
                      <a:pt x="23" y="0"/>
                      <a:pt x="0" y="23"/>
                      <a:pt x="8" y="55"/>
                    </a:cubicBezTo>
                    <a:cubicBezTo>
                      <a:pt x="40" y="106"/>
                      <a:pt x="65" y="163"/>
                      <a:pt x="85" y="227"/>
                    </a:cubicBezTo>
                    <a:cubicBezTo>
                      <a:pt x="91" y="252"/>
                      <a:pt x="104" y="284"/>
                      <a:pt x="110" y="309"/>
                    </a:cubicBezTo>
                    <a:cubicBezTo>
                      <a:pt x="116" y="341"/>
                      <a:pt x="123" y="373"/>
                      <a:pt x="135" y="405"/>
                    </a:cubicBezTo>
                    <a:cubicBezTo>
                      <a:pt x="141" y="416"/>
                      <a:pt x="151" y="421"/>
                      <a:pt x="162" y="421"/>
                    </a:cubicBezTo>
                    <a:cubicBezTo>
                      <a:pt x="175" y="421"/>
                      <a:pt x="189" y="413"/>
                      <a:pt x="193" y="398"/>
                    </a:cubicBezTo>
                    <a:cubicBezTo>
                      <a:pt x="199" y="366"/>
                      <a:pt x="193" y="328"/>
                      <a:pt x="186" y="297"/>
                    </a:cubicBezTo>
                    <a:cubicBezTo>
                      <a:pt x="180" y="265"/>
                      <a:pt x="174" y="233"/>
                      <a:pt x="167" y="201"/>
                    </a:cubicBezTo>
                    <a:cubicBezTo>
                      <a:pt x="142" y="138"/>
                      <a:pt x="116" y="81"/>
                      <a:pt x="85" y="23"/>
                    </a:cubicBezTo>
                    <a:cubicBezTo>
                      <a:pt x="75" y="7"/>
                      <a:pt x="61" y="0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97"/>
              <p:cNvSpPr/>
              <p:nvPr/>
            </p:nvSpPr>
            <p:spPr>
              <a:xfrm>
                <a:off x="2526924" y="-1184042"/>
                <a:ext cx="13828" cy="77266"/>
              </a:xfrm>
              <a:custGeom>
                <a:rect b="b" l="l" r="r" t="t"/>
                <a:pathLst>
                  <a:path extrusionOk="0" h="542" w="97">
                    <a:moveTo>
                      <a:pt x="48" y="1"/>
                    </a:moveTo>
                    <a:cubicBezTo>
                      <a:pt x="33" y="1"/>
                      <a:pt x="17" y="9"/>
                      <a:pt x="13" y="25"/>
                    </a:cubicBezTo>
                    <a:cubicBezTo>
                      <a:pt x="13" y="107"/>
                      <a:pt x="7" y="196"/>
                      <a:pt x="7" y="279"/>
                    </a:cubicBezTo>
                    <a:cubicBezTo>
                      <a:pt x="1" y="361"/>
                      <a:pt x="7" y="444"/>
                      <a:pt x="26" y="527"/>
                    </a:cubicBezTo>
                    <a:cubicBezTo>
                      <a:pt x="29" y="536"/>
                      <a:pt x="37" y="541"/>
                      <a:pt x="46" y="541"/>
                    </a:cubicBezTo>
                    <a:cubicBezTo>
                      <a:pt x="55" y="541"/>
                      <a:pt x="64" y="536"/>
                      <a:pt x="71" y="527"/>
                    </a:cubicBezTo>
                    <a:cubicBezTo>
                      <a:pt x="90" y="444"/>
                      <a:pt x="96" y="361"/>
                      <a:pt x="90" y="279"/>
                    </a:cubicBezTo>
                    <a:cubicBezTo>
                      <a:pt x="83" y="190"/>
                      <a:pt x="83" y="107"/>
                      <a:pt x="77" y="25"/>
                    </a:cubicBezTo>
                    <a:cubicBezTo>
                      <a:pt x="77" y="9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97"/>
              <p:cNvSpPr/>
              <p:nvPr/>
            </p:nvSpPr>
            <p:spPr>
              <a:xfrm>
                <a:off x="2554153" y="-1013971"/>
                <a:ext cx="25090" cy="94231"/>
              </a:xfrm>
              <a:custGeom>
                <a:rect b="b" l="l" r="r" t="t"/>
                <a:pathLst>
                  <a:path extrusionOk="0" h="661" w="176">
                    <a:moveTo>
                      <a:pt x="60" y="1"/>
                    </a:moveTo>
                    <a:cubicBezTo>
                      <a:pt x="47" y="1"/>
                      <a:pt x="35" y="9"/>
                      <a:pt x="32" y="26"/>
                    </a:cubicBezTo>
                    <a:cubicBezTo>
                      <a:pt x="0" y="236"/>
                      <a:pt x="26" y="446"/>
                      <a:pt x="108" y="643"/>
                    </a:cubicBezTo>
                    <a:cubicBezTo>
                      <a:pt x="113" y="655"/>
                      <a:pt x="125" y="661"/>
                      <a:pt x="137" y="661"/>
                    </a:cubicBezTo>
                    <a:cubicBezTo>
                      <a:pt x="156" y="661"/>
                      <a:pt x="176" y="647"/>
                      <a:pt x="172" y="624"/>
                    </a:cubicBezTo>
                    <a:cubicBezTo>
                      <a:pt x="121" y="433"/>
                      <a:pt x="96" y="236"/>
                      <a:pt x="89" y="33"/>
                    </a:cubicBezTo>
                    <a:cubicBezTo>
                      <a:pt x="89" y="12"/>
                      <a:pt x="74" y="1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97"/>
              <p:cNvSpPr/>
              <p:nvPr/>
            </p:nvSpPr>
            <p:spPr>
              <a:xfrm>
                <a:off x="2897431" y="-1608007"/>
                <a:ext cx="24662" cy="78834"/>
              </a:xfrm>
              <a:custGeom>
                <a:rect b="b" l="l" r="r" t="t"/>
                <a:pathLst>
                  <a:path extrusionOk="0" h="553" w="173">
                    <a:moveTo>
                      <a:pt x="136" y="0"/>
                    </a:moveTo>
                    <a:cubicBezTo>
                      <a:pt x="127" y="0"/>
                      <a:pt x="117" y="4"/>
                      <a:pt x="109" y="12"/>
                    </a:cubicBezTo>
                    <a:cubicBezTo>
                      <a:pt x="64" y="95"/>
                      <a:pt x="33" y="184"/>
                      <a:pt x="20" y="279"/>
                    </a:cubicBezTo>
                    <a:cubicBezTo>
                      <a:pt x="14" y="323"/>
                      <a:pt x="7" y="368"/>
                      <a:pt x="7" y="412"/>
                    </a:cubicBezTo>
                    <a:cubicBezTo>
                      <a:pt x="7" y="450"/>
                      <a:pt x="1" y="546"/>
                      <a:pt x="64" y="552"/>
                    </a:cubicBezTo>
                    <a:cubicBezTo>
                      <a:pt x="66" y="552"/>
                      <a:pt x="68" y="552"/>
                      <a:pt x="70" y="552"/>
                    </a:cubicBezTo>
                    <a:cubicBezTo>
                      <a:pt x="121" y="552"/>
                      <a:pt x="115" y="468"/>
                      <a:pt x="115" y="431"/>
                    </a:cubicBezTo>
                    <a:cubicBezTo>
                      <a:pt x="109" y="393"/>
                      <a:pt x="109" y="349"/>
                      <a:pt x="115" y="311"/>
                    </a:cubicBezTo>
                    <a:cubicBezTo>
                      <a:pt x="122" y="215"/>
                      <a:pt x="141" y="126"/>
                      <a:pt x="172" y="37"/>
                    </a:cubicBezTo>
                    <a:cubicBezTo>
                      <a:pt x="172" y="16"/>
                      <a:pt x="155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97"/>
              <p:cNvSpPr/>
              <p:nvPr/>
            </p:nvSpPr>
            <p:spPr>
              <a:xfrm>
                <a:off x="2929221" y="-1585483"/>
                <a:ext cx="10977" cy="49040"/>
              </a:xfrm>
              <a:custGeom>
                <a:rect b="b" l="l" r="r" t="t"/>
                <a:pathLst>
                  <a:path extrusionOk="0" h="344" w="77">
                    <a:moveTo>
                      <a:pt x="38" y="0"/>
                    </a:moveTo>
                    <a:cubicBezTo>
                      <a:pt x="19" y="0"/>
                      <a:pt x="0" y="13"/>
                      <a:pt x="0" y="32"/>
                    </a:cubicBezTo>
                    <a:lnTo>
                      <a:pt x="0" y="178"/>
                    </a:lnTo>
                    <a:lnTo>
                      <a:pt x="0" y="254"/>
                    </a:lnTo>
                    <a:cubicBezTo>
                      <a:pt x="0" y="273"/>
                      <a:pt x="7" y="299"/>
                      <a:pt x="13" y="324"/>
                    </a:cubicBezTo>
                    <a:cubicBezTo>
                      <a:pt x="16" y="337"/>
                      <a:pt x="26" y="343"/>
                      <a:pt x="36" y="343"/>
                    </a:cubicBezTo>
                    <a:cubicBezTo>
                      <a:pt x="46" y="343"/>
                      <a:pt x="57" y="337"/>
                      <a:pt x="64" y="324"/>
                    </a:cubicBezTo>
                    <a:cubicBezTo>
                      <a:pt x="64" y="299"/>
                      <a:pt x="70" y="273"/>
                      <a:pt x="70" y="248"/>
                    </a:cubicBezTo>
                    <a:cubicBezTo>
                      <a:pt x="70" y="229"/>
                      <a:pt x="77" y="203"/>
                      <a:pt x="77" y="178"/>
                    </a:cubicBezTo>
                    <a:lnTo>
                      <a:pt x="77" y="32"/>
                    </a:lnTo>
                    <a:cubicBezTo>
                      <a:pt x="70" y="13"/>
                      <a:pt x="57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97"/>
              <p:cNvSpPr/>
              <p:nvPr/>
            </p:nvSpPr>
            <p:spPr>
              <a:xfrm>
                <a:off x="3104139" y="-1620552"/>
                <a:ext cx="26373" cy="38776"/>
              </a:xfrm>
              <a:custGeom>
                <a:rect b="b" l="l" r="r" t="t"/>
                <a:pathLst>
                  <a:path extrusionOk="0" h="272" w="185">
                    <a:moveTo>
                      <a:pt x="43" y="0"/>
                    </a:moveTo>
                    <a:cubicBezTo>
                      <a:pt x="21" y="0"/>
                      <a:pt x="0" y="21"/>
                      <a:pt x="12" y="49"/>
                    </a:cubicBezTo>
                    <a:lnTo>
                      <a:pt x="70" y="163"/>
                    </a:lnTo>
                    <a:lnTo>
                      <a:pt x="95" y="214"/>
                    </a:lnTo>
                    <a:cubicBezTo>
                      <a:pt x="108" y="240"/>
                      <a:pt x="127" y="265"/>
                      <a:pt x="152" y="272"/>
                    </a:cubicBezTo>
                    <a:cubicBezTo>
                      <a:pt x="165" y="272"/>
                      <a:pt x="171" y="265"/>
                      <a:pt x="178" y="252"/>
                    </a:cubicBezTo>
                    <a:cubicBezTo>
                      <a:pt x="184" y="240"/>
                      <a:pt x="184" y="227"/>
                      <a:pt x="178" y="208"/>
                    </a:cubicBezTo>
                    <a:cubicBezTo>
                      <a:pt x="178" y="202"/>
                      <a:pt x="171" y="195"/>
                      <a:pt x="171" y="183"/>
                    </a:cubicBezTo>
                    <a:lnTo>
                      <a:pt x="140" y="132"/>
                    </a:lnTo>
                    <a:lnTo>
                      <a:pt x="76" y="24"/>
                    </a:lnTo>
                    <a:cubicBezTo>
                      <a:pt x="69" y="7"/>
                      <a:pt x="56" y="0"/>
                      <a:pt x="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97"/>
              <p:cNvSpPr/>
              <p:nvPr/>
            </p:nvSpPr>
            <p:spPr>
              <a:xfrm>
                <a:off x="3080760" y="-1611713"/>
                <a:ext cx="29795" cy="52889"/>
              </a:xfrm>
              <a:custGeom>
                <a:rect b="b" l="l" r="r" t="t"/>
                <a:pathLst>
                  <a:path extrusionOk="0" h="371" w="209">
                    <a:moveTo>
                      <a:pt x="33" y="1"/>
                    </a:moveTo>
                    <a:cubicBezTo>
                      <a:pt x="17" y="1"/>
                      <a:pt x="1" y="16"/>
                      <a:pt x="5" y="38"/>
                    </a:cubicBezTo>
                    <a:cubicBezTo>
                      <a:pt x="11" y="63"/>
                      <a:pt x="18" y="89"/>
                      <a:pt x="30" y="114"/>
                    </a:cubicBezTo>
                    <a:cubicBezTo>
                      <a:pt x="37" y="146"/>
                      <a:pt x="49" y="171"/>
                      <a:pt x="62" y="203"/>
                    </a:cubicBezTo>
                    <a:cubicBezTo>
                      <a:pt x="68" y="229"/>
                      <a:pt x="81" y="254"/>
                      <a:pt x="94" y="279"/>
                    </a:cubicBezTo>
                    <a:lnTo>
                      <a:pt x="107" y="318"/>
                    </a:lnTo>
                    <a:cubicBezTo>
                      <a:pt x="113" y="337"/>
                      <a:pt x="119" y="349"/>
                      <a:pt x="138" y="362"/>
                    </a:cubicBezTo>
                    <a:cubicBezTo>
                      <a:pt x="146" y="368"/>
                      <a:pt x="156" y="371"/>
                      <a:pt x="165" y="371"/>
                    </a:cubicBezTo>
                    <a:cubicBezTo>
                      <a:pt x="185" y="371"/>
                      <a:pt x="204" y="358"/>
                      <a:pt x="208" y="337"/>
                    </a:cubicBezTo>
                    <a:cubicBezTo>
                      <a:pt x="202" y="305"/>
                      <a:pt x="196" y="273"/>
                      <a:pt x="176" y="248"/>
                    </a:cubicBezTo>
                    <a:cubicBezTo>
                      <a:pt x="164" y="222"/>
                      <a:pt x="151" y="197"/>
                      <a:pt x="138" y="165"/>
                    </a:cubicBezTo>
                    <a:cubicBezTo>
                      <a:pt x="126" y="140"/>
                      <a:pt x="119" y="114"/>
                      <a:pt x="107" y="95"/>
                    </a:cubicBezTo>
                    <a:cubicBezTo>
                      <a:pt x="88" y="63"/>
                      <a:pt x="75" y="38"/>
                      <a:pt x="56" y="13"/>
                    </a:cubicBezTo>
                    <a:cubicBezTo>
                      <a:pt x="50" y="4"/>
                      <a:pt x="41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97"/>
              <p:cNvSpPr/>
              <p:nvPr/>
            </p:nvSpPr>
            <p:spPr>
              <a:xfrm>
                <a:off x="3211770" y="-1699101"/>
                <a:ext cx="18960" cy="37065"/>
              </a:xfrm>
              <a:custGeom>
                <a:rect b="b" l="l" r="r" t="t"/>
                <a:pathLst>
                  <a:path extrusionOk="0" h="260" w="133">
                    <a:moveTo>
                      <a:pt x="31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8"/>
                      <a:pt x="7" y="41"/>
                    </a:cubicBezTo>
                    <a:cubicBezTo>
                      <a:pt x="14" y="79"/>
                      <a:pt x="26" y="111"/>
                      <a:pt x="39" y="149"/>
                    </a:cubicBezTo>
                    <a:cubicBezTo>
                      <a:pt x="45" y="162"/>
                      <a:pt x="52" y="181"/>
                      <a:pt x="58" y="200"/>
                    </a:cubicBezTo>
                    <a:lnTo>
                      <a:pt x="71" y="225"/>
                    </a:lnTo>
                    <a:cubicBezTo>
                      <a:pt x="77" y="232"/>
                      <a:pt x="84" y="244"/>
                      <a:pt x="90" y="251"/>
                    </a:cubicBezTo>
                    <a:cubicBezTo>
                      <a:pt x="94" y="257"/>
                      <a:pt x="101" y="260"/>
                      <a:pt x="107" y="260"/>
                    </a:cubicBezTo>
                    <a:cubicBezTo>
                      <a:pt x="120" y="260"/>
                      <a:pt x="132" y="248"/>
                      <a:pt x="128" y="232"/>
                    </a:cubicBezTo>
                    <a:cubicBezTo>
                      <a:pt x="122" y="193"/>
                      <a:pt x="115" y="155"/>
                      <a:pt x="96" y="123"/>
                    </a:cubicBezTo>
                    <a:cubicBezTo>
                      <a:pt x="84" y="85"/>
                      <a:pt x="71" y="54"/>
                      <a:pt x="58" y="15"/>
                    </a:cubicBezTo>
                    <a:cubicBezTo>
                      <a:pt x="54" y="6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97"/>
              <p:cNvSpPr/>
              <p:nvPr/>
            </p:nvSpPr>
            <p:spPr>
              <a:xfrm>
                <a:off x="2595780" y="-1704661"/>
                <a:ext cx="29795" cy="58021"/>
              </a:xfrm>
              <a:custGeom>
                <a:rect b="b" l="l" r="r" t="t"/>
                <a:pathLst>
                  <a:path extrusionOk="0" h="407" w="209">
                    <a:moveTo>
                      <a:pt x="168" y="0"/>
                    </a:moveTo>
                    <a:cubicBezTo>
                      <a:pt x="158" y="0"/>
                      <a:pt x="147" y="5"/>
                      <a:pt x="141" y="16"/>
                    </a:cubicBezTo>
                    <a:lnTo>
                      <a:pt x="64" y="201"/>
                    </a:lnTo>
                    <a:cubicBezTo>
                      <a:pt x="45" y="226"/>
                      <a:pt x="32" y="258"/>
                      <a:pt x="26" y="290"/>
                    </a:cubicBezTo>
                    <a:cubicBezTo>
                      <a:pt x="7" y="321"/>
                      <a:pt x="1" y="353"/>
                      <a:pt x="7" y="391"/>
                    </a:cubicBezTo>
                    <a:cubicBezTo>
                      <a:pt x="7" y="401"/>
                      <a:pt x="17" y="406"/>
                      <a:pt x="28" y="406"/>
                    </a:cubicBezTo>
                    <a:cubicBezTo>
                      <a:pt x="32" y="406"/>
                      <a:pt x="35" y="406"/>
                      <a:pt x="39" y="404"/>
                    </a:cubicBezTo>
                    <a:cubicBezTo>
                      <a:pt x="64" y="379"/>
                      <a:pt x="83" y="353"/>
                      <a:pt x="96" y="321"/>
                    </a:cubicBezTo>
                    <a:cubicBezTo>
                      <a:pt x="109" y="290"/>
                      <a:pt x="121" y="258"/>
                      <a:pt x="134" y="226"/>
                    </a:cubicBezTo>
                    <a:lnTo>
                      <a:pt x="204" y="42"/>
                    </a:lnTo>
                    <a:cubicBezTo>
                      <a:pt x="208" y="17"/>
                      <a:pt x="188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97"/>
              <p:cNvSpPr/>
              <p:nvPr/>
            </p:nvSpPr>
            <p:spPr>
              <a:xfrm>
                <a:off x="2626572" y="-1689265"/>
                <a:ext cx="30080" cy="50465"/>
              </a:xfrm>
              <a:custGeom>
                <a:rect b="b" l="l" r="r" t="t"/>
                <a:pathLst>
                  <a:path extrusionOk="0" h="354" w="211">
                    <a:moveTo>
                      <a:pt x="166" y="0"/>
                    </a:moveTo>
                    <a:cubicBezTo>
                      <a:pt x="156" y="0"/>
                      <a:pt x="147" y="4"/>
                      <a:pt x="141" y="10"/>
                    </a:cubicBezTo>
                    <a:cubicBezTo>
                      <a:pt x="71" y="99"/>
                      <a:pt x="20" y="201"/>
                      <a:pt x="7" y="309"/>
                    </a:cubicBezTo>
                    <a:cubicBezTo>
                      <a:pt x="1" y="328"/>
                      <a:pt x="20" y="347"/>
                      <a:pt x="39" y="353"/>
                    </a:cubicBezTo>
                    <a:cubicBezTo>
                      <a:pt x="52" y="353"/>
                      <a:pt x="71" y="340"/>
                      <a:pt x="77" y="321"/>
                    </a:cubicBezTo>
                    <a:cubicBezTo>
                      <a:pt x="90" y="220"/>
                      <a:pt x="134" y="131"/>
                      <a:pt x="198" y="54"/>
                    </a:cubicBezTo>
                    <a:cubicBezTo>
                      <a:pt x="210" y="42"/>
                      <a:pt x="210" y="16"/>
                      <a:pt x="191" y="10"/>
                    </a:cubicBezTo>
                    <a:cubicBezTo>
                      <a:pt x="185" y="4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97"/>
              <p:cNvSpPr/>
              <p:nvPr/>
            </p:nvSpPr>
            <p:spPr>
              <a:xfrm>
                <a:off x="2473465" y="-1647353"/>
                <a:ext cx="64864" cy="148973"/>
              </a:xfrm>
              <a:custGeom>
                <a:rect b="b" l="l" r="r" t="t"/>
                <a:pathLst>
                  <a:path extrusionOk="0" h="1045" w="455">
                    <a:moveTo>
                      <a:pt x="399" y="0"/>
                    </a:moveTo>
                    <a:cubicBezTo>
                      <a:pt x="391" y="0"/>
                      <a:pt x="383" y="3"/>
                      <a:pt x="376" y="8"/>
                    </a:cubicBezTo>
                    <a:cubicBezTo>
                      <a:pt x="312" y="72"/>
                      <a:pt x="255" y="142"/>
                      <a:pt x="211" y="224"/>
                    </a:cubicBezTo>
                    <a:cubicBezTo>
                      <a:pt x="160" y="307"/>
                      <a:pt x="122" y="390"/>
                      <a:pt x="90" y="485"/>
                    </a:cubicBezTo>
                    <a:cubicBezTo>
                      <a:pt x="58" y="568"/>
                      <a:pt x="33" y="663"/>
                      <a:pt x="20" y="752"/>
                    </a:cubicBezTo>
                    <a:cubicBezTo>
                      <a:pt x="7" y="796"/>
                      <a:pt x="7" y="847"/>
                      <a:pt x="7" y="892"/>
                    </a:cubicBezTo>
                    <a:cubicBezTo>
                      <a:pt x="1" y="936"/>
                      <a:pt x="7" y="981"/>
                      <a:pt x="26" y="1025"/>
                    </a:cubicBezTo>
                    <a:cubicBezTo>
                      <a:pt x="29" y="1038"/>
                      <a:pt x="39" y="1044"/>
                      <a:pt x="49" y="1044"/>
                    </a:cubicBezTo>
                    <a:cubicBezTo>
                      <a:pt x="60" y="1044"/>
                      <a:pt x="71" y="1038"/>
                      <a:pt x="77" y="1025"/>
                    </a:cubicBezTo>
                    <a:cubicBezTo>
                      <a:pt x="96" y="987"/>
                      <a:pt x="102" y="942"/>
                      <a:pt x="109" y="904"/>
                    </a:cubicBezTo>
                    <a:cubicBezTo>
                      <a:pt x="115" y="860"/>
                      <a:pt x="128" y="815"/>
                      <a:pt x="134" y="777"/>
                    </a:cubicBezTo>
                    <a:cubicBezTo>
                      <a:pt x="153" y="688"/>
                      <a:pt x="172" y="606"/>
                      <a:pt x="204" y="523"/>
                    </a:cubicBezTo>
                    <a:cubicBezTo>
                      <a:pt x="230" y="440"/>
                      <a:pt x="268" y="358"/>
                      <a:pt x="306" y="282"/>
                    </a:cubicBezTo>
                    <a:cubicBezTo>
                      <a:pt x="344" y="205"/>
                      <a:pt x="401" y="135"/>
                      <a:pt x="439" y="59"/>
                    </a:cubicBezTo>
                    <a:cubicBezTo>
                      <a:pt x="454" y="30"/>
                      <a:pt x="427" y="0"/>
                      <a:pt x="3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97"/>
              <p:cNvSpPr/>
              <p:nvPr/>
            </p:nvSpPr>
            <p:spPr>
              <a:xfrm>
                <a:off x="2860366" y="-678106"/>
                <a:ext cx="30080" cy="10407"/>
              </a:xfrm>
              <a:custGeom>
                <a:rect b="b" l="l" r="r" t="t"/>
                <a:pathLst>
                  <a:path extrusionOk="0" h="73" w="211">
                    <a:moveTo>
                      <a:pt x="25" y="1"/>
                    </a:moveTo>
                    <a:cubicBezTo>
                      <a:pt x="13" y="1"/>
                      <a:pt x="0" y="12"/>
                      <a:pt x="0" y="28"/>
                    </a:cubicBezTo>
                    <a:cubicBezTo>
                      <a:pt x="0" y="47"/>
                      <a:pt x="13" y="60"/>
                      <a:pt x="26" y="60"/>
                    </a:cubicBezTo>
                    <a:lnTo>
                      <a:pt x="108" y="73"/>
                    </a:lnTo>
                    <a:lnTo>
                      <a:pt x="172" y="73"/>
                    </a:lnTo>
                    <a:lnTo>
                      <a:pt x="197" y="66"/>
                    </a:lnTo>
                    <a:cubicBezTo>
                      <a:pt x="210" y="60"/>
                      <a:pt x="210" y="41"/>
                      <a:pt x="197" y="34"/>
                    </a:cubicBezTo>
                    <a:cubicBezTo>
                      <a:pt x="191" y="28"/>
                      <a:pt x="185" y="28"/>
                      <a:pt x="178" y="22"/>
                    </a:cubicBezTo>
                    <a:cubicBezTo>
                      <a:pt x="172" y="22"/>
                      <a:pt x="166" y="22"/>
                      <a:pt x="159" y="15"/>
                    </a:cubicBezTo>
                    <a:cubicBezTo>
                      <a:pt x="140" y="15"/>
                      <a:pt x="127" y="9"/>
                      <a:pt x="115" y="9"/>
                    </a:cubicBezTo>
                    <a:lnTo>
                      <a:pt x="32" y="3"/>
                    </a:lnTo>
                    <a:cubicBezTo>
                      <a:pt x="30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97"/>
              <p:cNvSpPr/>
              <p:nvPr/>
            </p:nvSpPr>
            <p:spPr>
              <a:xfrm>
                <a:off x="3286185" y="-808974"/>
                <a:ext cx="23379" cy="31363"/>
              </a:xfrm>
              <a:custGeom>
                <a:rect b="b" l="l" r="r" t="t"/>
                <a:pathLst>
                  <a:path extrusionOk="0" h="220" w="164">
                    <a:moveTo>
                      <a:pt x="137" y="0"/>
                    </a:moveTo>
                    <a:cubicBezTo>
                      <a:pt x="132" y="0"/>
                      <a:pt x="126" y="2"/>
                      <a:pt x="121" y="6"/>
                    </a:cubicBezTo>
                    <a:cubicBezTo>
                      <a:pt x="114" y="6"/>
                      <a:pt x="108" y="12"/>
                      <a:pt x="102" y="18"/>
                    </a:cubicBezTo>
                    <a:cubicBezTo>
                      <a:pt x="95" y="25"/>
                      <a:pt x="89" y="31"/>
                      <a:pt x="83" y="44"/>
                    </a:cubicBezTo>
                    <a:cubicBezTo>
                      <a:pt x="70" y="56"/>
                      <a:pt x="64" y="75"/>
                      <a:pt x="57" y="94"/>
                    </a:cubicBezTo>
                    <a:lnTo>
                      <a:pt x="6" y="183"/>
                    </a:lnTo>
                    <a:cubicBezTo>
                      <a:pt x="0" y="196"/>
                      <a:pt x="6" y="209"/>
                      <a:pt x="19" y="215"/>
                    </a:cubicBezTo>
                    <a:cubicBezTo>
                      <a:pt x="24" y="218"/>
                      <a:pt x="30" y="219"/>
                      <a:pt x="35" y="219"/>
                    </a:cubicBezTo>
                    <a:cubicBezTo>
                      <a:pt x="42" y="219"/>
                      <a:pt x="50" y="216"/>
                      <a:pt x="57" y="209"/>
                    </a:cubicBezTo>
                    <a:lnTo>
                      <a:pt x="114" y="126"/>
                    </a:lnTo>
                    <a:cubicBezTo>
                      <a:pt x="127" y="107"/>
                      <a:pt x="134" y="94"/>
                      <a:pt x="146" y="75"/>
                    </a:cubicBezTo>
                    <a:cubicBezTo>
                      <a:pt x="146" y="69"/>
                      <a:pt x="153" y="63"/>
                      <a:pt x="159" y="56"/>
                    </a:cubicBezTo>
                    <a:cubicBezTo>
                      <a:pt x="159" y="44"/>
                      <a:pt x="159" y="37"/>
                      <a:pt x="159" y="25"/>
                    </a:cubicBezTo>
                    <a:cubicBezTo>
                      <a:pt x="164" y="11"/>
                      <a:pt x="152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97"/>
              <p:cNvSpPr/>
              <p:nvPr/>
            </p:nvSpPr>
            <p:spPr>
              <a:xfrm>
                <a:off x="3414202" y="-822802"/>
                <a:ext cx="14256" cy="51748"/>
              </a:xfrm>
              <a:custGeom>
                <a:rect b="b" l="l" r="r" t="t"/>
                <a:pathLst>
                  <a:path extrusionOk="0" h="363" w="100">
                    <a:moveTo>
                      <a:pt x="62" y="1"/>
                    </a:moveTo>
                    <a:cubicBezTo>
                      <a:pt x="55" y="1"/>
                      <a:pt x="43" y="1"/>
                      <a:pt x="36" y="7"/>
                    </a:cubicBezTo>
                    <a:cubicBezTo>
                      <a:pt x="17" y="26"/>
                      <a:pt x="17" y="58"/>
                      <a:pt x="17" y="83"/>
                    </a:cubicBezTo>
                    <a:cubicBezTo>
                      <a:pt x="17" y="115"/>
                      <a:pt x="17" y="141"/>
                      <a:pt x="17" y="166"/>
                    </a:cubicBezTo>
                    <a:cubicBezTo>
                      <a:pt x="17" y="217"/>
                      <a:pt x="11" y="274"/>
                      <a:pt x="4" y="331"/>
                    </a:cubicBezTo>
                    <a:cubicBezTo>
                      <a:pt x="1" y="350"/>
                      <a:pt x="17" y="362"/>
                      <a:pt x="34" y="362"/>
                    </a:cubicBezTo>
                    <a:cubicBezTo>
                      <a:pt x="45" y="362"/>
                      <a:pt x="57" y="357"/>
                      <a:pt x="62" y="344"/>
                    </a:cubicBezTo>
                    <a:cubicBezTo>
                      <a:pt x="81" y="287"/>
                      <a:pt x="93" y="230"/>
                      <a:pt x="100" y="172"/>
                    </a:cubicBezTo>
                    <a:cubicBezTo>
                      <a:pt x="100" y="141"/>
                      <a:pt x="100" y="109"/>
                      <a:pt x="100" y="83"/>
                    </a:cubicBezTo>
                    <a:cubicBezTo>
                      <a:pt x="93" y="52"/>
                      <a:pt x="93" y="20"/>
                      <a:pt x="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97"/>
              <p:cNvSpPr/>
              <p:nvPr/>
            </p:nvSpPr>
            <p:spPr>
              <a:xfrm>
                <a:off x="3390252" y="-873552"/>
                <a:ext cx="8411" cy="19530"/>
              </a:xfrm>
              <a:custGeom>
                <a:rect b="b" l="l" r="r" t="t"/>
                <a:pathLst>
                  <a:path extrusionOk="0" h="137" w="59">
                    <a:moveTo>
                      <a:pt x="20" y="1"/>
                    </a:moveTo>
                    <a:cubicBezTo>
                      <a:pt x="14" y="1"/>
                      <a:pt x="7" y="7"/>
                      <a:pt x="7" y="14"/>
                    </a:cubicBezTo>
                    <a:cubicBezTo>
                      <a:pt x="7" y="26"/>
                      <a:pt x="7" y="33"/>
                      <a:pt x="7" y="39"/>
                    </a:cubicBezTo>
                    <a:cubicBezTo>
                      <a:pt x="1" y="45"/>
                      <a:pt x="1" y="58"/>
                      <a:pt x="7" y="71"/>
                    </a:cubicBezTo>
                    <a:cubicBezTo>
                      <a:pt x="7" y="84"/>
                      <a:pt x="7" y="103"/>
                      <a:pt x="7" y="115"/>
                    </a:cubicBezTo>
                    <a:cubicBezTo>
                      <a:pt x="7" y="130"/>
                      <a:pt x="19" y="136"/>
                      <a:pt x="30" y="136"/>
                    </a:cubicBezTo>
                    <a:cubicBezTo>
                      <a:pt x="45" y="136"/>
                      <a:pt x="59" y="126"/>
                      <a:pt x="52" y="109"/>
                    </a:cubicBezTo>
                    <a:lnTo>
                      <a:pt x="52" y="58"/>
                    </a:lnTo>
                    <a:cubicBezTo>
                      <a:pt x="52" y="52"/>
                      <a:pt x="52" y="45"/>
                      <a:pt x="45" y="33"/>
                    </a:cubicBezTo>
                    <a:lnTo>
                      <a:pt x="39" y="14"/>
                    </a:lnTo>
                    <a:cubicBezTo>
                      <a:pt x="33" y="7"/>
                      <a:pt x="26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97"/>
              <p:cNvSpPr/>
              <p:nvPr/>
            </p:nvSpPr>
            <p:spPr>
              <a:xfrm>
                <a:off x="3348625" y="-1056453"/>
                <a:ext cx="26373" cy="147547"/>
              </a:xfrm>
              <a:custGeom>
                <a:rect b="b" l="l" r="r" t="t"/>
                <a:pathLst>
                  <a:path extrusionOk="0" h="1035" w="185">
                    <a:moveTo>
                      <a:pt x="30" y="0"/>
                    </a:moveTo>
                    <a:cubicBezTo>
                      <a:pt x="20" y="0"/>
                      <a:pt x="11" y="7"/>
                      <a:pt x="7" y="19"/>
                    </a:cubicBezTo>
                    <a:cubicBezTo>
                      <a:pt x="1" y="102"/>
                      <a:pt x="13" y="178"/>
                      <a:pt x="39" y="254"/>
                    </a:cubicBezTo>
                    <a:cubicBezTo>
                      <a:pt x="51" y="337"/>
                      <a:pt x="64" y="413"/>
                      <a:pt x="70" y="496"/>
                    </a:cubicBezTo>
                    <a:cubicBezTo>
                      <a:pt x="90" y="661"/>
                      <a:pt x="90" y="833"/>
                      <a:pt x="83" y="998"/>
                    </a:cubicBezTo>
                    <a:cubicBezTo>
                      <a:pt x="83" y="1022"/>
                      <a:pt x="101" y="1035"/>
                      <a:pt x="119" y="1035"/>
                    </a:cubicBezTo>
                    <a:cubicBezTo>
                      <a:pt x="135" y="1035"/>
                      <a:pt x="150" y="1025"/>
                      <a:pt x="153" y="1004"/>
                    </a:cubicBezTo>
                    <a:cubicBezTo>
                      <a:pt x="178" y="833"/>
                      <a:pt x="185" y="661"/>
                      <a:pt x="172" y="490"/>
                    </a:cubicBezTo>
                    <a:cubicBezTo>
                      <a:pt x="166" y="407"/>
                      <a:pt x="153" y="318"/>
                      <a:pt x="134" y="235"/>
                    </a:cubicBezTo>
                    <a:cubicBezTo>
                      <a:pt x="128" y="153"/>
                      <a:pt x="96" y="77"/>
                      <a:pt x="45" y="7"/>
                    </a:cubicBezTo>
                    <a:cubicBezTo>
                      <a:pt x="41" y="2"/>
                      <a:pt x="35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97"/>
              <p:cNvSpPr/>
              <p:nvPr/>
            </p:nvSpPr>
            <p:spPr>
              <a:xfrm>
                <a:off x="3321397" y="-1062440"/>
                <a:ext cx="11975" cy="46616"/>
              </a:xfrm>
              <a:custGeom>
                <a:rect b="b" l="l" r="r" t="t"/>
                <a:pathLst>
                  <a:path extrusionOk="0" h="327" w="84">
                    <a:moveTo>
                      <a:pt x="39" y="1"/>
                    </a:moveTo>
                    <a:cubicBezTo>
                      <a:pt x="31" y="1"/>
                      <a:pt x="23" y="4"/>
                      <a:pt x="20" y="11"/>
                    </a:cubicBezTo>
                    <a:cubicBezTo>
                      <a:pt x="7" y="30"/>
                      <a:pt x="1" y="55"/>
                      <a:pt x="1" y="80"/>
                    </a:cubicBezTo>
                    <a:lnTo>
                      <a:pt x="1" y="157"/>
                    </a:lnTo>
                    <a:cubicBezTo>
                      <a:pt x="1" y="208"/>
                      <a:pt x="7" y="252"/>
                      <a:pt x="7" y="303"/>
                    </a:cubicBezTo>
                    <a:cubicBezTo>
                      <a:pt x="7" y="319"/>
                      <a:pt x="23" y="327"/>
                      <a:pt x="39" y="327"/>
                    </a:cubicBezTo>
                    <a:cubicBezTo>
                      <a:pt x="55" y="327"/>
                      <a:pt x="71" y="319"/>
                      <a:pt x="71" y="303"/>
                    </a:cubicBezTo>
                    <a:cubicBezTo>
                      <a:pt x="77" y="265"/>
                      <a:pt x="77" y="208"/>
                      <a:pt x="77" y="157"/>
                    </a:cubicBezTo>
                    <a:lnTo>
                      <a:pt x="77" y="80"/>
                    </a:lnTo>
                    <a:cubicBezTo>
                      <a:pt x="84" y="55"/>
                      <a:pt x="71" y="30"/>
                      <a:pt x="58" y="11"/>
                    </a:cubicBezTo>
                    <a:cubicBezTo>
                      <a:pt x="55" y="4"/>
                      <a:pt x="47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97"/>
              <p:cNvSpPr/>
              <p:nvPr/>
            </p:nvSpPr>
            <p:spPr>
              <a:xfrm>
                <a:off x="3370437" y="-1127019"/>
                <a:ext cx="11405" cy="39346"/>
              </a:xfrm>
              <a:custGeom>
                <a:rect b="b" l="l" r="r" t="t"/>
                <a:pathLst>
                  <a:path extrusionOk="0" h="276" w="80">
                    <a:moveTo>
                      <a:pt x="34" y="0"/>
                    </a:moveTo>
                    <a:cubicBezTo>
                      <a:pt x="22" y="0"/>
                      <a:pt x="10" y="8"/>
                      <a:pt x="6" y="25"/>
                    </a:cubicBezTo>
                    <a:cubicBezTo>
                      <a:pt x="0" y="95"/>
                      <a:pt x="0" y="171"/>
                      <a:pt x="6" y="247"/>
                    </a:cubicBezTo>
                    <a:cubicBezTo>
                      <a:pt x="9" y="267"/>
                      <a:pt x="24" y="275"/>
                      <a:pt x="39" y="275"/>
                    </a:cubicBezTo>
                    <a:cubicBezTo>
                      <a:pt x="59" y="275"/>
                      <a:pt x="80" y="260"/>
                      <a:pt x="76" y="235"/>
                    </a:cubicBezTo>
                    <a:cubicBezTo>
                      <a:pt x="76" y="165"/>
                      <a:pt x="70" y="95"/>
                      <a:pt x="57" y="19"/>
                    </a:cubicBezTo>
                    <a:cubicBezTo>
                      <a:pt x="54" y="7"/>
                      <a:pt x="44" y="0"/>
                      <a:pt x="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97"/>
              <p:cNvSpPr/>
              <p:nvPr/>
            </p:nvSpPr>
            <p:spPr>
              <a:xfrm>
                <a:off x="2912257" y="-594425"/>
                <a:ext cx="27941" cy="60302"/>
              </a:xfrm>
              <a:custGeom>
                <a:rect b="b" l="l" r="r" t="t"/>
                <a:pathLst>
                  <a:path extrusionOk="0" h="423" w="196">
                    <a:moveTo>
                      <a:pt x="33" y="1"/>
                    </a:moveTo>
                    <a:cubicBezTo>
                      <a:pt x="16" y="1"/>
                      <a:pt x="1" y="15"/>
                      <a:pt x="5" y="32"/>
                    </a:cubicBezTo>
                    <a:cubicBezTo>
                      <a:pt x="30" y="102"/>
                      <a:pt x="49" y="165"/>
                      <a:pt x="68" y="229"/>
                    </a:cubicBezTo>
                    <a:cubicBezTo>
                      <a:pt x="81" y="261"/>
                      <a:pt x="94" y="293"/>
                      <a:pt x="107" y="324"/>
                    </a:cubicBezTo>
                    <a:cubicBezTo>
                      <a:pt x="113" y="337"/>
                      <a:pt x="119" y="356"/>
                      <a:pt x="126" y="369"/>
                    </a:cubicBezTo>
                    <a:cubicBezTo>
                      <a:pt x="132" y="382"/>
                      <a:pt x="138" y="401"/>
                      <a:pt x="151" y="413"/>
                    </a:cubicBezTo>
                    <a:cubicBezTo>
                      <a:pt x="157" y="420"/>
                      <a:pt x="164" y="423"/>
                      <a:pt x="171" y="423"/>
                    </a:cubicBezTo>
                    <a:cubicBezTo>
                      <a:pt x="184" y="423"/>
                      <a:pt x="196" y="411"/>
                      <a:pt x="196" y="394"/>
                    </a:cubicBezTo>
                    <a:cubicBezTo>
                      <a:pt x="196" y="375"/>
                      <a:pt x="189" y="356"/>
                      <a:pt x="189" y="343"/>
                    </a:cubicBezTo>
                    <a:lnTo>
                      <a:pt x="170" y="293"/>
                    </a:lnTo>
                    <a:cubicBezTo>
                      <a:pt x="157" y="261"/>
                      <a:pt x="145" y="229"/>
                      <a:pt x="132" y="204"/>
                    </a:cubicBezTo>
                    <a:cubicBezTo>
                      <a:pt x="107" y="140"/>
                      <a:pt x="81" y="77"/>
                      <a:pt x="56" y="13"/>
                    </a:cubicBezTo>
                    <a:cubicBezTo>
                      <a:pt x="49" y="4"/>
                      <a:pt x="41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97"/>
              <p:cNvSpPr/>
              <p:nvPr/>
            </p:nvSpPr>
            <p:spPr>
              <a:xfrm>
                <a:off x="2944333" y="-609821"/>
                <a:ext cx="21241" cy="47329"/>
              </a:xfrm>
              <a:custGeom>
                <a:rect b="b" l="l" r="r" t="t"/>
                <a:pathLst>
                  <a:path extrusionOk="0" h="332" w="149">
                    <a:moveTo>
                      <a:pt x="41" y="0"/>
                    </a:moveTo>
                    <a:cubicBezTo>
                      <a:pt x="22" y="0"/>
                      <a:pt x="0" y="20"/>
                      <a:pt x="9" y="45"/>
                    </a:cubicBezTo>
                    <a:cubicBezTo>
                      <a:pt x="21" y="89"/>
                      <a:pt x="40" y="134"/>
                      <a:pt x="53" y="185"/>
                    </a:cubicBezTo>
                    <a:cubicBezTo>
                      <a:pt x="66" y="229"/>
                      <a:pt x="79" y="273"/>
                      <a:pt x="104" y="318"/>
                    </a:cubicBezTo>
                    <a:cubicBezTo>
                      <a:pt x="109" y="328"/>
                      <a:pt x="116" y="332"/>
                      <a:pt x="124" y="332"/>
                    </a:cubicBezTo>
                    <a:cubicBezTo>
                      <a:pt x="136" y="332"/>
                      <a:pt x="148" y="321"/>
                      <a:pt x="148" y="305"/>
                    </a:cubicBezTo>
                    <a:cubicBezTo>
                      <a:pt x="142" y="254"/>
                      <a:pt x="129" y="204"/>
                      <a:pt x="110" y="159"/>
                    </a:cubicBezTo>
                    <a:lnTo>
                      <a:pt x="66" y="19"/>
                    </a:lnTo>
                    <a:cubicBezTo>
                      <a:pt x="61" y="6"/>
                      <a:pt x="52" y="0"/>
                      <a:pt x="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97"/>
              <p:cNvSpPr/>
              <p:nvPr/>
            </p:nvSpPr>
            <p:spPr>
              <a:xfrm>
                <a:off x="3195091" y="-795858"/>
                <a:ext cx="12403" cy="37350"/>
              </a:xfrm>
              <a:custGeom>
                <a:rect b="b" l="l" r="r" t="t"/>
                <a:pathLst>
                  <a:path extrusionOk="0" h="262" w="87">
                    <a:moveTo>
                      <a:pt x="27" y="1"/>
                    </a:moveTo>
                    <a:cubicBezTo>
                      <a:pt x="14" y="1"/>
                      <a:pt x="0" y="10"/>
                      <a:pt x="4" y="28"/>
                    </a:cubicBezTo>
                    <a:cubicBezTo>
                      <a:pt x="10" y="66"/>
                      <a:pt x="16" y="104"/>
                      <a:pt x="23" y="136"/>
                    </a:cubicBezTo>
                    <a:cubicBezTo>
                      <a:pt x="23" y="155"/>
                      <a:pt x="29" y="174"/>
                      <a:pt x="29" y="193"/>
                    </a:cubicBezTo>
                    <a:cubicBezTo>
                      <a:pt x="29" y="212"/>
                      <a:pt x="35" y="231"/>
                      <a:pt x="42" y="250"/>
                    </a:cubicBezTo>
                    <a:cubicBezTo>
                      <a:pt x="47" y="258"/>
                      <a:pt x="56" y="262"/>
                      <a:pt x="64" y="262"/>
                    </a:cubicBezTo>
                    <a:cubicBezTo>
                      <a:pt x="75" y="262"/>
                      <a:pt x="86" y="255"/>
                      <a:pt x="86" y="244"/>
                    </a:cubicBezTo>
                    <a:cubicBezTo>
                      <a:pt x="86" y="225"/>
                      <a:pt x="86" y="206"/>
                      <a:pt x="86" y="187"/>
                    </a:cubicBezTo>
                    <a:cubicBezTo>
                      <a:pt x="80" y="168"/>
                      <a:pt x="80" y="149"/>
                      <a:pt x="73" y="130"/>
                    </a:cubicBezTo>
                    <a:lnTo>
                      <a:pt x="48" y="22"/>
                    </a:lnTo>
                    <a:cubicBezTo>
                      <a:pt x="48" y="7"/>
                      <a:pt x="38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97"/>
              <p:cNvSpPr/>
              <p:nvPr/>
            </p:nvSpPr>
            <p:spPr>
              <a:xfrm>
                <a:off x="3176274" y="-761645"/>
                <a:ext cx="24805" cy="83111"/>
              </a:xfrm>
              <a:custGeom>
                <a:rect b="b" l="l" r="r" t="t"/>
                <a:pathLst>
                  <a:path extrusionOk="0" h="583" w="174">
                    <a:moveTo>
                      <a:pt x="31" y="0"/>
                    </a:moveTo>
                    <a:cubicBezTo>
                      <a:pt x="16" y="0"/>
                      <a:pt x="0" y="15"/>
                      <a:pt x="8" y="36"/>
                    </a:cubicBezTo>
                    <a:cubicBezTo>
                      <a:pt x="34" y="125"/>
                      <a:pt x="53" y="214"/>
                      <a:pt x="72" y="303"/>
                    </a:cubicBezTo>
                    <a:cubicBezTo>
                      <a:pt x="78" y="341"/>
                      <a:pt x="85" y="385"/>
                      <a:pt x="85" y="430"/>
                    </a:cubicBezTo>
                    <a:cubicBezTo>
                      <a:pt x="85" y="455"/>
                      <a:pt x="91" y="474"/>
                      <a:pt x="91" y="500"/>
                    </a:cubicBezTo>
                    <a:cubicBezTo>
                      <a:pt x="91" y="519"/>
                      <a:pt x="97" y="544"/>
                      <a:pt x="104" y="563"/>
                    </a:cubicBezTo>
                    <a:cubicBezTo>
                      <a:pt x="110" y="576"/>
                      <a:pt x="121" y="582"/>
                      <a:pt x="132" y="582"/>
                    </a:cubicBezTo>
                    <a:cubicBezTo>
                      <a:pt x="144" y="582"/>
                      <a:pt x="155" y="576"/>
                      <a:pt x="161" y="563"/>
                    </a:cubicBezTo>
                    <a:cubicBezTo>
                      <a:pt x="174" y="519"/>
                      <a:pt x="174" y="468"/>
                      <a:pt x="167" y="417"/>
                    </a:cubicBezTo>
                    <a:cubicBezTo>
                      <a:pt x="161" y="373"/>
                      <a:pt x="155" y="328"/>
                      <a:pt x="148" y="284"/>
                    </a:cubicBezTo>
                    <a:cubicBezTo>
                      <a:pt x="129" y="188"/>
                      <a:pt x="97" y="99"/>
                      <a:pt x="53" y="17"/>
                    </a:cubicBezTo>
                    <a:cubicBezTo>
                      <a:pt x="48" y="5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97"/>
              <p:cNvSpPr/>
              <p:nvPr/>
            </p:nvSpPr>
            <p:spPr>
              <a:xfrm>
                <a:off x="3319544" y="-1369936"/>
                <a:ext cx="14683" cy="61442"/>
              </a:xfrm>
              <a:custGeom>
                <a:rect b="b" l="l" r="r" t="t"/>
                <a:pathLst>
                  <a:path extrusionOk="0" h="431" w="103">
                    <a:moveTo>
                      <a:pt x="30" y="0"/>
                    </a:moveTo>
                    <a:cubicBezTo>
                      <a:pt x="14" y="0"/>
                      <a:pt x="1" y="12"/>
                      <a:pt x="8" y="32"/>
                    </a:cubicBezTo>
                    <a:cubicBezTo>
                      <a:pt x="14" y="96"/>
                      <a:pt x="27" y="159"/>
                      <a:pt x="33" y="223"/>
                    </a:cubicBezTo>
                    <a:cubicBezTo>
                      <a:pt x="33" y="287"/>
                      <a:pt x="39" y="356"/>
                      <a:pt x="52" y="414"/>
                    </a:cubicBezTo>
                    <a:cubicBezTo>
                      <a:pt x="52" y="424"/>
                      <a:pt x="61" y="430"/>
                      <a:pt x="70" y="430"/>
                    </a:cubicBezTo>
                    <a:cubicBezTo>
                      <a:pt x="77" y="430"/>
                      <a:pt x="84" y="425"/>
                      <a:pt x="84" y="414"/>
                    </a:cubicBezTo>
                    <a:cubicBezTo>
                      <a:pt x="103" y="350"/>
                      <a:pt x="103" y="287"/>
                      <a:pt x="97" y="223"/>
                    </a:cubicBezTo>
                    <a:cubicBezTo>
                      <a:pt x="90" y="153"/>
                      <a:pt x="77" y="90"/>
                      <a:pt x="65" y="26"/>
                    </a:cubicBezTo>
                    <a:cubicBezTo>
                      <a:pt x="59" y="8"/>
                      <a:pt x="44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97"/>
              <p:cNvSpPr/>
              <p:nvPr/>
            </p:nvSpPr>
            <p:spPr>
              <a:xfrm>
                <a:off x="3337221" y="-1413559"/>
                <a:ext cx="14256" cy="51178"/>
              </a:xfrm>
              <a:custGeom>
                <a:rect b="b" l="l" r="r" t="t"/>
                <a:pathLst>
                  <a:path extrusionOk="0" h="359" w="100">
                    <a:moveTo>
                      <a:pt x="45" y="1"/>
                    </a:moveTo>
                    <a:cubicBezTo>
                      <a:pt x="23" y="1"/>
                      <a:pt x="1" y="17"/>
                      <a:pt x="4" y="46"/>
                    </a:cubicBezTo>
                    <a:lnTo>
                      <a:pt x="23" y="199"/>
                    </a:lnTo>
                    <a:cubicBezTo>
                      <a:pt x="23" y="249"/>
                      <a:pt x="30" y="300"/>
                      <a:pt x="49" y="345"/>
                    </a:cubicBezTo>
                    <a:cubicBezTo>
                      <a:pt x="52" y="354"/>
                      <a:pt x="61" y="359"/>
                      <a:pt x="71" y="359"/>
                    </a:cubicBezTo>
                    <a:cubicBezTo>
                      <a:pt x="81" y="359"/>
                      <a:pt x="90" y="354"/>
                      <a:pt x="93" y="345"/>
                    </a:cubicBezTo>
                    <a:cubicBezTo>
                      <a:pt x="100" y="332"/>
                      <a:pt x="100" y="319"/>
                      <a:pt x="100" y="300"/>
                    </a:cubicBezTo>
                    <a:lnTo>
                      <a:pt x="100" y="268"/>
                    </a:lnTo>
                    <a:cubicBezTo>
                      <a:pt x="100" y="237"/>
                      <a:pt x="100" y="211"/>
                      <a:pt x="93" y="186"/>
                    </a:cubicBezTo>
                    <a:lnTo>
                      <a:pt x="81" y="33"/>
                    </a:lnTo>
                    <a:cubicBezTo>
                      <a:pt x="78" y="11"/>
                      <a:pt x="62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97"/>
              <p:cNvSpPr/>
              <p:nvPr/>
            </p:nvSpPr>
            <p:spPr>
              <a:xfrm>
                <a:off x="3353187" y="-1551127"/>
                <a:ext cx="46046" cy="76411"/>
              </a:xfrm>
              <a:custGeom>
                <a:rect b="b" l="l" r="r" t="t"/>
                <a:pathLst>
                  <a:path extrusionOk="0" h="536" w="323">
                    <a:moveTo>
                      <a:pt x="43" y="1"/>
                    </a:moveTo>
                    <a:cubicBezTo>
                      <a:pt x="21" y="1"/>
                      <a:pt x="1" y="20"/>
                      <a:pt x="13" y="45"/>
                    </a:cubicBezTo>
                    <a:lnTo>
                      <a:pt x="140" y="293"/>
                    </a:lnTo>
                    <a:cubicBezTo>
                      <a:pt x="159" y="331"/>
                      <a:pt x="178" y="369"/>
                      <a:pt x="204" y="407"/>
                    </a:cubicBezTo>
                    <a:cubicBezTo>
                      <a:pt x="229" y="445"/>
                      <a:pt x="248" y="484"/>
                      <a:pt x="286" y="528"/>
                    </a:cubicBezTo>
                    <a:cubicBezTo>
                      <a:pt x="290" y="534"/>
                      <a:pt x="295" y="536"/>
                      <a:pt x="300" y="536"/>
                    </a:cubicBezTo>
                    <a:cubicBezTo>
                      <a:pt x="311" y="536"/>
                      <a:pt x="323" y="522"/>
                      <a:pt x="318" y="509"/>
                    </a:cubicBezTo>
                    <a:cubicBezTo>
                      <a:pt x="305" y="464"/>
                      <a:pt x="280" y="426"/>
                      <a:pt x="267" y="382"/>
                    </a:cubicBezTo>
                    <a:cubicBezTo>
                      <a:pt x="248" y="337"/>
                      <a:pt x="223" y="299"/>
                      <a:pt x="204" y="261"/>
                    </a:cubicBezTo>
                    <a:lnTo>
                      <a:pt x="77" y="20"/>
                    </a:lnTo>
                    <a:cubicBezTo>
                      <a:pt x="68" y="6"/>
                      <a:pt x="55" y="1"/>
                      <a:pt x="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97"/>
              <p:cNvSpPr/>
              <p:nvPr/>
            </p:nvSpPr>
            <p:spPr>
              <a:xfrm>
                <a:off x="3546353" y="-776613"/>
                <a:ext cx="361383" cy="204142"/>
              </a:xfrm>
              <a:custGeom>
                <a:rect b="b" l="l" r="r" t="t"/>
                <a:pathLst>
                  <a:path extrusionOk="0" h="1432" w="2535">
                    <a:moveTo>
                      <a:pt x="2496" y="1"/>
                    </a:moveTo>
                    <a:cubicBezTo>
                      <a:pt x="2388" y="14"/>
                      <a:pt x="2274" y="103"/>
                      <a:pt x="2179" y="153"/>
                    </a:cubicBezTo>
                    <a:lnTo>
                      <a:pt x="1874" y="319"/>
                    </a:lnTo>
                    <a:cubicBezTo>
                      <a:pt x="1664" y="433"/>
                      <a:pt x="1448" y="547"/>
                      <a:pt x="1238" y="668"/>
                    </a:cubicBezTo>
                    <a:cubicBezTo>
                      <a:pt x="825" y="897"/>
                      <a:pt x="412" y="1145"/>
                      <a:pt x="12" y="1399"/>
                    </a:cubicBezTo>
                    <a:cubicBezTo>
                      <a:pt x="0" y="1405"/>
                      <a:pt x="10" y="1432"/>
                      <a:pt x="26" y="1432"/>
                    </a:cubicBezTo>
                    <a:cubicBezTo>
                      <a:pt x="27" y="1432"/>
                      <a:pt x="29" y="1431"/>
                      <a:pt x="31" y="1431"/>
                    </a:cubicBezTo>
                    <a:cubicBezTo>
                      <a:pt x="456" y="1189"/>
                      <a:pt x="870" y="954"/>
                      <a:pt x="1289" y="719"/>
                    </a:cubicBezTo>
                    <a:cubicBezTo>
                      <a:pt x="1505" y="605"/>
                      <a:pt x="1715" y="490"/>
                      <a:pt x="1924" y="376"/>
                    </a:cubicBezTo>
                    <a:lnTo>
                      <a:pt x="2229" y="211"/>
                    </a:lnTo>
                    <a:cubicBezTo>
                      <a:pt x="2337" y="166"/>
                      <a:pt x="2433" y="109"/>
                      <a:pt x="2522" y="39"/>
                    </a:cubicBezTo>
                    <a:cubicBezTo>
                      <a:pt x="2534" y="26"/>
                      <a:pt x="2522" y="1"/>
                      <a:pt x="24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97"/>
              <p:cNvSpPr/>
              <p:nvPr/>
            </p:nvSpPr>
            <p:spPr>
              <a:xfrm>
                <a:off x="3133506" y="-494777"/>
                <a:ext cx="80260" cy="39488"/>
              </a:xfrm>
              <a:custGeom>
                <a:rect b="b" l="l" r="r" t="t"/>
                <a:pathLst>
                  <a:path extrusionOk="0" h="277" w="563">
                    <a:moveTo>
                      <a:pt x="544" y="0"/>
                    </a:moveTo>
                    <a:cubicBezTo>
                      <a:pt x="448" y="32"/>
                      <a:pt x="366" y="64"/>
                      <a:pt x="283" y="108"/>
                    </a:cubicBezTo>
                    <a:lnTo>
                      <a:pt x="23" y="235"/>
                    </a:lnTo>
                    <a:cubicBezTo>
                      <a:pt x="1" y="246"/>
                      <a:pt x="12" y="276"/>
                      <a:pt x="31" y="276"/>
                    </a:cubicBezTo>
                    <a:cubicBezTo>
                      <a:pt x="35" y="276"/>
                      <a:pt x="38" y="275"/>
                      <a:pt x="42" y="274"/>
                    </a:cubicBezTo>
                    <a:lnTo>
                      <a:pt x="302" y="159"/>
                    </a:lnTo>
                    <a:cubicBezTo>
                      <a:pt x="391" y="121"/>
                      <a:pt x="474" y="83"/>
                      <a:pt x="550" y="32"/>
                    </a:cubicBezTo>
                    <a:cubicBezTo>
                      <a:pt x="563" y="19"/>
                      <a:pt x="556" y="0"/>
                      <a:pt x="5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97"/>
              <p:cNvSpPr/>
              <p:nvPr/>
            </p:nvSpPr>
            <p:spPr>
              <a:xfrm>
                <a:off x="2100250" y="-2368265"/>
                <a:ext cx="2222329" cy="2700894"/>
              </a:xfrm>
              <a:custGeom>
                <a:rect b="b" l="l" r="r" t="t"/>
                <a:pathLst>
                  <a:path extrusionOk="0" h="18946" w="15589">
                    <a:moveTo>
                      <a:pt x="7469" y="783"/>
                    </a:moveTo>
                    <a:cubicBezTo>
                      <a:pt x="7527" y="783"/>
                      <a:pt x="7586" y="806"/>
                      <a:pt x="7639" y="827"/>
                    </a:cubicBezTo>
                    <a:cubicBezTo>
                      <a:pt x="7792" y="897"/>
                      <a:pt x="7944" y="979"/>
                      <a:pt x="8084" y="1074"/>
                    </a:cubicBezTo>
                    <a:cubicBezTo>
                      <a:pt x="8198" y="1157"/>
                      <a:pt x="8306" y="1252"/>
                      <a:pt x="8408" y="1354"/>
                    </a:cubicBezTo>
                    <a:cubicBezTo>
                      <a:pt x="8370" y="1341"/>
                      <a:pt x="8332" y="1335"/>
                      <a:pt x="8294" y="1335"/>
                    </a:cubicBezTo>
                    <a:cubicBezTo>
                      <a:pt x="8224" y="1322"/>
                      <a:pt x="8154" y="1316"/>
                      <a:pt x="8084" y="1310"/>
                    </a:cubicBezTo>
                    <a:cubicBezTo>
                      <a:pt x="7982" y="1300"/>
                      <a:pt x="7879" y="1294"/>
                      <a:pt x="7779" y="1294"/>
                    </a:cubicBezTo>
                    <a:cubicBezTo>
                      <a:pt x="7743" y="1294"/>
                      <a:pt x="7707" y="1295"/>
                      <a:pt x="7671" y="1297"/>
                    </a:cubicBezTo>
                    <a:cubicBezTo>
                      <a:pt x="7531" y="1297"/>
                      <a:pt x="7391" y="1303"/>
                      <a:pt x="7251" y="1322"/>
                    </a:cubicBezTo>
                    <a:lnTo>
                      <a:pt x="7093" y="1341"/>
                    </a:lnTo>
                    <a:cubicBezTo>
                      <a:pt x="7099" y="1322"/>
                      <a:pt x="7112" y="1303"/>
                      <a:pt x="7118" y="1284"/>
                    </a:cubicBezTo>
                    <a:cubicBezTo>
                      <a:pt x="7156" y="1195"/>
                      <a:pt x="7194" y="1106"/>
                      <a:pt x="7239" y="1017"/>
                    </a:cubicBezTo>
                    <a:cubicBezTo>
                      <a:pt x="7271" y="941"/>
                      <a:pt x="7315" y="871"/>
                      <a:pt x="7379" y="808"/>
                    </a:cubicBezTo>
                    <a:cubicBezTo>
                      <a:pt x="7408" y="790"/>
                      <a:pt x="7438" y="783"/>
                      <a:pt x="7469" y="783"/>
                    </a:cubicBezTo>
                    <a:close/>
                    <a:moveTo>
                      <a:pt x="7677" y="1386"/>
                    </a:moveTo>
                    <a:cubicBezTo>
                      <a:pt x="7804" y="1386"/>
                      <a:pt x="7938" y="1399"/>
                      <a:pt x="8065" y="1411"/>
                    </a:cubicBezTo>
                    <a:cubicBezTo>
                      <a:pt x="8128" y="1418"/>
                      <a:pt x="8192" y="1424"/>
                      <a:pt x="8256" y="1437"/>
                    </a:cubicBezTo>
                    <a:cubicBezTo>
                      <a:pt x="8020" y="1640"/>
                      <a:pt x="7741" y="1793"/>
                      <a:pt x="7436" y="1875"/>
                    </a:cubicBezTo>
                    <a:cubicBezTo>
                      <a:pt x="7359" y="1894"/>
                      <a:pt x="7283" y="1907"/>
                      <a:pt x="7201" y="1907"/>
                    </a:cubicBezTo>
                    <a:cubicBezTo>
                      <a:pt x="7186" y="1907"/>
                      <a:pt x="7170" y="1907"/>
                      <a:pt x="7155" y="1907"/>
                    </a:cubicBezTo>
                    <a:cubicBezTo>
                      <a:pt x="7084" y="1907"/>
                      <a:pt x="7011" y="1903"/>
                      <a:pt x="6959" y="1856"/>
                    </a:cubicBezTo>
                    <a:cubicBezTo>
                      <a:pt x="6908" y="1793"/>
                      <a:pt x="6889" y="1704"/>
                      <a:pt x="6915" y="1627"/>
                    </a:cubicBezTo>
                    <a:cubicBezTo>
                      <a:pt x="6953" y="1608"/>
                      <a:pt x="6978" y="1583"/>
                      <a:pt x="6997" y="1551"/>
                    </a:cubicBezTo>
                    <a:cubicBezTo>
                      <a:pt x="7023" y="1513"/>
                      <a:pt x="7042" y="1475"/>
                      <a:pt x="7054" y="1430"/>
                    </a:cubicBezTo>
                    <a:cubicBezTo>
                      <a:pt x="7131" y="1424"/>
                      <a:pt x="7201" y="1411"/>
                      <a:pt x="7271" y="1405"/>
                    </a:cubicBezTo>
                    <a:cubicBezTo>
                      <a:pt x="7404" y="1392"/>
                      <a:pt x="7544" y="1386"/>
                      <a:pt x="7677" y="1386"/>
                    </a:cubicBezTo>
                    <a:close/>
                    <a:moveTo>
                      <a:pt x="13822" y="9647"/>
                    </a:moveTo>
                    <a:lnTo>
                      <a:pt x="13346" y="10041"/>
                    </a:lnTo>
                    <a:cubicBezTo>
                      <a:pt x="13238" y="10136"/>
                      <a:pt x="13123" y="10219"/>
                      <a:pt x="13015" y="10321"/>
                    </a:cubicBezTo>
                    <a:cubicBezTo>
                      <a:pt x="12939" y="10372"/>
                      <a:pt x="12926" y="10480"/>
                      <a:pt x="12990" y="10550"/>
                    </a:cubicBezTo>
                    <a:cubicBezTo>
                      <a:pt x="12983" y="10556"/>
                      <a:pt x="12977" y="10562"/>
                      <a:pt x="12971" y="10562"/>
                    </a:cubicBezTo>
                    <a:cubicBezTo>
                      <a:pt x="12945" y="10581"/>
                      <a:pt x="12920" y="10600"/>
                      <a:pt x="12888" y="10613"/>
                    </a:cubicBezTo>
                    <a:lnTo>
                      <a:pt x="12717" y="10708"/>
                    </a:lnTo>
                    <a:lnTo>
                      <a:pt x="12373" y="10905"/>
                    </a:lnTo>
                    <a:cubicBezTo>
                      <a:pt x="12351" y="10917"/>
                      <a:pt x="12363" y="10958"/>
                      <a:pt x="12389" y="10958"/>
                    </a:cubicBezTo>
                    <a:cubicBezTo>
                      <a:pt x="12392" y="10958"/>
                      <a:pt x="12395" y="10958"/>
                      <a:pt x="12399" y="10956"/>
                    </a:cubicBezTo>
                    <a:lnTo>
                      <a:pt x="12748" y="10772"/>
                    </a:lnTo>
                    <a:lnTo>
                      <a:pt x="12920" y="10683"/>
                    </a:lnTo>
                    <a:cubicBezTo>
                      <a:pt x="12945" y="10670"/>
                      <a:pt x="12977" y="10651"/>
                      <a:pt x="13003" y="10638"/>
                    </a:cubicBezTo>
                    <a:cubicBezTo>
                      <a:pt x="13028" y="10632"/>
                      <a:pt x="13053" y="10619"/>
                      <a:pt x="13079" y="10607"/>
                    </a:cubicBezTo>
                    <a:cubicBezTo>
                      <a:pt x="13092" y="10608"/>
                      <a:pt x="13105" y="10608"/>
                      <a:pt x="13118" y="10608"/>
                    </a:cubicBezTo>
                    <a:cubicBezTo>
                      <a:pt x="13189" y="10608"/>
                      <a:pt x="13262" y="10593"/>
                      <a:pt x="13327" y="10556"/>
                    </a:cubicBezTo>
                    <a:lnTo>
                      <a:pt x="13727" y="10391"/>
                    </a:lnTo>
                    <a:lnTo>
                      <a:pt x="14534" y="10054"/>
                    </a:lnTo>
                    <a:lnTo>
                      <a:pt x="14973" y="9863"/>
                    </a:lnTo>
                    <a:cubicBezTo>
                      <a:pt x="15049" y="9838"/>
                      <a:pt x="15119" y="9806"/>
                      <a:pt x="15189" y="9774"/>
                    </a:cubicBezTo>
                    <a:lnTo>
                      <a:pt x="15189" y="9774"/>
                    </a:lnTo>
                    <a:cubicBezTo>
                      <a:pt x="14566" y="10276"/>
                      <a:pt x="13854" y="10658"/>
                      <a:pt x="13155" y="11032"/>
                    </a:cubicBezTo>
                    <a:cubicBezTo>
                      <a:pt x="13149" y="11039"/>
                      <a:pt x="13136" y="11045"/>
                      <a:pt x="13130" y="11058"/>
                    </a:cubicBezTo>
                    <a:lnTo>
                      <a:pt x="12844" y="11204"/>
                    </a:lnTo>
                    <a:cubicBezTo>
                      <a:pt x="12729" y="11261"/>
                      <a:pt x="12615" y="11325"/>
                      <a:pt x="12501" y="11382"/>
                    </a:cubicBezTo>
                    <a:cubicBezTo>
                      <a:pt x="12405" y="11433"/>
                      <a:pt x="12278" y="11484"/>
                      <a:pt x="12202" y="11566"/>
                    </a:cubicBezTo>
                    <a:cubicBezTo>
                      <a:pt x="12183" y="11592"/>
                      <a:pt x="12202" y="11623"/>
                      <a:pt x="12234" y="11623"/>
                    </a:cubicBezTo>
                    <a:lnTo>
                      <a:pt x="12240" y="11623"/>
                    </a:lnTo>
                    <a:lnTo>
                      <a:pt x="11973" y="11770"/>
                    </a:lnTo>
                    <a:cubicBezTo>
                      <a:pt x="11516" y="12024"/>
                      <a:pt x="11071" y="12278"/>
                      <a:pt x="10620" y="12545"/>
                    </a:cubicBezTo>
                    <a:cubicBezTo>
                      <a:pt x="10423" y="12659"/>
                      <a:pt x="10226" y="12780"/>
                      <a:pt x="10035" y="12901"/>
                    </a:cubicBezTo>
                    <a:cubicBezTo>
                      <a:pt x="10035" y="12894"/>
                      <a:pt x="10035" y="12888"/>
                      <a:pt x="10041" y="12875"/>
                    </a:cubicBezTo>
                    <a:cubicBezTo>
                      <a:pt x="10041" y="12856"/>
                      <a:pt x="10022" y="12837"/>
                      <a:pt x="9997" y="12837"/>
                    </a:cubicBezTo>
                    <a:cubicBezTo>
                      <a:pt x="9914" y="12856"/>
                      <a:pt x="9851" y="12939"/>
                      <a:pt x="9793" y="12996"/>
                    </a:cubicBezTo>
                    <a:cubicBezTo>
                      <a:pt x="9755" y="13034"/>
                      <a:pt x="9717" y="13066"/>
                      <a:pt x="9679" y="13098"/>
                    </a:cubicBezTo>
                    <a:cubicBezTo>
                      <a:pt x="9685" y="13072"/>
                      <a:pt x="9692" y="13041"/>
                      <a:pt x="9692" y="13009"/>
                    </a:cubicBezTo>
                    <a:cubicBezTo>
                      <a:pt x="9679" y="12901"/>
                      <a:pt x="9660" y="12793"/>
                      <a:pt x="9628" y="12685"/>
                    </a:cubicBezTo>
                    <a:cubicBezTo>
                      <a:pt x="9596" y="12577"/>
                      <a:pt x="9565" y="12475"/>
                      <a:pt x="9526" y="12373"/>
                    </a:cubicBezTo>
                    <a:cubicBezTo>
                      <a:pt x="9488" y="12253"/>
                      <a:pt x="9438" y="12138"/>
                      <a:pt x="9380" y="12030"/>
                    </a:cubicBezTo>
                    <a:cubicBezTo>
                      <a:pt x="9336" y="11909"/>
                      <a:pt x="9272" y="11801"/>
                      <a:pt x="9190" y="11706"/>
                    </a:cubicBezTo>
                    <a:cubicBezTo>
                      <a:pt x="9178" y="11689"/>
                      <a:pt x="9162" y="11681"/>
                      <a:pt x="9147" y="11681"/>
                    </a:cubicBezTo>
                    <a:cubicBezTo>
                      <a:pt x="9111" y="11681"/>
                      <a:pt x="9077" y="11719"/>
                      <a:pt x="9094" y="11763"/>
                    </a:cubicBezTo>
                    <a:cubicBezTo>
                      <a:pt x="9132" y="11871"/>
                      <a:pt x="9215" y="11973"/>
                      <a:pt x="9266" y="12081"/>
                    </a:cubicBezTo>
                    <a:cubicBezTo>
                      <a:pt x="9317" y="12176"/>
                      <a:pt x="9361" y="12284"/>
                      <a:pt x="9406" y="12386"/>
                    </a:cubicBezTo>
                    <a:cubicBezTo>
                      <a:pt x="9450" y="12500"/>
                      <a:pt x="9482" y="12621"/>
                      <a:pt x="9514" y="12742"/>
                    </a:cubicBezTo>
                    <a:cubicBezTo>
                      <a:pt x="9526" y="12793"/>
                      <a:pt x="9539" y="12850"/>
                      <a:pt x="9552" y="12901"/>
                    </a:cubicBezTo>
                    <a:cubicBezTo>
                      <a:pt x="9558" y="12958"/>
                      <a:pt x="9590" y="13047"/>
                      <a:pt x="9552" y="13091"/>
                    </a:cubicBezTo>
                    <a:cubicBezTo>
                      <a:pt x="9545" y="13097"/>
                      <a:pt x="9539" y="13099"/>
                      <a:pt x="9532" y="13099"/>
                    </a:cubicBezTo>
                    <a:cubicBezTo>
                      <a:pt x="9495" y="13099"/>
                      <a:pt x="9460" y="13017"/>
                      <a:pt x="9444" y="12990"/>
                    </a:cubicBezTo>
                    <a:cubicBezTo>
                      <a:pt x="9418" y="12933"/>
                      <a:pt x="9393" y="12875"/>
                      <a:pt x="9374" y="12825"/>
                    </a:cubicBezTo>
                    <a:cubicBezTo>
                      <a:pt x="9323" y="12704"/>
                      <a:pt x="9272" y="12589"/>
                      <a:pt x="9228" y="12475"/>
                    </a:cubicBezTo>
                    <a:cubicBezTo>
                      <a:pt x="9152" y="12272"/>
                      <a:pt x="9088" y="12075"/>
                      <a:pt x="9012" y="11871"/>
                    </a:cubicBezTo>
                    <a:cubicBezTo>
                      <a:pt x="9012" y="11827"/>
                      <a:pt x="9005" y="11782"/>
                      <a:pt x="8993" y="11738"/>
                    </a:cubicBezTo>
                    <a:cubicBezTo>
                      <a:pt x="8990" y="11722"/>
                      <a:pt x="8975" y="11714"/>
                      <a:pt x="8962" y="11714"/>
                    </a:cubicBezTo>
                    <a:cubicBezTo>
                      <a:pt x="8948" y="11714"/>
                      <a:pt x="8935" y="11722"/>
                      <a:pt x="8935" y="11738"/>
                    </a:cubicBezTo>
                    <a:cubicBezTo>
                      <a:pt x="8916" y="11744"/>
                      <a:pt x="8904" y="11757"/>
                      <a:pt x="8910" y="11776"/>
                    </a:cubicBezTo>
                    <a:cubicBezTo>
                      <a:pt x="8910" y="11801"/>
                      <a:pt x="8916" y="11827"/>
                      <a:pt x="8923" y="11852"/>
                    </a:cubicBezTo>
                    <a:cubicBezTo>
                      <a:pt x="8904" y="12043"/>
                      <a:pt x="8821" y="12227"/>
                      <a:pt x="8821" y="12424"/>
                    </a:cubicBezTo>
                    <a:cubicBezTo>
                      <a:pt x="8815" y="12520"/>
                      <a:pt x="8840" y="12621"/>
                      <a:pt x="8885" y="12710"/>
                    </a:cubicBezTo>
                    <a:cubicBezTo>
                      <a:pt x="8910" y="12748"/>
                      <a:pt x="8935" y="12780"/>
                      <a:pt x="8967" y="12818"/>
                    </a:cubicBezTo>
                    <a:cubicBezTo>
                      <a:pt x="8980" y="12844"/>
                      <a:pt x="8986" y="12863"/>
                      <a:pt x="8993" y="12882"/>
                    </a:cubicBezTo>
                    <a:cubicBezTo>
                      <a:pt x="8980" y="12894"/>
                      <a:pt x="8968" y="12901"/>
                      <a:pt x="8956" y="12901"/>
                    </a:cubicBezTo>
                    <a:cubicBezTo>
                      <a:pt x="8949" y="12901"/>
                      <a:pt x="8942" y="12899"/>
                      <a:pt x="8935" y="12894"/>
                    </a:cubicBezTo>
                    <a:cubicBezTo>
                      <a:pt x="8904" y="12882"/>
                      <a:pt x="8878" y="12863"/>
                      <a:pt x="8859" y="12844"/>
                    </a:cubicBezTo>
                    <a:cubicBezTo>
                      <a:pt x="8808" y="12799"/>
                      <a:pt x="8770" y="12748"/>
                      <a:pt x="8745" y="12691"/>
                    </a:cubicBezTo>
                    <a:cubicBezTo>
                      <a:pt x="8694" y="12564"/>
                      <a:pt x="8675" y="12431"/>
                      <a:pt x="8688" y="12291"/>
                    </a:cubicBezTo>
                    <a:cubicBezTo>
                      <a:pt x="8700" y="12049"/>
                      <a:pt x="8796" y="11770"/>
                      <a:pt x="8732" y="11522"/>
                    </a:cubicBezTo>
                    <a:lnTo>
                      <a:pt x="8745" y="11522"/>
                    </a:lnTo>
                    <a:cubicBezTo>
                      <a:pt x="8764" y="11509"/>
                      <a:pt x="8770" y="11484"/>
                      <a:pt x="8764" y="11465"/>
                    </a:cubicBezTo>
                    <a:cubicBezTo>
                      <a:pt x="8751" y="11446"/>
                      <a:pt x="8745" y="11420"/>
                      <a:pt x="8732" y="11401"/>
                    </a:cubicBezTo>
                    <a:lnTo>
                      <a:pt x="8700" y="11344"/>
                    </a:lnTo>
                    <a:cubicBezTo>
                      <a:pt x="8688" y="11312"/>
                      <a:pt x="8662" y="11274"/>
                      <a:pt x="8643" y="11242"/>
                    </a:cubicBezTo>
                    <a:lnTo>
                      <a:pt x="8669" y="11217"/>
                    </a:lnTo>
                    <a:cubicBezTo>
                      <a:pt x="8681" y="11204"/>
                      <a:pt x="8700" y="11191"/>
                      <a:pt x="8713" y="11172"/>
                    </a:cubicBezTo>
                    <a:lnTo>
                      <a:pt x="8777" y="11274"/>
                    </a:lnTo>
                    <a:cubicBezTo>
                      <a:pt x="8789" y="11293"/>
                      <a:pt x="8802" y="11312"/>
                      <a:pt x="8815" y="11331"/>
                    </a:cubicBezTo>
                    <a:cubicBezTo>
                      <a:pt x="8827" y="11350"/>
                      <a:pt x="8840" y="11369"/>
                      <a:pt x="8853" y="11388"/>
                    </a:cubicBezTo>
                    <a:cubicBezTo>
                      <a:pt x="8859" y="11392"/>
                      <a:pt x="8867" y="11393"/>
                      <a:pt x="8875" y="11393"/>
                    </a:cubicBezTo>
                    <a:cubicBezTo>
                      <a:pt x="8883" y="11393"/>
                      <a:pt x="8891" y="11392"/>
                      <a:pt x="8897" y="11388"/>
                    </a:cubicBezTo>
                    <a:cubicBezTo>
                      <a:pt x="8904" y="11382"/>
                      <a:pt x="8910" y="11369"/>
                      <a:pt x="8910" y="11363"/>
                    </a:cubicBezTo>
                    <a:cubicBezTo>
                      <a:pt x="9120" y="11509"/>
                      <a:pt x="9368" y="11579"/>
                      <a:pt x="9565" y="11744"/>
                    </a:cubicBezTo>
                    <a:cubicBezTo>
                      <a:pt x="9666" y="11820"/>
                      <a:pt x="9743" y="11929"/>
                      <a:pt x="9781" y="12056"/>
                    </a:cubicBezTo>
                    <a:cubicBezTo>
                      <a:pt x="9800" y="12138"/>
                      <a:pt x="9812" y="12221"/>
                      <a:pt x="9812" y="12303"/>
                    </a:cubicBezTo>
                    <a:cubicBezTo>
                      <a:pt x="9755" y="12234"/>
                      <a:pt x="9698" y="12164"/>
                      <a:pt x="9641" y="12087"/>
                    </a:cubicBezTo>
                    <a:cubicBezTo>
                      <a:pt x="9603" y="12030"/>
                      <a:pt x="9558" y="11973"/>
                      <a:pt x="9514" y="11916"/>
                    </a:cubicBezTo>
                    <a:cubicBezTo>
                      <a:pt x="9476" y="11852"/>
                      <a:pt x="9438" y="11776"/>
                      <a:pt x="9374" y="11744"/>
                    </a:cubicBezTo>
                    <a:cubicBezTo>
                      <a:pt x="9367" y="11741"/>
                      <a:pt x="9360" y="11739"/>
                      <a:pt x="9353" y="11739"/>
                    </a:cubicBezTo>
                    <a:cubicBezTo>
                      <a:pt x="9323" y="11739"/>
                      <a:pt x="9298" y="11770"/>
                      <a:pt x="9298" y="11801"/>
                    </a:cubicBezTo>
                    <a:cubicBezTo>
                      <a:pt x="9317" y="11871"/>
                      <a:pt x="9355" y="11935"/>
                      <a:pt x="9406" y="11986"/>
                    </a:cubicBezTo>
                    <a:cubicBezTo>
                      <a:pt x="9450" y="12049"/>
                      <a:pt x="9495" y="12106"/>
                      <a:pt x="9539" y="12170"/>
                    </a:cubicBezTo>
                    <a:cubicBezTo>
                      <a:pt x="9635" y="12284"/>
                      <a:pt x="9730" y="12405"/>
                      <a:pt x="9825" y="12520"/>
                    </a:cubicBezTo>
                    <a:cubicBezTo>
                      <a:pt x="9840" y="12532"/>
                      <a:pt x="9861" y="12539"/>
                      <a:pt x="9881" y="12539"/>
                    </a:cubicBezTo>
                    <a:cubicBezTo>
                      <a:pt x="9911" y="12539"/>
                      <a:pt x="9940" y="12523"/>
                      <a:pt x="9940" y="12488"/>
                    </a:cubicBezTo>
                    <a:cubicBezTo>
                      <a:pt x="9946" y="12335"/>
                      <a:pt x="9933" y="12183"/>
                      <a:pt x="9901" y="12037"/>
                    </a:cubicBezTo>
                    <a:cubicBezTo>
                      <a:pt x="9870" y="11903"/>
                      <a:pt x="9793" y="11782"/>
                      <a:pt x="9692" y="11687"/>
                    </a:cubicBezTo>
                    <a:cubicBezTo>
                      <a:pt x="9679" y="11674"/>
                      <a:pt x="9666" y="11668"/>
                      <a:pt x="9654" y="11655"/>
                    </a:cubicBezTo>
                    <a:lnTo>
                      <a:pt x="9654" y="11655"/>
                    </a:lnTo>
                    <a:cubicBezTo>
                      <a:pt x="9657" y="11658"/>
                      <a:pt x="9660" y="11660"/>
                      <a:pt x="9663" y="11660"/>
                    </a:cubicBezTo>
                    <a:cubicBezTo>
                      <a:pt x="9666" y="11660"/>
                      <a:pt x="9669" y="11658"/>
                      <a:pt x="9673" y="11655"/>
                    </a:cubicBezTo>
                    <a:cubicBezTo>
                      <a:pt x="10581" y="11217"/>
                      <a:pt x="11484" y="10759"/>
                      <a:pt x="12386" y="10295"/>
                    </a:cubicBezTo>
                    <a:lnTo>
                      <a:pt x="12761" y="10105"/>
                    </a:lnTo>
                    <a:cubicBezTo>
                      <a:pt x="12856" y="10060"/>
                      <a:pt x="12952" y="10009"/>
                      <a:pt x="13041" y="9952"/>
                    </a:cubicBezTo>
                    <a:cubicBezTo>
                      <a:pt x="13301" y="9850"/>
                      <a:pt x="13562" y="9749"/>
                      <a:pt x="13822" y="9647"/>
                    </a:cubicBezTo>
                    <a:close/>
                    <a:moveTo>
                      <a:pt x="5815" y="128"/>
                    </a:moveTo>
                    <a:cubicBezTo>
                      <a:pt x="5879" y="128"/>
                      <a:pt x="5949" y="134"/>
                      <a:pt x="6019" y="140"/>
                    </a:cubicBezTo>
                    <a:cubicBezTo>
                      <a:pt x="6228" y="172"/>
                      <a:pt x="6432" y="217"/>
                      <a:pt x="6635" y="280"/>
                    </a:cubicBezTo>
                    <a:cubicBezTo>
                      <a:pt x="6637" y="281"/>
                      <a:pt x="6639" y="281"/>
                      <a:pt x="6641" y="281"/>
                    </a:cubicBezTo>
                    <a:cubicBezTo>
                      <a:pt x="6668" y="281"/>
                      <a:pt x="6678" y="241"/>
                      <a:pt x="6660" y="223"/>
                    </a:cubicBezTo>
                    <a:cubicBezTo>
                      <a:pt x="6603" y="191"/>
                      <a:pt x="6540" y="159"/>
                      <a:pt x="6483" y="134"/>
                    </a:cubicBezTo>
                    <a:lnTo>
                      <a:pt x="6483" y="134"/>
                    </a:lnTo>
                    <a:lnTo>
                      <a:pt x="6508" y="140"/>
                    </a:lnTo>
                    <a:cubicBezTo>
                      <a:pt x="6559" y="153"/>
                      <a:pt x="6616" y="166"/>
                      <a:pt x="6667" y="178"/>
                    </a:cubicBezTo>
                    <a:cubicBezTo>
                      <a:pt x="6769" y="210"/>
                      <a:pt x="6870" y="255"/>
                      <a:pt x="6966" y="306"/>
                    </a:cubicBezTo>
                    <a:cubicBezTo>
                      <a:pt x="7054" y="356"/>
                      <a:pt x="7143" y="420"/>
                      <a:pt x="7220" y="490"/>
                    </a:cubicBezTo>
                    <a:cubicBezTo>
                      <a:pt x="7258" y="522"/>
                      <a:pt x="7296" y="560"/>
                      <a:pt x="7334" y="598"/>
                    </a:cubicBezTo>
                    <a:cubicBezTo>
                      <a:pt x="7359" y="617"/>
                      <a:pt x="7385" y="649"/>
                      <a:pt x="7404" y="674"/>
                    </a:cubicBezTo>
                    <a:cubicBezTo>
                      <a:pt x="7379" y="680"/>
                      <a:pt x="7353" y="693"/>
                      <a:pt x="7328" y="706"/>
                    </a:cubicBezTo>
                    <a:cubicBezTo>
                      <a:pt x="7258" y="757"/>
                      <a:pt x="7201" y="820"/>
                      <a:pt x="7169" y="897"/>
                    </a:cubicBezTo>
                    <a:cubicBezTo>
                      <a:pt x="7112" y="992"/>
                      <a:pt x="7067" y="1094"/>
                      <a:pt x="7023" y="1195"/>
                    </a:cubicBezTo>
                    <a:lnTo>
                      <a:pt x="6991" y="1259"/>
                    </a:lnTo>
                    <a:lnTo>
                      <a:pt x="6985" y="1259"/>
                    </a:lnTo>
                    <a:lnTo>
                      <a:pt x="6946" y="1284"/>
                    </a:lnTo>
                    <a:lnTo>
                      <a:pt x="6921" y="1284"/>
                    </a:lnTo>
                    <a:cubicBezTo>
                      <a:pt x="6912" y="1283"/>
                      <a:pt x="6904" y="1283"/>
                      <a:pt x="6895" y="1283"/>
                    </a:cubicBezTo>
                    <a:cubicBezTo>
                      <a:pt x="6855" y="1283"/>
                      <a:pt x="6818" y="1295"/>
                      <a:pt x="6781" y="1316"/>
                    </a:cubicBezTo>
                    <a:cubicBezTo>
                      <a:pt x="6743" y="1341"/>
                      <a:pt x="6711" y="1373"/>
                      <a:pt x="6692" y="1418"/>
                    </a:cubicBezTo>
                    <a:cubicBezTo>
                      <a:pt x="6673" y="1462"/>
                      <a:pt x="6680" y="1513"/>
                      <a:pt x="6699" y="1557"/>
                    </a:cubicBezTo>
                    <a:cubicBezTo>
                      <a:pt x="6711" y="1577"/>
                      <a:pt x="6724" y="1596"/>
                      <a:pt x="6743" y="1615"/>
                    </a:cubicBezTo>
                    <a:cubicBezTo>
                      <a:pt x="6749" y="1634"/>
                      <a:pt x="6762" y="1646"/>
                      <a:pt x="6781" y="1659"/>
                    </a:cubicBezTo>
                    <a:lnTo>
                      <a:pt x="6781" y="1678"/>
                    </a:lnTo>
                    <a:cubicBezTo>
                      <a:pt x="6781" y="1685"/>
                      <a:pt x="6788" y="1697"/>
                      <a:pt x="6794" y="1704"/>
                    </a:cubicBezTo>
                    <a:cubicBezTo>
                      <a:pt x="6788" y="1761"/>
                      <a:pt x="6800" y="1824"/>
                      <a:pt x="6826" y="1875"/>
                    </a:cubicBezTo>
                    <a:cubicBezTo>
                      <a:pt x="6891" y="2011"/>
                      <a:pt x="7026" y="2043"/>
                      <a:pt x="7160" y="2043"/>
                    </a:cubicBezTo>
                    <a:cubicBezTo>
                      <a:pt x="7209" y="2043"/>
                      <a:pt x="7257" y="2039"/>
                      <a:pt x="7302" y="2034"/>
                    </a:cubicBezTo>
                    <a:cubicBezTo>
                      <a:pt x="7353" y="2028"/>
                      <a:pt x="7398" y="2021"/>
                      <a:pt x="7442" y="2009"/>
                    </a:cubicBezTo>
                    <a:cubicBezTo>
                      <a:pt x="7442" y="2015"/>
                      <a:pt x="7448" y="2021"/>
                      <a:pt x="7448" y="2021"/>
                    </a:cubicBezTo>
                    <a:cubicBezTo>
                      <a:pt x="7531" y="2136"/>
                      <a:pt x="7626" y="2244"/>
                      <a:pt x="7703" y="2365"/>
                    </a:cubicBezTo>
                    <a:cubicBezTo>
                      <a:pt x="7734" y="2422"/>
                      <a:pt x="7766" y="2485"/>
                      <a:pt x="7792" y="2542"/>
                    </a:cubicBezTo>
                    <a:cubicBezTo>
                      <a:pt x="7753" y="2498"/>
                      <a:pt x="7715" y="2460"/>
                      <a:pt x="7671" y="2422"/>
                    </a:cubicBezTo>
                    <a:cubicBezTo>
                      <a:pt x="7662" y="2413"/>
                      <a:pt x="7653" y="2409"/>
                      <a:pt x="7645" y="2409"/>
                    </a:cubicBezTo>
                    <a:cubicBezTo>
                      <a:pt x="7618" y="2409"/>
                      <a:pt x="7601" y="2450"/>
                      <a:pt x="7620" y="2479"/>
                    </a:cubicBezTo>
                    <a:cubicBezTo>
                      <a:pt x="7715" y="2600"/>
                      <a:pt x="7804" y="2727"/>
                      <a:pt x="7893" y="2854"/>
                    </a:cubicBezTo>
                    <a:cubicBezTo>
                      <a:pt x="7938" y="2917"/>
                      <a:pt x="7976" y="2981"/>
                      <a:pt x="8014" y="3044"/>
                    </a:cubicBezTo>
                    <a:cubicBezTo>
                      <a:pt x="8020" y="3051"/>
                      <a:pt x="8027" y="3057"/>
                      <a:pt x="8027" y="3064"/>
                    </a:cubicBezTo>
                    <a:cubicBezTo>
                      <a:pt x="7963" y="3006"/>
                      <a:pt x="7893" y="2943"/>
                      <a:pt x="7830" y="2886"/>
                    </a:cubicBezTo>
                    <a:cubicBezTo>
                      <a:pt x="7824" y="2880"/>
                      <a:pt x="7817" y="2877"/>
                      <a:pt x="7811" y="2877"/>
                    </a:cubicBezTo>
                    <a:cubicBezTo>
                      <a:pt x="7790" y="2877"/>
                      <a:pt x="7771" y="2906"/>
                      <a:pt x="7785" y="2930"/>
                    </a:cubicBezTo>
                    <a:cubicBezTo>
                      <a:pt x="7881" y="3038"/>
                      <a:pt x="7982" y="3146"/>
                      <a:pt x="8084" y="3248"/>
                    </a:cubicBezTo>
                    <a:lnTo>
                      <a:pt x="8122" y="3280"/>
                    </a:lnTo>
                    <a:cubicBezTo>
                      <a:pt x="8065" y="3299"/>
                      <a:pt x="8052" y="3362"/>
                      <a:pt x="8097" y="3400"/>
                    </a:cubicBezTo>
                    <a:cubicBezTo>
                      <a:pt x="8186" y="3458"/>
                      <a:pt x="8287" y="3496"/>
                      <a:pt x="8376" y="3559"/>
                    </a:cubicBezTo>
                    <a:cubicBezTo>
                      <a:pt x="8459" y="3629"/>
                      <a:pt x="8535" y="3712"/>
                      <a:pt x="8599" y="3801"/>
                    </a:cubicBezTo>
                    <a:cubicBezTo>
                      <a:pt x="8732" y="3991"/>
                      <a:pt x="8859" y="4195"/>
                      <a:pt x="8974" y="4404"/>
                    </a:cubicBezTo>
                    <a:cubicBezTo>
                      <a:pt x="9183" y="4773"/>
                      <a:pt x="9393" y="5148"/>
                      <a:pt x="9577" y="5536"/>
                    </a:cubicBezTo>
                    <a:cubicBezTo>
                      <a:pt x="9533" y="5459"/>
                      <a:pt x="9482" y="5383"/>
                      <a:pt x="9425" y="5313"/>
                    </a:cubicBezTo>
                    <a:cubicBezTo>
                      <a:pt x="9361" y="5218"/>
                      <a:pt x="9285" y="5129"/>
                      <a:pt x="9196" y="5053"/>
                    </a:cubicBezTo>
                    <a:cubicBezTo>
                      <a:pt x="9189" y="5049"/>
                      <a:pt x="9182" y="5047"/>
                      <a:pt x="9175" y="5047"/>
                    </a:cubicBezTo>
                    <a:cubicBezTo>
                      <a:pt x="9148" y="5047"/>
                      <a:pt x="9122" y="5073"/>
                      <a:pt x="9132" y="5103"/>
                    </a:cubicBezTo>
                    <a:cubicBezTo>
                      <a:pt x="9183" y="5186"/>
                      <a:pt x="9234" y="5262"/>
                      <a:pt x="9291" y="5339"/>
                    </a:cubicBezTo>
                    <a:cubicBezTo>
                      <a:pt x="9349" y="5421"/>
                      <a:pt x="9399" y="5497"/>
                      <a:pt x="9450" y="5580"/>
                    </a:cubicBezTo>
                    <a:cubicBezTo>
                      <a:pt x="9558" y="5752"/>
                      <a:pt x="9660" y="5923"/>
                      <a:pt x="9749" y="6108"/>
                    </a:cubicBezTo>
                    <a:cubicBezTo>
                      <a:pt x="9914" y="6463"/>
                      <a:pt x="10048" y="6838"/>
                      <a:pt x="10130" y="7226"/>
                    </a:cubicBezTo>
                    <a:cubicBezTo>
                      <a:pt x="10137" y="7277"/>
                      <a:pt x="10149" y="7334"/>
                      <a:pt x="10156" y="7385"/>
                    </a:cubicBezTo>
                    <a:cubicBezTo>
                      <a:pt x="10111" y="7245"/>
                      <a:pt x="10054" y="7112"/>
                      <a:pt x="9990" y="6978"/>
                    </a:cubicBezTo>
                    <a:cubicBezTo>
                      <a:pt x="9927" y="6857"/>
                      <a:pt x="9863" y="6737"/>
                      <a:pt x="9787" y="6622"/>
                    </a:cubicBezTo>
                    <a:cubicBezTo>
                      <a:pt x="9723" y="6508"/>
                      <a:pt x="9641" y="6400"/>
                      <a:pt x="9546" y="6305"/>
                    </a:cubicBezTo>
                    <a:cubicBezTo>
                      <a:pt x="9539" y="6301"/>
                      <a:pt x="9532" y="6299"/>
                      <a:pt x="9525" y="6299"/>
                    </a:cubicBezTo>
                    <a:cubicBezTo>
                      <a:pt x="9500" y="6299"/>
                      <a:pt x="9480" y="6324"/>
                      <a:pt x="9495" y="6349"/>
                    </a:cubicBezTo>
                    <a:cubicBezTo>
                      <a:pt x="9546" y="6451"/>
                      <a:pt x="9615" y="6546"/>
                      <a:pt x="9673" y="6641"/>
                    </a:cubicBezTo>
                    <a:cubicBezTo>
                      <a:pt x="9730" y="6743"/>
                      <a:pt x="9787" y="6845"/>
                      <a:pt x="9832" y="6953"/>
                    </a:cubicBezTo>
                    <a:cubicBezTo>
                      <a:pt x="9933" y="7162"/>
                      <a:pt x="10016" y="7391"/>
                      <a:pt x="10073" y="7620"/>
                    </a:cubicBezTo>
                    <a:cubicBezTo>
                      <a:pt x="10200" y="8071"/>
                      <a:pt x="10238" y="8535"/>
                      <a:pt x="10200" y="9005"/>
                    </a:cubicBezTo>
                    <a:cubicBezTo>
                      <a:pt x="10187" y="9120"/>
                      <a:pt x="10175" y="9240"/>
                      <a:pt x="10156" y="9355"/>
                    </a:cubicBezTo>
                    <a:cubicBezTo>
                      <a:pt x="10156" y="9177"/>
                      <a:pt x="10130" y="8993"/>
                      <a:pt x="10092" y="8821"/>
                    </a:cubicBezTo>
                    <a:cubicBezTo>
                      <a:pt x="10060" y="8630"/>
                      <a:pt x="9984" y="8459"/>
                      <a:pt x="9876" y="8306"/>
                    </a:cubicBezTo>
                    <a:cubicBezTo>
                      <a:pt x="9870" y="8298"/>
                      <a:pt x="9861" y="8294"/>
                      <a:pt x="9853" y="8294"/>
                    </a:cubicBezTo>
                    <a:cubicBezTo>
                      <a:pt x="9836" y="8294"/>
                      <a:pt x="9821" y="8308"/>
                      <a:pt x="9825" y="8325"/>
                    </a:cubicBezTo>
                    <a:cubicBezTo>
                      <a:pt x="9857" y="8497"/>
                      <a:pt x="9914" y="8668"/>
                      <a:pt x="9946" y="8840"/>
                    </a:cubicBezTo>
                    <a:cubicBezTo>
                      <a:pt x="9990" y="9018"/>
                      <a:pt x="10009" y="9202"/>
                      <a:pt x="10009" y="9387"/>
                    </a:cubicBezTo>
                    <a:cubicBezTo>
                      <a:pt x="10009" y="9679"/>
                      <a:pt x="9965" y="9978"/>
                      <a:pt x="9882" y="10257"/>
                    </a:cubicBezTo>
                    <a:cubicBezTo>
                      <a:pt x="9882" y="10156"/>
                      <a:pt x="9844" y="10054"/>
                      <a:pt x="9774" y="9978"/>
                    </a:cubicBezTo>
                    <a:cubicBezTo>
                      <a:pt x="9768" y="9973"/>
                      <a:pt x="9760" y="9971"/>
                      <a:pt x="9753" y="9971"/>
                    </a:cubicBezTo>
                    <a:cubicBezTo>
                      <a:pt x="9740" y="9971"/>
                      <a:pt x="9728" y="9978"/>
                      <a:pt x="9723" y="9990"/>
                    </a:cubicBezTo>
                    <a:cubicBezTo>
                      <a:pt x="9704" y="10092"/>
                      <a:pt x="9711" y="10194"/>
                      <a:pt x="9730" y="10289"/>
                    </a:cubicBezTo>
                    <a:cubicBezTo>
                      <a:pt x="9743" y="10397"/>
                      <a:pt x="9736" y="10505"/>
                      <a:pt x="9717" y="10613"/>
                    </a:cubicBezTo>
                    <a:cubicBezTo>
                      <a:pt x="9698" y="10772"/>
                      <a:pt x="9654" y="10924"/>
                      <a:pt x="9590" y="11071"/>
                    </a:cubicBezTo>
                    <a:cubicBezTo>
                      <a:pt x="9585" y="11069"/>
                      <a:pt x="9580" y="11068"/>
                      <a:pt x="9575" y="11068"/>
                    </a:cubicBezTo>
                    <a:cubicBezTo>
                      <a:pt x="9561" y="11068"/>
                      <a:pt x="9548" y="11074"/>
                      <a:pt x="9539" y="11083"/>
                    </a:cubicBezTo>
                    <a:cubicBezTo>
                      <a:pt x="9520" y="11121"/>
                      <a:pt x="9501" y="11160"/>
                      <a:pt x="9488" y="11198"/>
                    </a:cubicBezTo>
                    <a:cubicBezTo>
                      <a:pt x="9476" y="11236"/>
                      <a:pt x="9457" y="11274"/>
                      <a:pt x="9438" y="11306"/>
                    </a:cubicBezTo>
                    <a:cubicBezTo>
                      <a:pt x="9412" y="11363"/>
                      <a:pt x="9374" y="11414"/>
                      <a:pt x="9342" y="11465"/>
                    </a:cubicBezTo>
                    <a:cubicBezTo>
                      <a:pt x="9183" y="11395"/>
                      <a:pt x="9024" y="11338"/>
                      <a:pt x="8872" y="11274"/>
                    </a:cubicBezTo>
                    <a:cubicBezTo>
                      <a:pt x="8866" y="11271"/>
                      <a:pt x="8859" y="11269"/>
                      <a:pt x="8854" y="11269"/>
                    </a:cubicBezTo>
                    <a:cubicBezTo>
                      <a:pt x="8848" y="11269"/>
                      <a:pt x="8843" y="11271"/>
                      <a:pt x="8840" y="11274"/>
                    </a:cubicBezTo>
                    <a:lnTo>
                      <a:pt x="8808" y="11229"/>
                    </a:lnTo>
                    <a:lnTo>
                      <a:pt x="8726" y="11128"/>
                    </a:lnTo>
                    <a:cubicBezTo>
                      <a:pt x="8738" y="11115"/>
                      <a:pt x="8751" y="11096"/>
                      <a:pt x="8764" y="11083"/>
                    </a:cubicBezTo>
                    <a:cubicBezTo>
                      <a:pt x="8783" y="11058"/>
                      <a:pt x="8796" y="11032"/>
                      <a:pt x="8815" y="11007"/>
                    </a:cubicBezTo>
                    <a:cubicBezTo>
                      <a:pt x="8827" y="10982"/>
                      <a:pt x="8840" y="10950"/>
                      <a:pt x="8834" y="10918"/>
                    </a:cubicBezTo>
                    <a:cubicBezTo>
                      <a:pt x="8834" y="10904"/>
                      <a:pt x="8823" y="10897"/>
                      <a:pt x="8812" y="10897"/>
                    </a:cubicBezTo>
                    <a:cubicBezTo>
                      <a:pt x="8809" y="10897"/>
                      <a:pt x="8805" y="10897"/>
                      <a:pt x="8802" y="10899"/>
                    </a:cubicBezTo>
                    <a:cubicBezTo>
                      <a:pt x="8777" y="10912"/>
                      <a:pt x="8751" y="10931"/>
                      <a:pt x="8738" y="10956"/>
                    </a:cubicBezTo>
                    <a:cubicBezTo>
                      <a:pt x="8719" y="10975"/>
                      <a:pt x="8707" y="11001"/>
                      <a:pt x="8688" y="11026"/>
                    </a:cubicBezTo>
                    <a:cubicBezTo>
                      <a:pt x="8656" y="11071"/>
                      <a:pt x="8618" y="11115"/>
                      <a:pt x="8580" y="11160"/>
                    </a:cubicBezTo>
                    <a:cubicBezTo>
                      <a:pt x="8503" y="11242"/>
                      <a:pt x="8421" y="11312"/>
                      <a:pt x="8325" y="11376"/>
                    </a:cubicBezTo>
                    <a:cubicBezTo>
                      <a:pt x="8304" y="11397"/>
                      <a:pt x="8319" y="11437"/>
                      <a:pt x="8343" y="11437"/>
                    </a:cubicBezTo>
                    <a:cubicBezTo>
                      <a:pt x="8348" y="11437"/>
                      <a:pt x="8352" y="11436"/>
                      <a:pt x="8357" y="11433"/>
                    </a:cubicBezTo>
                    <a:cubicBezTo>
                      <a:pt x="8433" y="11395"/>
                      <a:pt x="8503" y="11344"/>
                      <a:pt x="8567" y="11293"/>
                    </a:cubicBezTo>
                    <a:cubicBezTo>
                      <a:pt x="8580" y="11318"/>
                      <a:pt x="8592" y="11350"/>
                      <a:pt x="8605" y="11376"/>
                    </a:cubicBezTo>
                    <a:lnTo>
                      <a:pt x="8630" y="11439"/>
                    </a:lnTo>
                    <a:cubicBezTo>
                      <a:pt x="8624" y="11446"/>
                      <a:pt x="8624" y="11452"/>
                      <a:pt x="8624" y="11465"/>
                    </a:cubicBezTo>
                    <a:cubicBezTo>
                      <a:pt x="8630" y="11566"/>
                      <a:pt x="8630" y="11668"/>
                      <a:pt x="8624" y="11776"/>
                    </a:cubicBezTo>
                    <a:cubicBezTo>
                      <a:pt x="8618" y="11871"/>
                      <a:pt x="8599" y="11967"/>
                      <a:pt x="8586" y="12056"/>
                    </a:cubicBezTo>
                    <a:cubicBezTo>
                      <a:pt x="8580" y="12113"/>
                      <a:pt x="8567" y="12164"/>
                      <a:pt x="8567" y="12214"/>
                    </a:cubicBezTo>
                    <a:cubicBezTo>
                      <a:pt x="8554" y="12208"/>
                      <a:pt x="8541" y="12202"/>
                      <a:pt x="8529" y="12202"/>
                    </a:cubicBezTo>
                    <a:cubicBezTo>
                      <a:pt x="8402" y="12246"/>
                      <a:pt x="8281" y="12310"/>
                      <a:pt x="8173" y="12386"/>
                    </a:cubicBezTo>
                    <a:cubicBezTo>
                      <a:pt x="8059" y="12450"/>
                      <a:pt x="7944" y="12513"/>
                      <a:pt x="7830" y="12570"/>
                    </a:cubicBezTo>
                    <a:cubicBezTo>
                      <a:pt x="7715" y="12634"/>
                      <a:pt x="7588" y="12697"/>
                      <a:pt x="7468" y="12761"/>
                    </a:cubicBezTo>
                    <a:cubicBezTo>
                      <a:pt x="7474" y="12748"/>
                      <a:pt x="7474" y="12742"/>
                      <a:pt x="7468" y="12736"/>
                    </a:cubicBezTo>
                    <a:lnTo>
                      <a:pt x="7468" y="12710"/>
                    </a:lnTo>
                    <a:cubicBezTo>
                      <a:pt x="7468" y="12691"/>
                      <a:pt x="7468" y="12672"/>
                      <a:pt x="7461" y="12653"/>
                    </a:cubicBezTo>
                    <a:cubicBezTo>
                      <a:pt x="7455" y="12615"/>
                      <a:pt x="7442" y="12583"/>
                      <a:pt x="7436" y="12545"/>
                    </a:cubicBezTo>
                    <a:cubicBezTo>
                      <a:pt x="7436" y="12526"/>
                      <a:pt x="7417" y="12520"/>
                      <a:pt x="7404" y="12520"/>
                    </a:cubicBezTo>
                    <a:cubicBezTo>
                      <a:pt x="7385" y="12520"/>
                      <a:pt x="7379" y="12539"/>
                      <a:pt x="7379" y="12551"/>
                    </a:cubicBezTo>
                    <a:lnTo>
                      <a:pt x="7398" y="12666"/>
                    </a:lnTo>
                    <a:cubicBezTo>
                      <a:pt x="7404" y="12685"/>
                      <a:pt x="7404" y="12704"/>
                      <a:pt x="7410" y="12723"/>
                    </a:cubicBezTo>
                    <a:cubicBezTo>
                      <a:pt x="7417" y="12742"/>
                      <a:pt x="7423" y="12761"/>
                      <a:pt x="7436" y="12774"/>
                    </a:cubicBezTo>
                    <a:cubicBezTo>
                      <a:pt x="7328" y="12831"/>
                      <a:pt x="7220" y="12882"/>
                      <a:pt x="7112" y="12939"/>
                    </a:cubicBezTo>
                    <a:cubicBezTo>
                      <a:pt x="7112" y="12901"/>
                      <a:pt x="7099" y="12869"/>
                      <a:pt x="7093" y="12831"/>
                    </a:cubicBezTo>
                    <a:cubicBezTo>
                      <a:pt x="7086" y="12780"/>
                      <a:pt x="7074" y="12729"/>
                      <a:pt x="7067" y="12678"/>
                    </a:cubicBezTo>
                    <a:cubicBezTo>
                      <a:pt x="7061" y="12628"/>
                      <a:pt x="7054" y="12577"/>
                      <a:pt x="7042" y="12526"/>
                    </a:cubicBezTo>
                    <a:cubicBezTo>
                      <a:pt x="7035" y="12475"/>
                      <a:pt x="7042" y="12411"/>
                      <a:pt x="6991" y="12392"/>
                    </a:cubicBezTo>
                    <a:cubicBezTo>
                      <a:pt x="6989" y="12391"/>
                      <a:pt x="6987" y="12390"/>
                      <a:pt x="6984" y="12390"/>
                    </a:cubicBezTo>
                    <a:cubicBezTo>
                      <a:pt x="6978" y="12390"/>
                      <a:pt x="6970" y="12394"/>
                      <a:pt x="6966" y="12399"/>
                    </a:cubicBezTo>
                    <a:cubicBezTo>
                      <a:pt x="6927" y="12431"/>
                      <a:pt x="6953" y="12494"/>
                      <a:pt x="6959" y="12539"/>
                    </a:cubicBezTo>
                    <a:cubicBezTo>
                      <a:pt x="6966" y="12577"/>
                      <a:pt x="6978" y="12640"/>
                      <a:pt x="6985" y="12691"/>
                    </a:cubicBezTo>
                    <a:cubicBezTo>
                      <a:pt x="6991" y="12742"/>
                      <a:pt x="7004" y="12793"/>
                      <a:pt x="7010" y="12844"/>
                    </a:cubicBezTo>
                    <a:cubicBezTo>
                      <a:pt x="7016" y="12888"/>
                      <a:pt x="7029" y="12926"/>
                      <a:pt x="7035" y="12971"/>
                    </a:cubicBezTo>
                    <a:cubicBezTo>
                      <a:pt x="6813" y="13079"/>
                      <a:pt x="6591" y="13187"/>
                      <a:pt x="6362" y="13288"/>
                    </a:cubicBezTo>
                    <a:lnTo>
                      <a:pt x="5993" y="13454"/>
                    </a:lnTo>
                    <a:cubicBezTo>
                      <a:pt x="5955" y="13473"/>
                      <a:pt x="5911" y="13492"/>
                      <a:pt x="5866" y="13511"/>
                    </a:cubicBezTo>
                    <a:cubicBezTo>
                      <a:pt x="5853" y="13485"/>
                      <a:pt x="5834" y="13466"/>
                      <a:pt x="5822" y="13447"/>
                    </a:cubicBezTo>
                    <a:lnTo>
                      <a:pt x="5752" y="13346"/>
                    </a:lnTo>
                    <a:cubicBezTo>
                      <a:pt x="5701" y="13276"/>
                      <a:pt x="5650" y="13199"/>
                      <a:pt x="5599" y="13130"/>
                    </a:cubicBezTo>
                    <a:cubicBezTo>
                      <a:pt x="5555" y="13060"/>
                      <a:pt x="5510" y="12990"/>
                      <a:pt x="5459" y="12920"/>
                    </a:cubicBezTo>
                    <a:cubicBezTo>
                      <a:pt x="5434" y="12888"/>
                      <a:pt x="5409" y="12850"/>
                      <a:pt x="5390" y="12818"/>
                    </a:cubicBezTo>
                    <a:lnTo>
                      <a:pt x="5364" y="12780"/>
                    </a:lnTo>
                    <a:cubicBezTo>
                      <a:pt x="5364" y="12767"/>
                      <a:pt x="5370" y="12748"/>
                      <a:pt x="5377" y="12736"/>
                    </a:cubicBezTo>
                    <a:cubicBezTo>
                      <a:pt x="5402" y="12647"/>
                      <a:pt x="5428" y="12551"/>
                      <a:pt x="5453" y="12462"/>
                    </a:cubicBezTo>
                    <a:cubicBezTo>
                      <a:pt x="5466" y="12418"/>
                      <a:pt x="5485" y="12373"/>
                      <a:pt x="5498" y="12329"/>
                    </a:cubicBezTo>
                    <a:cubicBezTo>
                      <a:pt x="5510" y="12291"/>
                      <a:pt x="5523" y="12246"/>
                      <a:pt x="5529" y="12202"/>
                    </a:cubicBezTo>
                    <a:cubicBezTo>
                      <a:pt x="5574" y="12202"/>
                      <a:pt x="5618" y="12202"/>
                      <a:pt x="5663" y="12195"/>
                    </a:cubicBezTo>
                    <a:cubicBezTo>
                      <a:pt x="5695" y="12189"/>
                      <a:pt x="5726" y="12183"/>
                      <a:pt x="5764" y="12176"/>
                    </a:cubicBezTo>
                    <a:cubicBezTo>
                      <a:pt x="5784" y="12170"/>
                      <a:pt x="5803" y="12164"/>
                      <a:pt x="5815" y="12157"/>
                    </a:cubicBezTo>
                    <a:cubicBezTo>
                      <a:pt x="5834" y="12151"/>
                      <a:pt x="5847" y="12138"/>
                      <a:pt x="5860" y="12126"/>
                    </a:cubicBezTo>
                    <a:cubicBezTo>
                      <a:pt x="5872" y="12106"/>
                      <a:pt x="5866" y="12075"/>
                      <a:pt x="5841" y="12068"/>
                    </a:cubicBezTo>
                    <a:cubicBezTo>
                      <a:pt x="5828" y="12056"/>
                      <a:pt x="5815" y="12056"/>
                      <a:pt x="5796" y="12056"/>
                    </a:cubicBezTo>
                    <a:cubicBezTo>
                      <a:pt x="5787" y="12052"/>
                      <a:pt x="5779" y="12051"/>
                      <a:pt x="5771" y="12051"/>
                    </a:cubicBezTo>
                    <a:cubicBezTo>
                      <a:pt x="5763" y="12051"/>
                      <a:pt x="5755" y="12052"/>
                      <a:pt x="5745" y="12056"/>
                    </a:cubicBezTo>
                    <a:lnTo>
                      <a:pt x="5656" y="12062"/>
                    </a:lnTo>
                    <a:cubicBezTo>
                      <a:pt x="5599" y="12068"/>
                      <a:pt x="5542" y="12068"/>
                      <a:pt x="5485" y="12068"/>
                    </a:cubicBezTo>
                    <a:cubicBezTo>
                      <a:pt x="5390" y="12056"/>
                      <a:pt x="5294" y="12024"/>
                      <a:pt x="5212" y="11973"/>
                    </a:cubicBezTo>
                    <a:cubicBezTo>
                      <a:pt x="5207" y="11971"/>
                      <a:pt x="5202" y="11970"/>
                      <a:pt x="5197" y="11970"/>
                    </a:cubicBezTo>
                    <a:cubicBezTo>
                      <a:pt x="5173" y="11970"/>
                      <a:pt x="5156" y="11997"/>
                      <a:pt x="5167" y="12024"/>
                    </a:cubicBezTo>
                    <a:cubicBezTo>
                      <a:pt x="5186" y="12068"/>
                      <a:pt x="5224" y="12106"/>
                      <a:pt x="5269" y="12132"/>
                    </a:cubicBezTo>
                    <a:cubicBezTo>
                      <a:pt x="5167" y="12297"/>
                      <a:pt x="5091" y="12475"/>
                      <a:pt x="5027" y="12659"/>
                    </a:cubicBezTo>
                    <a:cubicBezTo>
                      <a:pt x="5002" y="12615"/>
                      <a:pt x="4964" y="12583"/>
                      <a:pt x="4919" y="12564"/>
                    </a:cubicBezTo>
                    <a:cubicBezTo>
                      <a:pt x="4875" y="12539"/>
                      <a:pt x="4824" y="12513"/>
                      <a:pt x="4779" y="12488"/>
                    </a:cubicBezTo>
                    <a:cubicBezTo>
                      <a:pt x="4684" y="12424"/>
                      <a:pt x="4595" y="12361"/>
                      <a:pt x="4506" y="12291"/>
                    </a:cubicBezTo>
                    <a:cubicBezTo>
                      <a:pt x="4417" y="12227"/>
                      <a:pt x="4341" y="12164"/>
                      <a:pt x="4265" y="12094"/>
                    </a:cubicBezTo>
                    <a:cubicBezTo>
                      <a:pt x="4125" y="11935"/>
                      <a:pt x="3979" y="11782"/>
                      <a:pt x="3845" y="11617"/>
                    </a:cubicBezTo>
                    <a:cubicBezTo>
                      <a:pt x="3699" y="11433"/>
                      <a:pt x="3572" y="11236"/>
                      <a:pt x="3458" y="11032"/>
                    </a:cubicBezTo>
                    <a:cubicBezTo>
                      <a:pt x="3242" y="10632"/>
                      <a:pt x="3076" y="10194"/>
                      <a:pt x="2981" y="9742"/>
                    </a:cubicBezTo>
                    <a:cubicBezTo>
                      <a:pt x="2924" y="9488"/>
                      <a:pt x="2892" y="9228"/>
                      <a:pt x="2879" y="8967"/>
                    </a:cubicBezTo>
                    <a:cubicBezTo>
                      <a:pt x="2879" y="8951"/>
                      <a:pt x="2863" y="8943"/>
                      <a:pt x="2848" y="8943"/>
                    </a:cubicBezTo>
                    <a:cubicBezTo>
                      <a:pt x="2832" y="8943"/>
                      <a:pt x="2816" y="8951"/>
                      <a:pt x="2816" y="8967"/>
                    </a:cubicBezTo>
                    <a:cubicBezTo>
                      <a:pt x="2803" y="9380"/>
                      <a:pt x="2854" y="9787"/>
                      <a:pt x="2956" y="10187"/>
                    </a:cubicBezTo>
                    <a:cubicBezTo>
                      <a:pt x="2905" y="10047"/>
                      <a:pt x="2854" y="9908"/>
                      <a:pt x="2809" y="9762"/>
                    </a:cubicBezTo>
                    <a:cubicBezTo>
                      <a:pt x="2651" y="9234"/>
                      <a:pt x="2574" y="8681"/>
                      <a:pt x="2581" y="8135"/>
                    </a:cubicBezTo>
                    <a:cubicBezTo>
                      <a:pt x="2587" y="7817"/>
                      <a:pt x="2612" y="7499"/>
                      <a:pt x="2651" y="7181"/>
                    </a:cubicBezTo>
                    <a:cubicBezTo>
                      <a:pt x="2655" y="7158"/>
                      <a:pt x="2629" y="7139"/>
                      <a:pt x="2606" y="7139"/>
                    </a:cubicBezTo>
                    <a:cubicBezTo>
                      <a:pt x="2592" y="7139"/>
                      <a:pt x="2579" y="7146"/>
                      <a:pt x="2574" y="7162"/>
                    </a:cubicBezTo>
                    <a:cubicBezTo>
                      <a:pt x="2523" y="7321"/>
                      <a:pt x="2492" y="7480"/>
                      <a:pt x="2466" y="7639"/>
                    </a:cubicBezTo>
                    <a:lnTo>
                      <a:pt x="2466" y="7474"/>
                    </a:lnTo>
                    <a:cubicBezTo>
                      <a:pt x="2466" y="7181"/>
                      <a:pt x="2479" y="6889"/>
                      <a:pt x="2504" y="6597"/>
                    </a:cubicBezTo>
                    <a:cubicBezTo>
                      <a:pt x="2555" y="6012"/>
                      <a:pt x="2657" y="5421"/>
                      <a:pt x="2809" y="4849"/>
                    </a:cubicBezTo>
                    <a:cubicBezTo>
                      <a:pt x="2892" y="4532"/>
                      <a:pt x="2987" y="4214"/>
                      <a:pt x="3089" y="3896"/>
                    </a:cubicBezTo>
                    <a:cubicBezTo>
                      <a:pt x="3095" y="3883"/>
                      <a:pt x="3089" y="3864"/>
                      <a:pt x="3076" y="3852"/>
                    </a:cubicBezTo>
                    <a:cubicBezTo>
                      <a:pt x="3121" y="3737"/>
                      <a:pt x="3178" y="3623"/>
                      <a:pt x="3242" y="3515"/>
                    </a:cubicBezTo>
                    <a:cubicBezTo>
                      <a:pt x="3256" y="3487"/>
                      <a:pt x="3232" y="3458"/>
                      <a:pt x="3208" y="3458"/>
                    </a:cubicBezTo>
                    <a:cubicBezTo>
                      <a:pt x="3199" y="3458"/>
                      <a:pt x="3191" y="3462"/>
                      <a:pt x="3184" y="3470"/>
                    </a:cubicBezTo>
                    <a:cubicBezTo>
                      <a:pt x="3114" y="3572"/>
                      <a:pt x="3057" y="3680"/>
                      <a:pt x="3006" y="3788"/>
                    </a:cubicBezTo>
                    <a:lnTo>
                      <a:pt x="3006" y="3744"/>
                    </a:lnTo>
                    <a:cubicBezTo>
                      <a:pt x="3013" y="3661"/>
                      <a:pt x="3026" y="3572"/>
                      <a:pt x="3045" y="3489"/>
                    </a:cubicBezTo>
                    <a:cubicBezTo>
                      <a:pt x="3076" y="3305"/>
                      <a:pt x="3114" y="3127"/>
                      <a:pt x="3165" y="2956"/>
                    </a:cubicBezTo>
                    <a:cubicBezTo>
                      <a:pt x="3174" y="2931"/>
                      <a:pt x="3155" y="2911"/>
                      <a:pt x="3136" y="2911"/>
                    </a:cubicBezTo>
                    <a:cubicBezTo>
                      <a:pt x="3125" y="2911"/>
                      <a:pt x="3115" y="2917"/>
                      <a:pt x="3108" y="2930"/>
                    </a:cubicBezTo>
                    <a:cubicBezTo>
                      <a:pt x="3070" y="3032"/>
                      <a:pt x="3032" y="3133"/>
                      <a:pt x="3000" y="3235"/>
                    </a:cubicBezTo>
                    <a:cubicBezTo>
                      <a:pt x="3006" y="3165"/>
                      <a:pt x="3013" y="3089"/>
                      <a:pt x="3019" y="3019"/>
                    </a:cubicBezTo>
                    <a:cubicBezTo>
                      <a:pt x="3026" y="2956"/>
                      <a:pt x="3032" y="2898"/>
                      <a:pt x="3045" y="2841"/>
                    </a:cubicBezTo>
                    <a:lnTo>
                      <a:pt x="3045" y="2803"/>
                    </a:lnTo>
                    <a:cubicBezTo>
                      <a:pt x="3057" y="2708"/>
                      <a:pt x="3070" y="2606"/>
                      <a:pt x="3089" y="2511"/>
                    </a:cubicBezTo>
                    <a:cubicBezTo>
                      <a:pt x="3089" y="2495"/>
                      <a:pt x="3076" y="2484"/>
                      <a:pt x="3065" y="2484"/>
                    </a:cubicBezTo>
                    <a:cubicBezTo>
                      <a:pt x="3062" y="2484"/>
                      <a:pt x="3060" y="2484"/>
                      <a:pt x="3057" y="2485"/>
                    </a:cubicBezTo>
                    <a:cubicBezTo>
                      <a:pt x="3070" y="2352"/>
                      <a:pt x="3095" y="2218"/>
                      <a:pt x="3134" y="2085"/>
                    </a:cubicBezTo>
                    <a:cubicBezTo>
                      <a:pt x="3210" y="1824"/>
                      <a:pt x="3343" y="1577"/>
                      <a:pt x="3508" y="1360"/>
                    </a:cubicBezTo>
                    <a:cubicBezTo>
                      <a:pt x="3520" y="1343"/>
                      <a:pt x="3511" y="1321"/>
                      <a:pt x="3495" y="1321"/>
                    </a:cubicBezTo>
                    <a:cubicBezTo>
                      <a:pt x="3493" y="1321"/>
                      <a:pt x="3491" y="1322"/>
                      <a:pt x="3489" y="1322"/>
                    </a:cubicBezTo>
                    <a:cubicBezTo>
                      <a:pt x="3521" y="1284"/>
                      <a:pt x="3553" y="1240"/>
                      <a:pt x="3585" y="1202"/>
                    </a:cubicBezTo>
                    <a:cubicBezTo>
                      <a:pt x="3686" y="1081"/>
                      <a:pt x="3807" y="966"/>
                      <a:pt x="3928" y="865"/>
                    </a:cubicBezTo>
                    <a:cubicBezTo>
                      <a:pt x="4169" y="655"/>
                      <a:pt x="4443" y="496"/>
                      <a:pt x="4741" y="382"/>
                    </a:cubicBezTo>
                    <a:cubicBezTo>
                      <a:pt x="4792" y="363"/>
                      <a:pt x="4843" y="350"/>
                      <a:pt x="4887" y="331"/>
                    </a:cubicBezTo>
                    <a:cubicBezTo>
                      <a:pt x="5148" y="261"/>
                      <a:pt x="5409" y="217"/>
                      <a:pt x="5675" y="204"/>
                    </a:cubicBezTo>
                    <a:cubicBezTo>
                      <a:pt x="5701" y="204"/>
                      <a:pt x="5701" y="159"/>
                      <a:pt x="5682" y="153"/>
                    </a:cubicBezTo>
                    <a:lnTo>
                      <a:pt x="5707" y="153"/>
                    </a:lnTo>
                    <a:cubicBezTo>
                      <a:pt x="5745" y="153"/>
                      <a:pt x="5777" y="140"/>
                      <a:pt x="5815" y="128"/>
                    </a:cubicBezTo>
                    <a:close/>
                    <a:moveTo>
                      <a:pt x="5345" y="12894"/>
                    </a:moveTo>
                    <a:lnTo>
                      <a:pt x="5383" y="12964"/>
                    </a:lnTo>
                    <a:cubicBezTo>
                      <a:pt x="5428" y="13041"/>
                      <a:pt x="5478" y="13111"/>
                      <a:pt x="5529" y="13187"/>
                    </a:cubicBezTo>
                    <a:lnTo>
                      <a:pt x="5669" y="13390"/>
                    </a:lnTo>
                    <a:cubicBezTo>
                      <a:pt x="5695" y="13428"/>
                      <a:pt x="5720" y="13466"/>
                      <a:pt x="5745" y="13505"/>
                    </a:cubicBezTo>
                    <a:cubicBezTo>
                      <a:pt x="5758" y="13517"/>
                      <a:pt x="5764" y="13536"/>
                      <a:pt x="5777" y="13549"/>
                    </a:cubicBezTo>
                    <a:cubicBezTo>
                      <a:pt x="5739" y="13568"/>
                      <a:pt x="5707" y="13587"/>
                      <a:pt x="5682" y="13613"/>
                    </a:cubicBezTo>
                    <a:cubicBezTo>
                      <a:pt x="5542" y="13492"/>
                      <a:pt x="5402" y="13377"/>
                      <a:pt x="5262" y="13269"/>
                    </a:cubicBezTo>
                    <a:cubicBezTo>
                      <a:pt x="5256" y="13263"/>
                      <a:pt x="5250" y="13263"/>
                      <a:pt x="5243" y="13257"/>
                    </a:cubicBezTo>
                    <a:cubicBezTo>
                      <a:pt x="5275" y="13136"/>
                      <a:pt x="5307" y="13022"/>
                      <a:pt x="5345" y="12894"/>
                    </a:cubicBezTo>
                    <a:close/>
                    <a:moveTo>
                      <a:pt x="8980" y="12087"/>
                    </a:moveTo>
                    <a:cubicBezTo>
                      <a:pt x="9018" y="12208"/>
                      <a:pt x="9056" y="12329"/>
                      <a:pt x="9101" y="12450"/>
                    </a:cubicBezTo>
                    <a:cubicBezTo>
                      <a:pt x="9171" y="12672"/>
                      <a:pt x="9260" y="12888"/>
                      <a:pt x="9361" y="13104"/>
                    </a:cubicBezTo>
                    <a:cubicBezTo>
                      <a:pt x="9387" y="13168"/>
                      <a:pt x="9450" y="13212"/>
                      <a:pt x="9520" y="13219"/>
                    </a:cubicBezTo>
                    <a:cubicBezTo>
                      <a:pt x="9393" y="13320"/>
                      <a:pt x="9260" y="13409"/>
                      <a:pt x="9113" y="13485"/>
                    </a:cubicBezTo>
                    <a:lnTo>
                      <a:pt x="9120" y="13485"/>
                    </a:lnTo>
                    <a:cubicBezTo>
                      <a:pt x="8789" y="13663"/>
                      <a:pt x="8433" y="13784"/>
                      <a:pt x="8065" y="13848"/>
                    </a:cubicBezTo>
                    <a:lnTo>
                      <a:pt x="8154" y="13803"/>
                    </a:lnTo>
                    <a:cubicBezTo>
                      <a:pt x="8268" y="13759"/>
                      <a:pt x="8376" y="13702"/>
                      <a:pt x="8472" y="13632"/>
                    </a:cubicBezTo>
                    <a:cubicBezTo>
                      <a:pt x="8501" y="13614"/>
                      <a:pt x="8477" y="13586"/>
                      <a:pt x="8453" y="13586"/>
                    </a:cubicBezTo>
                    <a:cubicBezTo>
                      <a:pt x="8451" y="13586"/>
                      <a:pt x="8448" y="13587"/>
                      <a:pt x="8446" y="13587"/>
                    </a:cubicBezTo>
                    <a:cubicBezTo>
                      <a:pt x="8325" y="13632"/>
                      <a:pt x="8211" y="13682"/>
                      <a:pt x="8097" y="13746"/>
                    </a:cubicBezTo>
                    <a:lnTo>
                      <a:pt x="7753" y="13911"/>
                    </a:lnTo>
                    <a:lnTo>
                      <a:pt x="7086" y="14235"/>
                    </a:lnTo>
                    <a:lnTo>
                      <a:pt x="6991" y="14280"/>
                    </a:lnTo>
                    <a:lnTo>
                      <a:pt x="6991" y="14273"/>
                    </a:lnTo>
                    <a:cubicBezTo>
                      <a:pt x="6988" y="14261"/>
                      <a:pt x="6979" y="14255"/>
                      <a:pt x="6968" y="14255"/>
                    </a:cubicBezTo>
                    <a:cubicBezTo>
                      <a:pt x="6953" y="14255"/>
                      <a:pt x="6936" y="14267"/>
                      <a:pt x="6940" y="14286"/>
                    </a:cubicBezTo>
                    <a:lnTo>
                      <a:pt x="6940" y="14299"/>
                    </a:lnTo>
                    <a:lnTo>
                      <a:pt x="6622" y="14458"/>
                    </a:lnTo>
                    <a:cubicBezTo>
                      <a:pt x="6616" y="14458"/>
                      <a:pt x="6603" y="14458"/>
                      <a:pt x="6597" y="14464"/>
                    </a:cubicBezTo>
                    <a:cubicBezTo>
                      <a:pt x="6324" y="14598"/>
                      <a:pt x="6050" y="14737"/>
                      <a:pt x="5784" y="14877"/>
                    </a:cubicBezTo>
                    <a:cubicBezTo>
                      <a:pt x="5784" y="14877"/>
                      <a:pt x="5784" y="14871"/>
                      <a:pt x="5784" y="14871"/>
                    </a:cubicBezTo>
                    <a:cubicBezTo>
                      <a:pt x="5745" y="14750"/>
                      <a:pt x="5695" y="14636"/>
                      <a:pt x="5650" y="14528"/>
                    </a:cubicBezTo>
                    <a:cubicBezTo>
                      <a:pt x="5593" y="14381"/>
                      <a:pt x="5542" y="14242"/>
                      <a:pt x="5485" y="14096"/>
                    </a:cubicBezTo>
                    <a:cubicBezTo>
                      <a:pt x="5453" y="14019"/>
                      <a:pt x="5428" y="13943"/>
                      <a:pt x="5396" y="13873"/>
                    </a:cubicBezTo>
                    <a:lnTo>
                      <a:pt x="5396" y="13873"/>
                    </a:lnTo>
                    <a:cubicBezTo>
                      <a:pt x="5421" y="13899"/>
                      <a:pt x="5453" y="13918"/>
                      <a:pt x="5478" y="13943"/>
                    </a:cubicBezTo>
                    <a:lnTo>
                      <a:pt x="5701" y="14153"/>
                    </a:lnTo>
                    <a:lnTo>
                      <a:pt x="5923" y="14369"/>
                    </a:lnTo>
                    <a:cubicBezTo>
                      <a:pt x="5968" y="14409"/>
                      <a:pt x="6017" y="14449"/>
                      <a:pt x="6076" y="14449"/>
                    </a:cubicBezTo>
                    <a:cubicBezTo>
                      <a:pt x="6092" y="14449"/>
                      <a:pt x="6109" y="14446"/>
                      <a:pt x="6127" y="14439"/>
                    </a:cubicBezTo>
                    <a:cubicBezTo>
                      <a:pt x="6190" y="14413"/>
                      <a:pt x="6235" y="14362"/>
                      <a:pt x="6241" y="14293"/>
                    </a:cubicBezTo>
                    <a:cubicBezTo>
                      <a:pt x="6254" y="14223"/>
                      <a:pt x="6235" y="14153"/>
                      <a:pt x="6190" y="14096"/>
                    </a:cubicBezTo>
                    <a:cubicBezTo>
                      <a:pt x="6139" y="14026"/>
                      <a:pt x="6076" y="13962"/>
                      <a:pt x="6012" y="13905"/>
                    </a:cubicBezTo>
                    <a:cubicBezTo>
                      <a:pt x="5936" y="13835"/>
                      <a:pt x="5866" y="13771"/>
                      <a:pt x="5790" y="13708"/>
                    </a:cubicBezTo>
                    <a:lnTo>
                      <a:pt x="5745" y="13663"/>
                    </a:lnTo>
                    <a:cubicBezTo>
                      <a:pt x="5847" y="13638"/>
                      <a:pt x="5949" y="13600"/>
                      <a:pt x="6050" y="13549"/>
                    </a:cubicBezTo>
                    <a:cubicBezTo>
                      <a:pt x="6178" y="13498"/>
                      <a:pt x="6305" y="13441"/>
                      <a:pt x="6432" y="13384"/>
                    </a:cubicBezTo>
                    <a:cubicBezTo>
                      <a:pt x="6680" y="13276"/>
                      <a:pt x="6921" y="13161"/>
                      <a:pt x="7163" y="13041"/>
                    </a:cubicBezTo>
                    <a:cubicBezTo>
                      <a:pt x="7404" y="12920"/>
                      <a:pt x="7645" y="12799"/>
                      <a:pt x="7881" y="12672"/>
                    </a:cubicBezTo>
                    <a:cubicBezTo>
                      <a:pt x="8001" y="12608"/>
                      <a:pt x="8122" y="12539"/>
                      <a:pt x="8243" y="12469"/>
                    </a:cubicBezTo>
                    <a:cubicBezTo>
                      <a:pt x="8357" y="12418"/>
                      <a:pt x="8465" y="12354"/>
                      <a:pt x="8561" y="12272"/>
                    </a:cubicBezTo>
                    <a:lnTo>
                      <a:pt x="8561" y="12272"/>
                    </a:lnTo>
                    <a:cubicBezTo>
                      <a:pt x="8554" y="12380"/>
                      <a:pt x="8561" y="12488"/>
                      <a:pt x="8580" y="12589"/>
                    </a:cubicBezTo>
                    <a:cubicBezTo>
                      <a:pt x="8611" y="12736"/>
                      <a:pt x="8688" y="12869"/>
                      <a:pt x="8802" y="12958"/>
                    </a:cubicBezTo>
                    <a:cubicBezTo>
                      <a:pt x="8845" y="12996"/>
                      <a:pt x="8898" y="13016"/>
                      <a:pt x="8951" y="13016"/>
                    </a:cubicBezTo>
                    <a:cubicBezTo>
                      <a:pt x="8969" y="13016"/>
                      <a:pt x="8988" y="13014"/>
                      <a:pt x="9005" y="13009"/>
                    </a:cubicBezTo>
                    <a:cubicBezTo>
                      <a:pt x="9031" y="13002"/>
                      <a:pt x="9050" y="12983"/>
                      <a:pt x="9063" y="12964"/>
                    </a:cubicBezTo>
                    <a:cubicBezTo>
                      <a:pt x="9075" y="12958"/>
                      <a:pt x="9088" y="12952"/>
                      <a:pt x="9094" y="12939"/>
                    </a:cubicBezTo>
                    <a:cubicBezTo>
                      <a:pt x="9152" y="12863"/>
                      <a:pt x="9075" y="12761"/>
                      <a:pt x="9024" y="12697"/>
                    </a:cubicBezTo>
                    <a:cubicBezTo>
                      <a:pt x="8961" y="12615"/>
                      <a:pt x="8929" y="12513"/>
                      <a:pt x="8929" y="12405"/>
                    </a:cubicBezTo>
                    <a:cubicBezTo>
                      <a:pt x="8935" y="12303"/>
                      <a:pt x="8955" y="12195"/>
                      <a:pt x="8980" y="12087"/>
                    </a:cubicBezTo>
                    <a:close/>
                    <a:moveTo>
                      <a:pt x="5320" y="12151"/>
                    </a:moveTo>
                    <a:cubicBezTo>
                      <a:pt x="5358" y="12170"/>
                      <a:pt x="5396" y="12176"/>
                      <a:pt x="5434" y="12183"/>
                    </a:cubicBezTo>
                    <a:cubicBezTo>
                      <a:pt x="5402" y="12265"/>
                      <a:pt x="5377" y="12342"/>
                      <a:pt x="5358" y="12424"/>
                    </a:cubicBezTo>
                    <a:cubicBezTo>
                      <a:pt x="5332" y="12513"/>
                      <a:pt x="5307" y="12608"/>
                      <a:pt x="5281" y="12704"/>
                    </a:cubicBezTo>
                    <a:cubicBezTo>
                      <a:pt x="5231" y="12894"/>
                      <a:pt x="5193" y="13085"/>
                      <a:pt x="5161" y="13282"/>
                    </a:cubicBezTo>
                    <a:cubicBezTo>
                      <a:pt x="5161" y="13288"/>
                      <a:pt x="5161" y="13295"/>
                      <a:pt x="5161" y="13301"/>
                    </a:cubicBezTo>
                    <a:cubicBezTo>
                      <a:pt x="5154" y="13327"/>
                      <a:pt x="5167" y="13346"/>
                      <a:pt x="5180" y="13358"/>
                    </a:cubicBezTo>
                    <a:cubicBezTo>
                      <a:pt x="5351" y="13492"/>
                      <a:pt x="5523" y="13632"/>
                      <a:pt x="5688" y="13771"/>
                    </a:cubicBezTo>
                    <a:cubicBezTo>
                      <a:pt x="5771" y="13835"/>
                      <a:pt x="5847" y="13899"/>
                      <a:pt x="5923" y="13968"/>
                    </a:cubicBezTo>
                    <a:cubicBezTo>
                      <a:pt x="6006" y="14026"/>
                      <a:pt x="6076" y="14096"/>
                      <a:pt x="6127" y="14178"/>
                    </a:cubicBezTo>
                    <a:cubicBezTo>
                      <a:pt x="6152" y="14216"/>
                      <a:pt x="6152" y="14261"/>
                      <a:pt x="6127" y="14299"/>
                    </a:cubicBezTo>
                    <a:cubicBezTo>
                      <a:pt x="6114" y="14323"/>
                      <a:pt x="6097" y="14338"/>
                      <a:pt x="6074" y="14338"/>
                    </a:cubicBezTo>
                    <a:cubicBezTo>
                      <a:pt x="6061" y="14338"/>
                      <a:pt x="6047" y="14333"/>
                      <a:pt x="6031" y="14324"/>
                    </a:cubicBezTo>
                    <a:cubicBezTo>
                      <a:pt x="6000" y="14299"/>
                      <a:pt x="5961" y="14267"/>
                      <a:pt x="5936" y="14235"/>
                    </a:cubicBezTo>
                    <a:lnTo>
                      <a:pt x="5809" y="14121"/>
                    </a:lnTo>
                    <a:cubicBezTo>
                      <a:pt x="5726" y="14038"/>
                      <a:pt x="5644" y="13962"/>
                      <a:pt x="5561" y="13886"/>
                    </a:cubicBezTo>
                    <a:cubicBezTo>
                      <a:pt x="5485" y="13803"/>
                      <a:pt x="5402" y="13733"/>
                      <a:pt x="5313" y="13682"/>
                    </a:cubicBezTo>
                    <a:cubicBezTo>
                      <a:pt x="5307" y="13676"/>
                      <a:pt x="5301" y="13663"/>
                      <a:pt x="5301" y="13657"/>
                    </a:cubicBezTo>
                    <a:cubicBezTo>
                      <a:pt x="5291" y="13647"/>
                      <a:pt x="5278" y="13643"/>
                      <a:pt x="5265" y="13643"/>
                    </a:cubicBezTo>
                    <a:cubicBezTo>
                      <a:pt x="5236" y="13643"/>
                      <a:pt x="5207" y="13664"/>
                      <a:pt x="5212" y="13695"/>
                    </a:cubicBezTo>
                    <a:cubicBezTo>
                      <a:pt x="5218" y="13746"/>
                      <a:pt x="5231" y="13797"/>
                      <a:pt x="5250" y="13841"/>
                    </a:cubicBezTo>
                    <a:cubicBezTo>
                      <a:pt x="5275" y="13899"/>
                      <a:pt x="5294" y="13956"/>
                      <a:pt x="5320" y="14013"/>
                    </a:cubicBezTo>
                    <a:lnTo>
                      <a:pt x="5440" y="14331"/>
                    </a:lnTo>
                    <a:cubicBezTo>
                      <a:pt x="5478" y="14439"/>
                      <a:pt x="5523" y="14540"/>
                      <a:pt x="5561" y="14648"/>
                    </a:cubicBezTo>
                    <a:cubicBezTo>
                      <a:pt x="5606" y="14744"/>
                      <a:pt x="5644" y="14845"/>
                      <a:pt x="5663" y="14947"/>
                    </a:cubicBezTo>
                    <a:cubicBezTo>
                      <a:pt x="5673" y="15013"/>
                      <a:pt x="5649" y="15039"/>
                      <a:pt x="5614" y="15039"/>
                    </a:cubicBezTo>
                    <a:cubicBezTo>
                      <a:pt x="5581" y="15039"/>
                      <a:pt x="5538" y="15016"/>
                      <a:pt x="5504" y="14979"/>
                    </a:cubicBezTo>
                    <a:cubicBezTo>
                      <a:pt x="5440" y="14896"/>
                      <a:pt x="5390" y="14814"/>
                      <a:pt x="5345" y="14718"/>
                    </a:cubicBezTo>
                    <a:cubicBezTo>
                      <a:pt x="5250" y="14540"/>
                      <a:pt x="5180" y="14350"/>
                      <a:pt x="5129" y="14146"/>
                    </a:cubicBezTo>
                    <a:cubicBezTo>
                      <a:pt x="5084" y="13924"/>
                      <a:pt x="5059" y="13702"/>
                      <a:pt x="5046" y="13473"/>
                    </a:cubicBezTo>
                    <a:cubicBezTo>
                      <a:pt x="5046" y="13460"/>
                      <a:pt x="5035" y="13454"/>
                      <a:pt x="5024" y="13454"/>
                    </a:cubicBezTo>
                    <a:cubicBezTo>
                      <a:pt x="5013" y="13454"/>
                      <a:pt x="5002" y="13460"/>
                      <a:pt x="5002" y="13473"/>
                    </a:cubicBezTo>
                    <a:cubicBezTo>
                      <a:pt x="4945" y="13892"/>
                      <a:pt x="5015" y="14318"/>
                      <a:pt x="5199" y="14693"/>
                    </a:cubicBezTo>
                    <a:cubicBezTo>
                      <a:pt x="5186" y="14693"/>
                      <a:pt x="5180" y="14699"/>
                      <a:pt x="5173" y="14712"/>
                    </a:cubicBezTo>
                    <a:cubicBezTo>
                      <a:pt x="5161" y="14737"/>
                      <a:pt x="5142" y="14769"/>
                      <a:pt x="5116" y="14775"/>
                    </a:cubicBezTo>
                    <a:cubicBezTo>
                      <a:pt x="5114" y="14776"/>
                      <a:pt x="5112" y="14776"/>
                      <a:pt x="5109" y="14776"/>
                    </a:cubicBezTo>
                    <a:cubicBezTo>
                      <a:pt x="5084" y="14776"/>
                      <a:pt x="5051" y="14748"/>
                      <a:pt x="5034" y="14725"/>
                    </a:cubicBezTo>
                    <a:cubicBezTo>
                      <a:pt x="5008" y="14655"/>
                      <a:pt x="4989" y="14578"/>
                      <a:pt x="4983" y="14496"/>
                    </a:cubicBezTo>
                    <a:cubicBezTo>
                      <a:pt x="4957" y="14343"/>
                      <a:pt x="4938" y="14191"/>
                      <a:pt x="4913" y="14032"/>
                    </a:cubicBezTo>
                    <a:cubicBezTo>
                      <a:pt x="4875" y="13816"/>
                      <a:pt x="4805" y="13543"/>
                      <a:pt x="4919" y="13352"/>
                    </a:cubicBezTo>
                    <a:cubicBezTo>
                      <a:pt x="4919" y="13358"/>
                      <a:pt x="4926" y="13365"/>
                      <a:pt x="4932" y="13371"/>
                    </a:cubicBezTo>
                    <a:cubicBezTo>
                      <a:pt x="4940" y="13383"/>
                      <a:pt x="4956" y="13390"/>
                      <a:pt x="4972" y="13390"/>
                    </a:cubicBezTo>
                    <a:cubicBezTo>
                      <a:pt x="4980" y="13390"/>
                      <a:pt x="4989" y="13388"/>
                      <a:pt x="4996" y="13384"/>
                    </a:cubicBezTo>
                    <a:cubicBezTo>
                      <a:pt x="5034" y="13339"/>
                      <a:pt x="5027" y="13295"/>
                      <a:pt x="5034" y="13238"/>
                    </a:cubicBezTo>
                    <a:lnTo>
                      <a:pt x="5034" y="13219"/>
                    </a:lnTo>
                    <a:cubicBezTo>
                      <a:pt x="5040" y="13206"/>
                      <a:pt x="5040" y="13199"/>
                      <a:pt x="5034" y="13193"/>
                    </a:cubicBezTo>
                    <a:cubicBezTo>
                      <a:pt x="5040" y="13155"/>
                      <a:pt x="5046" y="13117"/>
                      <a:pt x="5053" y="13085"/>
                    </a:cubicBezTo>
                    <a:cubicBezTo>
                      <a:pt x="5065" y="12971"/>
                      <a:pt x="5091" y="12863"/>
                      <a:pt x="5116" y="12748"/>
                    </a:cubicBezTo>
                    <a:cubicBezTo>
                      <a:pt x="5167" y="12545"/>
                      <a:pt x="5237" y="12348"/>
                      <a:pt x="5320" y="12151"/>
                    </a:cubicBezTo>
                    <a:close/>
                    <a:moveTo>
                      <a:pt x="4792" y="14032"/>
                    </a:moveTo>
                    <a:cubicBezTo>
                      <a:pt x="4799" y="14076"/>
                      <a:pt x="4805" y="14115"/>
                      <a:pt x="4811" y="14159"/>
                    </a:cubicBezTo>
                    <a:cubicBezTo>
                      <a:pt x="4741" y="14172"/>
                      <a:pt x="4671" y="14197"/>
                      <a:pt x="4614" y="14229"/>
                    </a:cubicBezTo>
                    <a:cubicBezTo>
                      <a:pt x="4532" y="14267"/>
                      <a:pt x="4455" y="14299"/>
                      <a:pt x="4373" y="14337"/>
                    </a:cubicBezTo>
                    <a:lnTo>
                      <a:pt x="3890" y="14553"/>
                    </a:lnTo>
                    <a:cubicBezTo>
                      <a:pt x="3572" y="14699"/>
                      <a:pt x="3254" y="14839"/>
                      <a:pt x="2937" y="14985"/>
                    </a:cubicBezTo>
                    <a:cubicBezTo>
                      <a:pt x="2915" y="14996"/>
                      <a:pt x="2926" y="15026"/>
                      <a:pt x="2945" y="15026"/>
                    </a:cubicBezTo>
                    <a:cubicBezTo>
                      <a:pt x="2949" y="15026"/>
                      <a:pt x="2952" y="15025"/>
                      <a:pt x="2956" y="15023"/>
                    </a:cubicBezTo>
                    <a:cubicBezTo>
                      <a:pt x="3280" y="14890"/>
                      <a:pt x="3604" y="14763"/>
                      <a:pt x="3928" y="14629"/>
                    </a:cubicBezTo>
                    <a:lnTo>
                      <a:pt x="4405" y="14439"/>
                    </a:lnTo>
                    <a:cubicBezTo>
                      <a:pt x="4481" y="14407"/>
                      <a:pt x="4563" y="14369"/>
                      <a:pt x="4640" y="14337"/>
                    </a:cubicBezTo>
                    <a:cubicBezTo>
                      <a:pt x="4703" y="14318"/>
                      <a:pt x="4767" y="14293"/>
                      <a:pt x="4824" y="14261"/>
                    </a:cubicBezTo>
                    <a:lnTo>
                      <a:pt x="4824" y="14267"/>
                    </a:lnTo>
                    <a:cubicBezTo>
                      <a:pt x="4843" y="14381"/>
                      <a:pt x="4862" y="14496"/>
                      <a:pt x="4881" y="14610"/>
                    </a:cubicBezTo>
                    <a:cubicBezTo>
                      <a:pt x="4881" y="14699"/>
                      <a:pt x="4919" y="14782"/>
                      <a:pt x="4983" y="14852"/>
                    </a:cubicBezTo>
                    <a:cubicBezTo>
                      <a:pt x="5018" y="14880"/>
                      <a:pt x="5058" y="14894"/>
                      <a:pt x="5100" y="14894"/>
                    </a:cubicBezTo>
                    <a:cubicBezTo>
                      <a:pt x="5133" y="14894"/>
                      <a:pt x="5167" y="14884"/>
                      <a:pt x="5199" y="14864"/>
                    </a:cubicBezTo>
                    <a:cubicBezTo>
                      <a:pt x="5224" y="14845"/>
                      <a:pt x="5237" y="14820"/>
                      <a:pt x="5250" y="14795"/>
                    </a:cubicBezTo>
                    <a:cubicBezTo>
                      <a:pt x="5256" y="14814"/>
                      <a:pt x="5269" y="14833"/>
                      <a:pt x="5275" y="14852"/>
                    </a:cubicBezTo>
                    <a:lnTo>
                      <a:pt x="5326" y="14934"/>
                    </a:lnTo>
                    <a:cubicBezTo>
                      <a:pt x="4424" y="15258"/>
                      <a:pt x="3521" y="15576"/>
                      <a:pt x="2619" y="15900"/>
                    </a:cubicBezTo>
                    <a:cubicBezTo>
                      <a:pt x="2174" y="16059"/>
                      <a:pt x="1736" y="16218"/>
                      <a:pt x="1291" y="16364"/>
                    </a:cubicBezTo>
                    <a:cubicBezTo>
                      <a:pt x="1068" y="16440"/>
                      <a:pt x="839" y="16504"/>
                      <a:pt x="611" y="16555"/>
                    </a:cubicBezTo>
                    <a:cubicBezTo>
                      <a:pt x="542" y="16569"/>
                      <a:pt x="437" y="16609"/>
                      <a:pt x="348" y="16609"/>
                    </a:cubicBezTo>
                    <a:cubicBezTo>
                      <a:pt x="314" y="16609"/>
                      <a:pt x="282" y="16603"/>
                      <a:pt x="255" y="16587"/>
                    </a:cubicBezTo>
                    <a:cubicBezTo>
                      <a:pt x="140" y="16510"/>
                      <a:pt x="312" y="16402"/>
                      <a:pt x="369" y="16351"/>
                    </a:cubicBezTo>
                    <a:cubicBezTo>
                      <a:pt x="770" y="16046"/>
                      <a:pt x="1195" y="15780"/>
                      <a:pt x="1640" y="15563"/>
                    </a:cubicBezTo>
                    <a:cubicBezTo>
                      <a:pt x="1653" y="15557"/>
                      <a:pt x="1659" y="15538"/>
                      <a:pt x="1659" y="15525"/>
                    </a:cubicBezTo>
                    <a:cubicBezTo>
                      <a:pt x="1685" y="15519"/>
                      <a:pt x="1710" y="15513"/>
                      <a:pt x="1736" y="15506"/>
                    </a:cubicBezTo>
                    <a:cubicBezTo>
                      <a:pt x="1761" y="15494"/>
                      <a:pt x="1761" y="15443"/>
                      <a:pt x="1729" y="15436"/>
                    </a:cubicBezTo>
                    <a:cubicBezTo>
                      <a:pt x="1589" y="15436"/>
                      <a:pt x="1450" y="15443"/>
                      <a:pt x="1310" y="15449"/>
                    </a:cubicBezTo>
                    <a:cubicBezTo>
                      <a:pt x="1278" y="15449"/>
                      <a:pt x="1253" y="15449"/>
                      <a:pt x="1284" y="15424"/>
                    </a:cubicBezTo>
                    <a:cubicBezTo>
                      <a:pt x="1310" y="15411"/>
                      <a:pt x="1335" y="15398"/>
                      <a:pt x="1367" y="15386"/>
                    </a:cubicBezTo>
                    <a:cubicBezTo>
                      <a:pt x="1437" y="15360"/>
                      <a:pt x="1507" y="15328"/>
                      <a:pt x="1577" y="15303"/>
                    </a:cubicBezTo>
                    <a:cubicBezTo>
                      <a:pt x="1844" y="15195"/>
                      <a:pt x="2110" y="15100"/>
                      <a:pt x="2384" y="15004"/>
                    </a:cubicBezTo>
                    <a:cubicBezTo>
                      <a:pt x="2917" y="14814"/>
                      <a:pt x="3451" y="14636"/>
                      <a:pt x="3972" y="14420"/>
                    </a:cubicBezTo>
                    <a:cubicBezTo>
                      <a:pt x="4252" y="14305"/>
                      <a:pt x="4525" y="14178"/>
                      <a:pt x="4792" y="14032"/>
                    </a:cubicBezTo>
                    <a:close/>
                    <a:moveTo>
                      <a:pt x="8039" y="13860"/>
                    </a:moveTo>
                    <a:cubicBezTo>
                      <a:pt x="8028" y="13877"/>
                      <a:pt x="8042" y="13900"/>
                      <a:pt x="8059" y="13900"/>
                    </a:cubicBezTo>
                    <a:cubicBezTo>
                      <a:pt x="8061" y="13900"/>
                      <a:pt x="8063" y="13899"/>
                      <a:pt x="8065" y="13899"/>
                    </a:cubicBezTo>
                    <a:cubicBezTo>
                      <a:pt x="8147" y="13892"/>
                      <a:pt x="8236" y="13879"/>
                      <a:pt x="8319" y="13867"/>
                    </a:cubicBezTo>
                    <a:cubicBezTo>
                      <a:pt x="8319" y="13867"/>
                      <a:pt x="8319" y="13873"/>
                      <a:pt x="8319" y="13879"/>
                    </a:cubicBezTo>
                    <a:cubicBezTo>
                      <a:pt x="8338" y="14083"/>
                      <a:pt x="8370" y="14286"/>
                      <a:pt x="8421" y="14490"/>
                    </a:cubicBezTo>
                    <a:cubicBezTo>
                      <a:pt x="8459" y="14693"/>
                      <a:pt x="8491" y="14896"/>
                      <a:pt x="8522" y="15093"/>
                    </a:cubicBezTo>
                    <a:cubicBezTo>
                      <a:pt x="8580" y="15494"/>
                      <a:pt x="8630" y="15888"/>
                      <a:pt x="8662" y="16288"/>
                    </a:cubicBezTo>
                    <a:cubicBezTo>
                      <a:pt x="8669" y="16383"/>
                      <a:pt x="8694" y="16587"/>
                      <a:pt x="8580" y="16644"/>
                    </a:cubicBezTo>
                    <a:cubicBezTo>
                      <a:pt x="8565" y="16651"/>
                      <a:pt x="8550" y="16654"/>
                      <a:pt x="8535" y="16654"/>
                    </a:cubicBezTo>
                    <a:cubicBezTo>
                      <a:pt x="8412" y="16654"/>
                      <a:pt x="8300" y="16437"/>
                      <a:pt x="8249" y="16358"/>
                    </a:cubicBezTo>
                    <a:cubicBezTo>
                      <a:pt x="8039" y="16040"/>
                      <a:pt x="7862" y="15703"/>
                      <a:pt x="7703" y="15360"/>
                    </a:cubicBezTo>
                    <a:cubicBezTo>
                      <a:pt x="7544" y="14992"/>
                      <a:pt x="7398" y="14610"/>
                      <a:pt x="7277" y="14229"/>
                    </a:cubicBezTo>
                    <a:lnTo>
                      <a:pt x="7811" y="13968"/>
                    </a:lnTo>
                    <a:lnTo>
                      <a:pt x="8039" y="13860"/>
                    </a:lnTo>
                    <a:close/>
                    <a:moveTo>
                      <a:pt x="6966" y="14381"/>
                    </a:moveTo>
                    <a:cubicBezTo>
                      <a:pt x="7035" y="14655"/>
                      <a:pt x="7131" y="14915"/>
                      <a:pt x="7226" y="15182"/>
                    </a:cubicBezTo>
                    <a:cubicBezTo>
                      <a:pt x="7328" y="15475"/>
                      <a:pt x="7442" y="15767"/>
                      <a:pt x="7556" y="16059"/>
                    </a:cubicBezTo>
                    <a:cubicBezTo>
                      <a:pt x="7690" y="16383"/>
                      <a:pt x="7823" y="16714"/>
                      <a:pt x="7970" y="17038"/>
                    </a:cubicBezTo>
                    <a:cubicBezTo>
                      <a:pt x="7938" y="17038"/>
                      <a:pt x="7919" y="17070"/>
                      <a:pt x="7925" y="17101"/>
                    </a:cubicBezTo>
                    <a:lnTo>
                      <a:pt x="7931" y="17101"/>
                    </a:lnTo>
                    <a:cubicBezTo>
                      <a:pt x="7950" y="17197"/>
                      <a:pt x="7989" y="17330"/>
                      <a:pt x="7912" y="17406"/>
                    </a:cubicBezTo>
                    <a:cubicBezTo>
                      <a:pt x="7888" y="17429"/>
                      <a:pt x="7867" y="17438"/>
                      <a:pt x="7848" y="17438"/>
                    </a:cubicBezTo>
                    <a:cubicBezTo>
                      <a:pt x="7788" y="17438"/>
                      <a:pt x="7752" y="17342"/>
                      <a:pt x="7728" y="17279"/>
                    </a:cubicBezTo>
                    <a:cubicBezTo>
                      <a:pt x="7633" y="17057"/>
                      <a:pt x="7544" y="16834"/>
                      <a:pt x="7455" y="16612"/>
                    </a:cubicBezTo>
                    <a:cubicBezTo>
                      <a:pt x="7277" y="16161"/>
                      <a:pt x="7105" y="15703"/>
                      <a:pt x="6940" y="15246"/>
                    </a:cubicBezTo>
                    <a:cubicBezTo>
                      <a:pt x="6896" y="15119"/>
                      <a:pt x="6851" y="14992"/>
                      <a:pt x="6807" y="14871"/>
                    </a:cubicBezTo>
                    <a:cubicBezTo>
                      <a:pt x="6769" y="14750"/>
                      <a:pt x="6724" y="14636"/>
                      <a:pt x="6673" y="14521"/>
                    </a:cubicBezTo>
                    <a:lnTo>
                      <a:pt x="6966" y="14381"/>
                    </a:lnTo>
                    <a:close/>
                    <a:moveTo>
                      <a:pt x="7213" y="14261"/>
                    </a:moveTo>
                    <a:cubicBezTo>
                      <a:pt x="7372" y="15036"/>
                      <a:pt x="7715" y="15780"/>
                      <a:pt x="8141" y="16440"/>
                    </a:cubicBezTo>
                    <a:cubicBezTo>
                      <a:pt x="8224" y="16580"/>
                      <a:pt x="8332" y="16771"/>
                      <a:pt x="8516" y="16790"/>
                    </a:cubicBezTo>
                    <a:cubicBezTo>
                      <a:pt x="8526" y="16791"/>
                      <a:pt x="8536" y="16792"/>
                      <a:pt x="8546" y="16792"/>
                    </a:cubicBezTo>
                    <a:cubicBezTo>
                      <a:pt x="8681" y="16792"/>
                      <a:pt x="8766" y="16672"/>
                      <a:pt x="8796" y="16536"/>
                    </a:cubicBezTo>
                    <a:cubicBezTo>
                      <a:pt x="8834" y="16364"/>
                      <a:pt x="8789" y="16167"/>
                      <a:pt x="8770" y="15989"/>
                    </a:cubicBezTo>
                    <a:cubicBezTo>
                      <a:pt x="8758" y="15856"/>
                      <a:pt x="8745" y="15722"/>
                      <a:pt x="8726" y="15583"/>
                    </a:cubicBezTo>
                    <a:lnTo>
                      <a:pt x="8726" y="15583"/>
                    </a:lnTo>
                    <a:cubicBezTo>
                      <a:pt x="8758" y="15678"/>
                      <a:pt x="8789" y="15773"/>
                      <a:pt x="8815" y="15862"/>
                    </a:cubicBezTo>
                    <a:cubicBezTo>
                      <a:pt x="8904" y="16154"/>
                      <a:pt x="8993" y="16447"/>
                      <a:pt x="9082" y="16739"/>
                    </a:cubicBezTo>
                    <a:cubicBezTo>
                      <a:pt x="9171" y="17025"/>
                      <a:pt x="9253" y="17317"/>
                      <a:pt x="9336" y="17597"/>
                    </a:cubicBezTo>
                    <a:cubicBezTo>
                      <a:pt x="9418" y="17858"/>
                      <a:pt x="9495" y="18169"/>
                      <a:pt x="9380" y="18429"/>
                    </a:cubicBezTo>
                    <a:cubicBezTo>
                      <a:pt x="9361" y="18480"/>
                      <a:pt x="9329" y="18518"/>
                      <a:pt x="9285" y="18550"/>
                    </a:cubicBezTo>
                    <a:cubicBezTo>
                      <a:pt x="9268" y="18559"/>
                      <a:pt x="9248" y="18563"/>
                      <a:pt x="9228" y="18563"/>
                    </a:cubicBezTo>
                    <a:cubicBezTo>
                      <a:pt x="9190" y="18563"/>
                      <a:pt x="9151" y="18548"/>
                      <a:pt x="9126" y="18518"/>
                    </a:cubicBezTo>
                    <a:cubicBezTo>
                      <a:pt x="9024" y="18436"/>
                      <a:pt x="8935" y="18341"/>
                      <a:pt x="8853" y="18232"/>
                    </a:cubicBezTo>
                    <a:cubicBezTo>
                      <a:pt x="8681" y="18035"/>
                      <a:pt x="8535" y="17826"/>
                      <a:pt x="8408" y="17597"/>
                    </a:cubicBezTo>
                    <a:cubicBezTo>
                      <a:pt x="8141" y="17120"/>
                      <a:pt x="7912" y="16631"/>
                      <a:pt x="7709" y="16123"/>
                    </a:cubicBezTo>
                    <a:cubicBezTo>
                      <a:pt x="7588" y="15818"/>
                      <a:pt x="7468" y="15519"/>
                      <a:pt x="7353" y="15208"/>
                    </a:cubicBezTo>
                    <a:cubicBezTo>
                      <a:pt x="7245" y="14922"/>
                      <a:pt x="7143" y="14629"/>
                      <a:pt x="7029" y="14350"/>
                    </a:cubicBezTo>
                    <a:lnTo>
                      <a:pt x="7131" y="14299"/>
                    </a:lnTo>
                    <a:lnTo>
                      <a:pt x="7213" y="14261"/>
                    </a:lnTo>
                    <a:close/>
                    <a:moveTo>
                      <a:pt x="6610" y="14547"/>
                    </a:moveTo>
                    <a:cubicBezTo>
                      <a:pt x="6635" y="14661"/>
                      <a:pt x="6667" y="14769"/>
                      <a:pt x="6705" y="14877"/>
                    </a:cubicBezTo>
                    <a:cubicBezTo>
                      <a:pt x="6749" y="15017"/>
                      <a:pt x="6794" y="15150"/>
                      <a:pt x="6838" y="15284"/>
                    </a:cubicBezTo>
                    <a:cubicBezTo>
                      <a:pt x="6927" y="15551"/>
                      <a:pt x="7023" y="15818"/>
                      <a:pt x="7118" y="16078"/>
                    </a:cubicBezTo>
                    <a:cubicBezTo>
                      <a:pt x="7220" y="16345"/>
                      <a:pt x="7315" y="16606"/>
                      <a:pt x="7417" y="16873"/>
                    </a:cubicBezTo>
                    <a:lnTo>
                      <a:pt x="7576" y="17267"/>
                    </a:lnTo>
                    <a:cubicBezTo>
                      <a:pt x="7614" y="17362"/>
                      <a:pt x="7652" y="17483"/>
                      <a:pt x="7747" y="17540"/>
                    </a:cubicBezTo>
                    <a:cubicBezTo>
                      <a:pt x="7778" y="17553"/>
                      <a:pt x="7810" y="17560"/>
                      <a:pt x="7841" y="17560"/>
                    </a:cubicBezTo>
                    <a:cubicBezTo>
                      <a:pt x="7916" y="17560"/>
                      <a:pt x="7989" y="17524"/>
                      <a:pt x="8033" y="17457"/>
                    </a:cubicBezTo>
                    <a:cubicBezTo>
                      <a:pt x="8065" y="17406"/>
                      <a:pt x="8084" y="17343"/>
                      <a:pt x="8084" y="17279"/>
                    </a:cubicBezTo>
                    <a:cubicBezTo>
                      <a:pt x="8103" y="17317"/>
                      <a:pt x="8122" y="17356"/>
                      <a:pt x="8141" y="17394"/>
                    </a:cubicBezTo>
                    <a:cubicBezTo>
                      <a:pt x="8116" y="17394"/>
                      <a:pt x="8090" y="17419"/>
                      <a:pt x="8090" y="17444"/>
                    </a:cubicBezTo>
                    <a:cubicBezTo>
                      <a:pt x="8071" y="17546"/>
                      <a:pt x="8071" y="17641"/>
                      <a:pt x="8065" y="17743"/>
                    </a:cubicBezTo>
                    <a:cubicBezTo>
                      <a:pt x="8052" y="17838"/>
                      <a:pt x="8039" y="17940"/>
                      <a:pt x="8014" y="18035"/>
                    </a:cubicBezTo>
                    <a:cubicBezTo>
                      <a:pt x="7976" y="18220"/>
                      <a:pt x="7912" y="18404"/>
                      <a:pt x="7823" y="18576"/>
                    </a:cubicBezTo>
                    <a:cubicBezTo>
                      <a:pt x="7779" y="18660"/>
                      <a:pt x="7679" y="18795"/>
                      <a:pt x="7574" y="18795"/>
                    </a:cubicBezTo>
                    <a:cubicBezTo>
                      <a:pt x="7545" y="18795"/>
                      <a:pt x="7516" y="18785"/>
                      <a:pt x="7487" y="18760"/>
                    </a:cubicBezTo>
                    <a:cubicBezTo>
                      <a:pt x="7436" y="18715"/>
                      <a:pt x="7404" y="18652"/>
                      <a:pt x="7385" y="18588"/>
                    </a:cubicBezTo>
                    <a:cubicBezTo>
                      <a:pt x="7347" y="18499"/>
                      <a:pt x="7321" y="18404"/>
                      <a:pt x="7290" y="18315"/>
                    </a:cubicBezTo>
                    <a:cubicBezTo>
                      <a:pt x="7042" y="17533"/>
                      <a:pt x="6845" y="16733"/>
                      <a:pt x="6692" y="15932"/>
                    </a:cubicBezTo>
                    <a:cubicBezTo>
                      <a:pt x="6648" y="15703"/>
                      <a:pt x="6610" y="15481"/>
                      <a:pt x="6572" y="15258"/>
                    </a:cubicBezTo>
                    <a:cubicBezTo>
                      <a:pt x="6546" y="15042"/>
                      <a:pt x="6508" y="14833"/>
                      <a:pt x="6463" y="14623"/>
                    </a:cubicBezTo>
                    <a:lnTo>
                      <a:pt x="6610" y="14547"/>
                    </a:lnTo>
                    <a:close/>
                    <a:moveTo>
                      <a:pt x="5701" y="1"/>
                    </a:moveTo>
                    <a:cubicBezTo>
                      <a:pt x="5593" y="1"/>
                      <a:pt x="5478" y="20"/>
                      <a:pt x="5377" y="70"/>
                    </a:cubicBezTo>
                    <a:cubicBezTo>
                      <a:pt x="5364" y="83"/>
                      <a:pt x="5364" y="109"/>
                      <a:pt x="5377" y="121"/>
                    </a:cubicBezTo>
                    <a:lnTo>
                      <a:pt x="5313" y="140"/>
                    </a:lnTo>
                    <a:cubicBezTo>
                      <a:pt x="5307" y="140"/>
                      <a:pt x="5301" y="147"/>
                      <a:pt x="5294" y="153"/>
                    </a:cubicBezTo>
                    <a:cubicBezTo>
                      <a:pt x="5148" y="159"/>
                      <a:pt x="5002" y="185"/>
                      <a:pt x="4856" y="217"/>
                    </a:cubicBezTo>
                    <a:cubicBezTo>
                      <a:pt x="4722" y="248"/>
                      <a:pt x="4595" y="293"/>
                      <a:pt x="4468" y="344"/>
                    </a:cubicBezTo>
                    <a:cubicBezTo>
                      <a:pt x="4405" y="369"/>
                      <a:pt x="4341" y="395"/>
                      <a:pt x="4277" y="426"/>
                    </a:cubicBezTo>
                    <a:cubicBezTo>
                      <a:pt x="4214" y="452"/>
                      <a:pt x="4163" y="490"/>
                      <a:pt x="4119" y="541"/>
                    </a:cubicBezTo>
                    <a:cubicBezTo>
                      <a:pt x="4099" y="566"/>
                      <a:pt x="4119" y="598"/>
                      <a:pt x="4150" y="598"/>
                    </a:cubicBezTo>
                    <a:cubicBezTo>
                      <a:pt x="4049" y="655"/>
                      <a:pt x="3953" y="719"/>
                      <a:pt x="3864" y="789"/>
                    </a:cubicBezTo>
                    <a:cubicBezTo>
                      <a:pt x="3731" y="897"/>
                      <a:pt x="3610" y="1011"/>
                      <a:pt x="3502" y="1138"/>
                    </a:cubicBezTo>
                    <a:cubicBezTo>
                      <a:pt x="3400" y="1252"/>
                      <a:pt x="3286" y="1392"/>
                      <a:pt x="3242" y="1545"/>
                    </a:cubicBezTo>
                    <a:cubicBezTo>
                      <a:pt x="3242" y="1564"/>
                      <a:pt x="3254" y="1577"/>
                      <a:pt x="3267" y="1577"/>
                    </a:cubicBezTo>
                    <a:cubicBezTo>
                      <a:pt x="3172" y="1729"/>
                      <a:pt x="3089" y="1888"/>
                      <a:pt x="3032" y="2053"/>
                    </a:cubicBezTo>
                    <a:cubicBezTo>
                      <a:pt x="2987" y="2187"/>
                      <a:pt x="2956" y="2326"/>
                      <a:pt x="2943" y="2460"/>
                    </a:cubicBezTo>
                    <a:cubicBezTo>
                      <a:pt x="2937" y="2536"/>
                      <a:pt x="2930" y="2606"/>
                      <a:pt x="2930" y="2676"/>
                    </a:cubicBezTo>
                    <a:cubicBezTo>
                      <a:pt x="2930" y="2739"/>
                      <a:pt x="2937" y="2797"/>
                      <a:pt x="2956" y="2854"/>
                    </a:cubicBezTo>
                    <a:cubicBezTo>
                      <a:pt x="2943" y="2905"/>
                      <a:pt x="2937" y="2956"/>
                      <a:pt x="2924" y="3013"/>
                    </a:cubicBezTo>
                    <a:cubicBezTo>
                      <a:pt x="2911" y="3095"/>
                      <a:pt x="2905" y="3184"/>
                      <a:pt x="2898" y="3273"/>
                    </a:cubicBezTo>
                    <a:cubicBezTo>
                      <a:pt x="2886" y="3356"/>
                      <a:pt x="2886" y="3438"/>
                      <a:pt x="2911" y="3521"/>
                    </a:cubicBezTo>
                    <a:cubicBezTo>
                      <a:pt x="2917" y="3527"/>
                      <a:pt x="2924" y="3534"/>
                      <a:pt x="2937" y="3534"/>
                    </a:cubicBezTo>
                    <a:cubicBezTo>
                      <a:pt x="2924" y="3604"/>
                      <a:pt x="2911" y="3674"/>
                      <a:pt x="2905" y="3750"/>
                    </a:cubicBezTo>
                    <a:cubicBezTo>
                      <a:pt x="2886" y="3839"/>
                      <a:pt x="2886" y="3928"/>
                      <a:pt x="2917" y="4010"/>
                    </a:cubicBezTo>
                    <a:cubicBezTo>
                      <a:pt x="2905" y="4036"/>
                      <a:pt x="2898" y="4061"/>
                      <a:pt x="2892" y="4080"/>
                    </a:cubicBezTo>
                    <a:cubicBezTo>
                      <a:pt x="2886" y="4106"/>
                      <a:pt x="2873" y="4157"/>
                      <a:pt x="2867" y="4188"/>
                    </a:cubicBezTo>
                    <a:cubicBezTo>
                      <a:pt x="2860" y="4214"/>
                      <a:pt x="2854" y="4239"/>
                      <a:pt x="2854" y="4258"/>
                    </a:cubicBezTo>
                    <a:cubicBezTo>
                      <a:pt x="2498" y="5256"/>
                      <a:pt x="2314" y="6305"/>
                      <a:pt x="2314" y="7359"/>
                    </a:cubicBezTo>
                    <a:cubicBezTo>
                      <a:pt x="2314" y="7690"/>
                      <a:pt x="2307" y="8039"/>
                      <a:pt x="2384" y="8363"/>
                    </a:cubicBezTo>
                    <a:cubicBezTo>
                      <a:pt x="2390" y="8376"/>
                      <a:pt x="2396" y="8389"/>
                      <a:pt x="2409" y="8389"/>
                    </a:cubicBezTo>
                    <a:cubicBezTo>
                      <a:pt x="2409" y="8554"/>
                      <a:pt x="2422" y="8713"/>
                      <a:pt x="2441" y="8872"/>
                    </a:cubicBezTo>
                    <a:cubicBezTo>
                      <a:pt x="2504" y="9450"/>
                      <a:pt x="2663" y="10009"/>
                      <a:pt x="2911" y="10537"/>
                    </a:cubicBezTo>
                    <a:cubicBezTo>
                      <a:pt x="2975" y="10677"/>
                      <a:pt x="3051" y="10816"/>
                      <a:pt x="3134" y="10950"/>
                    </a:cubicBezTo>
                    <a:cubicBezTo>
                      <a:pt x="3172" y="11026"/>
                      <a:pt x="3223" y="11090"/>
                      <a:pt x="3273" y="11160"/>
                    </a:cubicBezTo>
                    <a:cubicBezTo>
                      <a:pt x="3311" y="11223"/>
                      <a:pt x="3362" y="11280"/>
                      <a:pt x="3432" y="11325"/>
                    </a:cubicBezTo>
                    <a:cubicBezTo>
                      <a:pt x="3432" y="11325"/>
                      <a:pt x="3435" y="11328"/>
                      <a:pt x="3441" y="11328"/>
                    </a:cubicBezTo>
                    <a:cubicBezTo>
                      <a:pt x="3444" y="11328"/>
                      <a:pt x="3447" y="11327"/>
                      <a:pt x="3451" y="11325"/>
                    </a:cubicBezTo>
                    <a:cubicBezTo>
                      <a:pt x="3515" y="11433"/>
                      <a:pt x="3585" y="11541"/>
                      <a:pt x="3655" y="11643"/>
                    </a:cubicBezTo>
                    <a:cubicBezTo>
                      <a:pt x="3807" y="11871"/>
                      <a:pt x="3991" y="12075"/>
                      <a:pt x="4208" y="12240"/>
                    </a:cubicBezTo>
                    <a:cubicBezTo>
                      <a:pt x="4216" y="12252"/>
                      <a:pt x="4229" y="12256"/>
                      <a:pt x="4242" y="12256"/>
                    </a:cubicBezTo>
                    <a:cubicBezTo>
                      <a:pt x="4250" y="12256"/>
                      <a:pt x="4258" y="12255"/>
                      <a:pt x="4265" y="12253"/>
                    </a:cubicBezTo>
                    <a:cubicBezTo>
                      <a:pt x="4316" y="12303"/>
                      <a:pt x="4366" y="12354"/>
                      <a:pt x="4424" y="12405"/>
                    </a:cubicBezTo>
                    <a:cubicBezTo>
                      <a:pt x="4513" y="12475"/>
                      <a:pt x="4602" y="12545"/>
                      <a:pt x="4697" y="12608"/>
                    </a:cubicBezTo>
                    <a:cubicBezTo>
                      <a:pt x="4741" y="12640"/>
                      <a:pt x="4792" y="12672"/>
                      <a:pt x="4843" y="12704"/>
                    </a:cubicBezTo>
                    <a:cubicBezTo>
                      <a:pt x="4882" y="12726"/>
                      <a:pt x="4931" y="12763"/>
                      <a:pt x="4985" y="12763"/>
                    </a:cubicBezTo>
                    <a:cubicBezTo>
                      <a:pt x="4993" y="12763"/>
                      <a:pt x="5001" y="12763"/>
                      <a:pt x="5008" y="12761"/>
                    </a:cubicBezTo>
                    <a:lnTo>
                      <a:pt x="5015" y="12761"/>
                    </a:lnTo>
                    <a:cubicBezTo>
                      <a:pt x="4983" y="12856"/>
                      <a:pt x="4964" y="12958"/>
                      <a:pt x="4945" y="13060"/>
                    </a:cubicBezTo>
                    <a:cubicBezTo>
                      <a:pt x="4932" y="13117"/>
                      <a:pt x="4926" y="13174"/>
                      <a:pt x="4919" y="13231"/>
                    </a:cubicBezTo>
                    <a:cubicBezTo>
                      <a:pt x="4811" y="13327"/>
                      <a:pt x="4754" y="13460"/>
                      <a:pt x="4748" y="13600"/>
                    </a:cubicBezTo>
                    <a:cubicBezTo>
                      <a:pt x="4741" y="13714"/>
                      <a:pt x="4754" y="13822"/>
                      <a:pt x="4773" y="13930"/>
                    </a:cubicBezTo>
                    <a:lnTo>
                      <a:pt x="4779" y="13962"/>
                    </a:lnTo>
                    <a:cubicBezTo>
                      <a:pt x="4493" y="14096"/>
                      <a:pt x="4214" y="14229"/>
                      <a:pt x="3928" y="14343"/>
                    </a:cubicBezTo>
                    <a:cubicBezTo>
                      <a:pt x="3636" y="14464"/>
                      <a:pt x="3331" y="14572"/>
                      <a:pt x="3026" y="14674"/>
                    </a:cubicBezTo>
                    <a:cubicBezTo>
                      <a:pt x="2720" y="14775"/>
                      <a:pt x="2422" y="14877"/>
                      <a:pt x="2123" y="14979"/>
                    </a:cubicBezTo>
                    <a:cubicBezTo>
                      <a:pt x="1971" y="15030"/>
                      <a:pt x="1818" y="15087"/>
                      <a:pt x="1666" y="15144"/>
                    </a:cubicBezTo>
                    <a:cubicBezTo>
                      <a:pt x="1519" y="15189"/>
                      <a:pt x="1380" y="15252"/>
                      <a:pt x="1246" y="15316"/>
                    </a:cubicBezTo>
                    <a:cubicBezTo>
                      <a:pt x="1189" y="15347"/>
                      <a:pt x="1151" y="15398"/>
                      <a:pt x="1145" y="15455"/>
                    </a:cubicBezTo>
                    <a:cubicBezTo>
                      <a:pt x="1145" y="15519"/>
                      <a:pt x="1189" y="15570"/>
                      <a:pt x="1246" y="15583"/>
                    </a:cubicBezTo>
                    <a:cubicBezTo>
                      <a:pt x="1274" y="15585"/>
                      <a:pt x="1303" y="15586"/>
                      <a:pt x="1332" y="15586"/>
                    </a:cubicBezTo>
                    <a:cubicBezTo>
                      <a:pt x="1382" y="15586"/>
                      <a:pt x="1433" y="15582"/>
                      <a:pt x="1481" y="15570"/>
                    </a:cubicBezTo>
                    <a:lnTo>
                      <a:pt x="1500" y="15570"/>
                    </a:lnTo>
                    <a:cubicBezTo>
                      <a:pt x="1106" y="15741"/>
                      <a:pt x="731" y="15964"/>
                      <a:pt x="388" y="16224"/>
                    </a:cubicBezTo>
                    <a:cubicBezTo>
                      <a:pt x="274" y="16313"/>
                      <a:pt x="1" y="16485"/>
                      <a:pt x="166" y="16650"/>
                    </a:cubicBezTo>
                    <a:cubicBezTo>
                      <a:pt x="221" y="16700"/>
                      <a:pt x="289" y="16724"/>
                      <a:pt x="358" y="16724"/>
                    </a:cubicBezTo>
                    <a:cubicBezTo>
                      <a:pt x="385" y="16724"/>
                      <a:pt x="412" y="16721"/>
                      <a:pt x="439" y="16714"/>
                    </a:cubicBezTo>
                    <a:cubicBezTo>
                      <a:pt x="560" y="16695"/>
                      <a:pt x="687" y="16663"/>
                      <a:pt x="808" y="16631"/>
                    </a:cubicBezTo>
                    <a:cubicBezTo>
                      <a:pt x="1291" y="16510"/>
                      <a:pt x="1767" y="16358"/>
                      <a:pt x="2231" y="16186"/>
                    </a:cubicBezTo>
                    <a:lnTo>
                      <a:pt x="3725" y="15652"/>
                    </a:lnTo>
                    <a:cubicBezTo>
                      <a:pt x="4277" y="15455"/>
                      <a:pt x="4837" y="15252"/>
                      <a:pt x="5390" y="15055"/>
                    </a:cubicBezTo>
                    <a:cubicBezTo>
                      <a:pt x="5415" y="15081"/>
                      <a:pt x="5440" y="15112"/>
                      <a:pt x="5472" y="15131"/>
                    </a:cubicBezTo>
                    <a:cubicBezTo>
                      <a:pt x="5511" y="15164"/>
                      <a:pt x="5559" y="15180"/>
                      <a:pt x="5606" y="15180"/>
                    </a:cubicBezTo>
                    <a:cubicBezTo>
                      <a:pt x="5651" y="15180"/>
                      <a:pt x="5696" y="15166"/>
                      <a:pt x="5733" y="15138"/>
                    </a:cubicBezTo>
                    <a:cubicBezTo>
                      <a:pt x="5784" y="15087"/>
                      <a:pt x="5809" y="15017"/>
                      <a:pt x="5790" y="14947"/>
                    </a:cubicBezTo>
                    <a:cubicBezTo>
                      <a:pt x="5993" y="14858"/>
                      <a:pt x="6190" y="14763"/>
                      <a:pt x="6387" y="14667"/>
                    </a:cubicBezTo>
                    <a:cubicBezTo>
                      <a:pt x="6394" y="14864"/>
                      <a:pt x="6413" y="15055"/>
                      <a:pt x="6451" y="15252"/>
                    </a:cubicBezTo>
                    <a:cubicBezTo>
                      <a:pt x="6476" y="15468"/>
                      <a:pt x="6514" y="15691"/>
                      <a:pt x="6552" y="15913"/>
                    </a:cubicBezTo>
                    <a:cubicBezTo>
                      <a:pt x="6629" y="16351"/>
                      <a:pt x="6724" y="16790"/>
                      <a:pt x="6832" y="17222"/>
                    </a:cubicBezTo>
                    <a:cubicBezTo>
                      <a:pt x="6940" y="17661"/>
                      <a:pt x="7067" y="18086"/>
                      <a:pt x="7201" y="18506"/>
                    </a:cubicBezTo>
                    <a:cubicBezTo>
                      <a:pt x="7251" y="18658"/>
                      <a:pt x="7302" y="18849"/>
                      <a:pt x="7461" y="18919"/>
                    </a:cubicBezTo>
                    <a:cubicBezTo>
                      <a:pt x="7498" y="18937"/>
                      <a:pt x="7535" y="18945"/>
                      <a:pt x="7571" y="18945"/>
                    </a:cubicBezTo>
                    <a:cubicBezTo>
                      <a:pt x="7689" y="18945"/>
                      <a:pt x="7802" y="18863"/>
                      <a:pt x="7874" y="18766"/>
                    </a:cubicBezTo>
                    <a:cubicBezTo>
                      <a:pt x="7995" y="18582"/>
                      <a:pt x="8084" y="18379"/>
                      <a:pt x="8135" y="18156"/>
                    </a:cubicBezTo>
                    <a:cubicBezTo>
                      <a:pt x="8160" y="18048"/>
                      <a:pt x="8186" y="17934"/>
                      <a:pt x="8198" y="17819"/>
                    </a:cubicBezTo>
                    <a:cubicBezTo>
                      <a:pt x="8211" y="17730"/>
                      <a:pt x="8217" y="17641"/>
                      <a:pt x="8217" y="17553"/>
                    </a:cubicBezTo>
                    <a:cubicBezTo>
                      <a:pt x="8236" y="17591"/>
                      <a:pt x="8262" y="17629"/>
                      <a:pt x="8281" y="17667"/>
                    </a:cubicBezTo>
                    <a:cubicBezTo>
                      <a:pt x="8414" y="17902"/>
                      <a:pt x="8573" y="18131"/>
                      <a:pt x="8745" y="18341"/>
                    </a:cubicBezTo>
                    <a:cubicBezTo>
                      <a:pt x="8834" y="18449"/>
                      <a:pt x="8929" y="18550"/>
                      <a:pt x="9031" y="18639"/>
                    </a:cubicBezTo>
                    <a:cubicBezTo>
                      <a:pt x="9083" y="18691"/>
                      <a:pt x="9153" y="18718"/>
                      <a:pt x="9224" y="18718"/>
                    </a:cubicBezTo>
                    <a:cubicBezTo>
                      <a:pt x="9266" y="18718"/>
                      <a:pt x="9309" y="18709"/>
                      <a:pt x="9349" y="18690"/>
                    </a:cubicBezTo>
                    <a:cubicBezTo>
                      <a:pt x="9584" y="18557"/>
                      <a:pt x="9584" y="18201"/>
                      <a:pt x="9546" y="17972"/>
                    </a:cubicBezTo>
                    <a:cubicBezTo>
                      <a:pt x="9488" y="17667"/>
                      <a:pt x="9406" y="17362"/>
                      <a:pt x="9304" y="17070"/>
                    </a:cubicBezTo>
                    <a:cubicBezTo>
                      <a:pt x="9196" y="16720"/>
                      <a:pt x="9094" y="16371"/>
                      <a:pt x="8993" y="16021"/>
                    </a:cubicBezTo>
                    <a:lnTo>
                      <a:pt x="8840" y="15500"/>
                    </a:lnTo>
                    <a:cubicBezTo>
                      <a:pt x="8796" y="15316"/>
                      <a:pt x="8738" y="15138"/>
                      <a:pt x="8669" y="14966"/>
                    </a:cubicBezTo>
                    <a:cubicBezTo>
                      <a:pt x="8662" y="14953"/>
                      <a:pt x="8650" y="14941"/>
                      <a:pt x="8637" y="14934"/>
                    </a:cubicBezTo>
                    <a:cubicBezTo>
                      <a:pt x="8618" y="14820"/>
                      <a:pt x="8599" y="14706"/>
                      <a:pt x="8573" y="14591"/>
                    </a:cubicBezTo>
                    <a:cubicBezTo>
                      <a:pt x="8554" y="14470"/>
                      <a:pt x="8529" y="14343"/>
                      <a:pt x="8510" y="14223"/>
                    </a:cubicBezTo>
                    <a:cubicBezTo>
                      <a:pt x="8491" y="14096"/>
                      <a:pt x="8459" y="13975"/>
                      <a:pt x="8414" y="13854"/>
                    </a:cubicBezTo>
                    <a:lnTo>
                      <a:pt x="8408" y="13848"/>
                    </a:lnTo>
                    <a:cubicBezTo>
                      <a:pt x="8675" y="13790"/>
                      <a:pt x="8929" y="13695"/>
                      <a:pt x="9171" y="13574"/>
                    </a:cubicBezTo>
                    <a:cubicBezTo>
                      <a:pt x="9336" y="13492"/>
                      <a:pt x="9495" y="13390"/>
                      <a:pt x="9647" y="13276"/>
                    </a:cubicBezTo>
                    <a:cubicBezTo>
                      <a:pt x="9723" y="13219"/>
                      <a:pt x="9793" y="13161"/>
                      <a:pt x="9863" y="13091"/>
                    </a:cubicBezTo>
                    <a:lnTo>
                      <a:pt x="9927" y="13041"/>
                    </a:lnTo>
                    <a:cubicBezTo>
                      <a:pt x="10378" y="12805"/>
                      <a:pt x="10817" y="12539"/>
                      <a:pt x="11261" y="12291"/>
                    </a:cubicBezTo>
                    <a:cubicBezTo>
                      <a:pt x="11706" y="12037"/>
                      <a:pt x="12170" y="11789"/>
                      <a:pt x="12628" y="11541"/>
                    </a:cubicBezTo>
                    <a:cubicBezTo>
                      <a:pt x="12799" y="11446"/>
                      <a:pt x="12977" y="11357"/>
                      <a:pt x="13155" y="11255"/>
                    </a:cubicBezTo>
                    <a:cubicBezTo>
                      <a:pt x="13158" y="11258"/>
                      <a:pt x="13163" y="11260"/>
                      <a:pt x="13169" y="11260"/>
                    </a:cubicBezTo>
                    <a:cubicBezTo>
                      <a:pt x="13174" y="11260"/>
                      <a:pt x="13180" y="11258"/>
                      <a:pt x="13187" y="11255"/>
                    </a:cubicBezTo>
                    <a:cubicBezTo>
                      <a:pt x="13587" y="11020"/>
                      <a:pt x="13981" y="10766"/>
                      <a:pt x="14369" y="10518"/>
                    </a:cubicBezTo>
                    <a:cubicBezTo>
                      <a:pt x="14566" y="10391"/>
                      <a:pt x="14763" y="10270"/>
                      <a:pt x="14953" y="10143"/>
                    </a:cubicBezTo>
                    <a:cubicBezTo>
                      <a:pt x="15049" y="10079"/>
                      <a:pt x="15144" y="10022"/>
                      <a:pt x="15239" y="9959"/>
                    </a:cubicBezTo>
                    <a:cubicBezTo>
                      <a:pt x="15335" y="9901"/>
                      <a:pt x="15424" y="9844"/>
                      <a:pt x="15513" y="9774"/>
                    </a:cubicBezTo>
                    <a:cubicBezTo>
                      <a:pt x="15576" y="9723"/>
                      <a:pt x="15589" y="9628"/>
                      <a:pt x="15525" y="9571"/>
                    </a:cubicBezTo>
                    <a:cubicBezTo>
                      <a:pt x="15506" y="9555"/>
                      <a:pt x="15483" y="9547"/>
                      <a:pt x="15459" y="9547"/>
                    </a:cubicBezTo>
                    <a:cubicBezTo>
                      <a:pt x="15435" y="9547"/>
                      <a:pt x="15411" y="9555"/>
                      <a:pt x="15392" y="9571"/>
                    </a:cubicBezTo>
                    <a:cubicBezTo>
                      <a:pt x="15163" y="9666"/>
                      <a:pt x="14928" y="9755"/>
                      <a:pt x="14693" y="9844"/>
                    </a:cubicBezTo>
                    <a:lnTo>
                      <a:pt x="13988" y="10136"/>
                    </a:lnTo>
                    <a:lnTo>
                      <a:pt x="13289" y="10422"/>
                    </a:lnTo>
                    <a:cubicBezTo>
                      <a:pt x="13238" y="10454"/>
                      <a:pt x="13180" y="10473"/>
                      <a:pt x="13117" y="10480"/>
                    </a:cubicBezTo>
                    <a:cubicBezTo>
                      <a:pt x="13085" y="10480"/>
                      <a:pt x="13041" y="10461"/>
                      <a:pt x="13060" y="10416"/>
                    </a:cubicBezTo>
                    <a:cubicBezTo>
                      <a:pt x="13072" y="10391"/>
                      <a:pt x="13117" y="10365"/>
                      <a:pt x="13136" y="10346"/>
                    </a:cubicBezTo>
                    <a:cubicBezTo>
                      <a:pt x="13225" y="10270"/>
                      <a:pt x="13320" y="10187"/>
                      <a:pt x="13409" y="10105"/>
                    </a:cubicBezTo>
                    <a:cubicBezTo>
                      <a:pt x="13625" y="9914"/>
                      <a:pt x="13841" y="9723"/>
                      <a:pt x="14057" y="9533"/>
                    </a:cubicBezTo>
                    <a:cubicBezTo>
                      <a:pt x="14092" y="9510"/>
                      <a:pt x="14064" y="9461"/>
                      <a:pt x="14030" y="9461"/>
                    </a:cubicBezTo>
                    <a:cubicBezTo>
                      <a:pt x="14027" y="9461"/>
                      <a:pt x="14023" y="9462"/>
                      <a:pt x="14019" y="9463"/>
                    </a:cubicBezTo>
                    <a:cubicBezTo>
                      <a:pt x="13708" y="9590"/>
                      <a:pt x="13397" y="9723"/>
                      <a:pt x="13085" y="9850"/>
                    </a:cubicBezTo>
                    <a:cubicBezTo>
                      <a:pt x="13085" y="9850"/>
                      <a:pt x="13079" y="9844"/>
                      <a:pt x="13072" y="9844"/>
                    </a:cubicBezTo>
                    <a:cubicBezTo>
                      <a:pt x="12952" y="9876"/>
                      <a:pt x="12837" y="9920"/>
                      <a:pt x="12736" y="9984"/>
                    </a:cubicBezTo>
                    <a:lnTo>
                      <a:pt x="12405" y="10149"/>
                    </a:lnTo>
                    <a:lnTo>
                      <a:pt x="11732" y="10499"/>
                    </a:lnTo>
                    <a:cubicBezTo>
                      <a:pt x="11287" y="10727"/>
                      <a:pt x="10836" y="10956"/>
                      <a:pt x="10391" y="11191"/>
                    </a:cubicBezTo>
                    <a:cubicBezTo>
                      <a:pt x="10143" y="11325"/>
                      <a:pt x="9895" y="11465"/>
                      <a:pt x="9641" y="11598"/>
                    </a:cubicBezTo>
                    <a:cubicBezTo>
                      <a:pt x="9628" y="11604"/>
                      <a:pt x="9622" y="11623"/>
                      <a:pt x="9628" y="11636"/>
                    </a:cubicBezTo>
                    <a:cubicBezTo>
                      <a:pt x="9571" y="11585"/>
                      <a:pt x="9507" y="11547"/>
                      <a:pt x="9444" y="11509"/>
                    </a:cubicBezTo>
                    <a:cubicBezTo>
                      <a:pt x="9488" y="11465"/>
                      <a:pt x="9520" y="11414"/>
                      <a:pt x="9552" y="11357"/>
                    </a:cubicBezTo>
                    <a:cubicBezTo>
                      <a:pt x="9577" y="11325"/>
                      <a:pt x="9596" y="11280"/>
                      <a:pt x="9609" y="11242"/>
                    </a:cubicBezTo>
                    <a:lnTo>
                      <a:pt x="9615" y="11229"/>
                    </a:lnTo>
                    <a:cubicBezTo>
                      <a:pt x="9679" y="11153"/>
                      <a:pt x="9736" y="11071"/>
                      <a:pt x="9774" y="10982"/>
                    </a:cubicBezTo>
                    <a:cubicBezTo>
                      <a:pt x="9825" y="10874"/>
                      <a:pt x="9857" y="10759"/>
                      <a:pt x="9876" y="10638"/>
                    </a:cubicBezTo>
                    <a:cubicBezTo>
                      <a:pt x="9882" y="10594"/>
                      <a:pt x="9889" y="10543"/>
                      <a:pt x="9889" y="10499"/>
                    </a:cubicBezTo>
                    <a:cubicBezTo>
                      <a:pt x="9895" y="10492"/>
                      <a:pt x="9901" y="10486"/>
                      <a:pt x="9901" y="10480"/>
                    </a:cubicBezTo>
                    <a:cubicBezTo>
                      <a:pt x="10009" y="10270"/>
                      <a:pt x="10086" y="10054"/>
                      <a:pt x="10124" y="9819"/>
                    </a:cubicBezTo>
                    <a:cubicBezTo>
                      <a:pt x="10143" y="9819"/>
                      <a:pt x="10156" y="9812"/>
                      <a:pt x="10162" y="9800"/>
                    </a:cubicBezTo>
                    <a:cubicBezTo>
                      <a:pt x="10206" y="9685"/>
                      <a:pt x="10251" y="9571"/>
                      <a:pt x="10283" y="9456"/>
                    </a:cubicBezTo>
                    <a:cubicBezTo>
                      <a:pt x="10314" y="9342"/>
                      <a:pt x="10334" y="9221"/>
                      <a:pt x="10346" y="9101"/>
                    </a:cubicBezTo>
                    <a:cubicBezTo>
                      <a:pt x="10378" y="8859"/>
                      <a:pt x="10384" y="8618"/>
                      <a:pt x="10365" y="8376"/>
                    </a:cubicBezTo>
                    <a:cubicBezTo>
                      <a:pt x="10359" y="8217"/>
                      <a:pt x="10334" y="8058"/>
                      <a:pt x="10302" y="7900"/>
                    </a:cubicBezTo>
                    <a:cubicBezTo>
                      <a:pt x="10302" y="7893"/>
                      <a:pt x="10302" y="7893"/>
                      <a:pt x="10302" y="7893"/>
                    </a:cubicBezTo>
                    <a:cubicBezTo>
                      <a:pt x="10302" y="7487"/>
                      <a:pt x="10238" y="7086"/>
                      <a:pt x="10117" y="6699"/>
                    </a:cubicBezTo>
                    <a:cubicBezTo>
                      <a:pt x="10035" y="6413"/>
                      <a:pt x="9920" y="6133"/>
                      <a:pt x="9781" y="5866"/>
                    </a:cubicBezTo>
                    <a:cubicBezTo>
                      <a:pt x="9793" y="5860"/>
                      <a:pt x="9800" y="5841"/>
                      <a:pt x="9793" y="5828"/>
                    </a:cubicBezTo>
                    <a:cubicBezTo>
                      <a:pt x="9647" y="5402"/>
                      <a:pt x="9463" y="4995"/>
                      <a:pt x="9247" y="4601"/>
                    </a:cubicBezTo>
                    <a:cubicBezTo>
                      <a:pt x="9145" y="4417"/>
                      <a:pt x="9044" y="4233"/>
                      <a:pt x="8935" y="4049"/>
                    </a:cubicBezTo>
                    <a:cubicBezTo>
                      <a:pt x="8853" y="3890"/>
                      <a:pt x="8751" y="3737"/>
                      <a:pt x="8637" y="3597"/>
                    </a:cubicBezTo>
                    <a:cubicBezTo>
                      <a:pt x="8573" y="3527"/>
                      <a:pt x="8503" y="3458"/>
                      <a:pt x="8427" y="3400"/>
                    </a:cubicBezTo>
                    <a:cubicBezTo>
                      <a:pt x="8408" y="3388"/>
                      <a:pt x="8395" y="3375"/>
                      <a:pt x="8376" y="3362"/>
                    </a:cubicBezTo>
                    <a:cubicBezTo>
                      <a:pt x="8364" y="3356"/>
                      <a:pt x="8338" y="3330"/>
                      <a:pt x="8319" y="3311"/>
                    </a:cubicBezTo>
                    <a:cubicBezTo>
                      <a:pt x="8281" y="3273"/>
                      <a:pt x="8243" y="3241"/>
                      <a:pt x="8198" y="3203"/>
                    </a:cubicBezTo>
                    <a:cubicBezTo>
                      <a:pt x="8205" y="3203"/>
                      <a:pt x="8205" y="3197"/>
                      <a:pt x="8205" y="3191"/>
                    </a:cubicBezTo>
                    <a:cubicBezTo>
                      <a:pt x="8205" y="3153"/>
                      <a:pt x="8198" y="3121"/>
                      <a:pt x="8179" y="3083"/>
                    </a:cubicBezTo>
                    <a:cubicBezTo>
                      <a:pt x="8160" y="3051"/>
                      <a:pt x="8141" y="3013"/>
                      <a:pt x="8122" y="2981"/>
                    </a:cubicBezTo>
                    <a:cubicBezTo>
                      <a:pt x="8084" y="2911"/>
                      <a:pt x="8039" y="2841"/>
                      <a:pt x="7995" y="2778"/>
                    </a:cubicBezTo>
                    <a:cubicBezTo>
                      <a:pt x="7976" y="2759"/>
                      <a:pt x="7963" y="2733"/>
                      <a:pt x="7944" y="2714"/>
                    </a:cubicBezTo>
                    <a:cubicBezTo>
                      <a:pt x="7950" y="2682"/>
                      <a:pt x="7944" y="2644"/>
                      <a:pt x="7931" y="2612"/>
                    </a:cubicBezTo>
                    <a:cubicBezTo>
                      <a:pt x="7919" y="2574"/>
                      <a:pt x="7906" y="2542"/>
                      <a:pt x="7893" y="2511"/>
                    </a:cubicBezTo>
                    <a:cubicBezTo>
                      <a:pt x="7862" y="2441"/>
                      <a:pt x="7830" y="2371"/>
                      <a:pt x="7792" y="2307"/>
                    </a:cubicBezTo>
                    <a:cubicBezTo>
                      <a:pt x="7722" y="2187"/>
                      <a:pt x="7633" y="2079"/>
                      <a:pt x="7525" y="1990"/>
                    </a:cubicBezTo>
                    <a:cubicBezTo>
                      <a:pt x="7842" y="1888"/>
                      <a:pt x="8135" y="1723"/>
                      <a:pt x="8383" y="1500"/>
                    </a:cubicBezTo>
                    <a:cubicBezTo>
                      <a:pt x="8389" y="1488"/>
                      <a:pt x="8402" y="1475"/>
                      <a:pt x="8402" y="1462"/>
                    </a:cubicBezTo>
                    <a:cubicBezTo>
                      <a:pt x="8421" y="1462"/>
                      <a:pt x="8433" y="1462"/>
                      <a:pt x="8453" y="1456"/>
                    </a:cubicBezTo>
                    <a:cubicBezTo>
                      <a:pt x="8465" y="1449"/>
                      <a:pt x="8472" y="1437"/>
                      <a:pt x="8472" y="1424"/>
                    </a:cubicBezTo>
                    <a:cubicBezTo>
                      <a:pt x="8477" y="1430"/>
                      <a:pt x="8484" y="1432"/>
                      <a:pt x="8490" y="1432"/>
                    </a:cubicBezTo>
                    <a:cubicBezTo>
                      <a:pt x="8509" y="1432"/>
                      <a:pt x="8524" y="1405"/>
                      <a:pt x="8510" y="1386"/>
                    </a:cubicBezTo>
                    <a:cubicBezTo>
                      <a:pt x="8402" y="1227"/>
                      <a:pt x="8262" y="1087"/>
                      <a:pt x="8103" y="973"/>
                    </a:cubicBezTo>
                    <a:cubicBezTo>
                      <a:pt x="7950" y="846"/>
                      <a:pt x="7773" y="750"/>
                      <a:pt x="7582" y="687"/>
                    </a:cubicBezTo>
                    <a:cubicBezTo>
                      <a:pt x="7578" y="687"/>
                      <a:pt x="7574" y="687"/>
                      <a:pt x="7571" y="687"/>
                    </a:cubicBezTo>
                    <a:cubicBezTo>
                      <a:pt x="7487" y="687"/>
                      <a:pt x="7416" y="620"/>
                      <a:pt x="7410" y="534"/>
                    </a:cubicBezTo>
                    <a:cubicBezTo>
                      <a:pt x="7379" y="490"/>
                      <a:pt x="7334" y="445"/>
                      <a:pt x="7296" y="407"/>
                    </a:cubicBezTo>
                    <a:cubicBezTo>
                      <a:pt x="7207" y="331"/>
                      <a:pt x="7118" y="261"/>
                      <a:pt x="7016" y="204"/>
                    </a:cubicBezTo>
                    <a:cubicBezTo>
                      <a:pt x="6915" y="147"/>
                      <a:pt x="6807" y="102"/>
                      <a:pt x="6699" y="70"/>
                    </a:cubicBezTo>
                    <a:cubicBezTo>
                      <a:pt x="6648" y="58"/>
                      <a:pt x="6591" y="45"/>
                      <a:pt x="6540" y="39"/>
                    </a:cubicBezTo>
                    <a:cubicBezTo>
                      <a:pt x="6511" y="32"/>
                      <a:pt x="6483" y="29"/>
                      <a:pt x="6454" y="29"/>
                    </a:cubicBezTo>
                    <a:cubicBezTo>
                      <a:pt x="6425" y="29"/>
                      <a:pt x="6397" y="32"/>
                      <a:pt x="6368" y="39"/>
                    </a:cubicBezTo>
                    <a:cubicBezTo>
                      <a:pt x="6349" y="45"/>
                      <a:pt x="6343" y="64"/>
                      <a:pt x="6355" y="83"/>
                    </a:cubicBezTo>
                    <a:cubicBezTo>
                      <a:pt x="6247" y="51"/>
                      <a:pt x="6139" y="32"/>
                      <a:pt x="6031" y="20"/>
                    </a:cubicBezTo>
                    <a:cubicBezTo>
                      <a:pt x="5923" y="7"/>
                      <a:pt x="5815" y="1"/>
                      <a:pt x="57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97"/>
              <p:cNvSpPr/>
              <p:nvPr/>
            </p:nvSpPr>
            <p:spPr>
              <a:xfrm>
                <a:off x="2992802" y="-542962"/>
                <a:ext cx="244344" cy="120889"/>
              </a:xfrm>
              <a:custGeom>
                <a:rect b="b" l="l" r="r" t="t"/>
                <a:pathLst>
                  <a:path extrusionOk="0" h="848" w="1714">
                    <a:moveTo>
                      <a:pt x="1683" y="1"/>
                    </a:moveTo>
                    <a:cubicBezTo>
                      <a:pt x="1681" y="1"/>
                      <a:pt x="1679" y="1"/>
                      <a:pt x="1677" y="1"/>
                    </a:cubicBezTo>
                    <a:cubicBezTo>
                      <a:pt x="1607" y="14"/>
                      <a:pt x="1537" y="46"/>
                      <a:pt x="1480" y="90"/>
                    </a:cubicBezTo>
                    <a:lnTo>
                      <a:pt x="1283" y="192"/>
                    </a:lnTo>
                    <a:cubicBezTo>
                      <a:pt x="1143" y="268"/>
                      <a:pt x="1003" y="338"/>
                      <a:pt x="863" y="408"/>
                    </a:cubicBezTo>
                    <a:cubicBezTo>
                      <a:pt x="584" y="548"/>
                      <a:pt x="298" y="675"/>
                      <a:pt x="18" y="809"/>
                    </a:cubicBezTo>
                    <a:cubicBezTo>
                      <a:pt x="1" y="820"/>
                      <a:pt x="10" y="848"/>
                      <a:pt x="31" y="848"/>
                    </a:cubicBezTo>
                    <a:cubicBezTo>
                      <a:pt x="33" y="848"/>
                      <a:pt x="35" y="847"/>
                      <a:pt x="37" y="847"/>
                    </a:cubicBezTo>
                    <a:cubicBezTo>
                      <a:pt x="330" y="732"/>
                      <a:pt x="622" y="605"/>
                      <a:pt x="902" y="472"/>
                    </a:cubicBezTo>
                    <a:cubicBezTo>
                      <a:pt x="1041" y="408"/>
                      <a:pt x="1181" y="345"/>
                      <a:pt x="1315" y="268"/>
                    </a:cubicBezTo>
                    <a:cubicBezTo>
                      <a:pt x="1384" y="237"/>
                      <a:pt x="1454" y="198"/>
                      <a:pt x="1524" y="160"/>
                    </a:cubicBezTo>
                    <a:cubicBezTo>
                      <a:pt x="1594" y="135"/>
                      <a:pt x="1651" y="97"/>
                      <a:pt x="1702" y="46"/>
                    </a:cubicBezTo>
                    <a:cubicBezTo>
                      <a:pt x="1714" y="29"/>
                      <a:pt x="1704" y="1"/>
                      <a:pt x="16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97"/>
              <p:cNvSpPr/>
              <p:nvPr/>
            </p:nvSpPr>
            <p:spPr>
              <a:xfrm>
                <a:off x="3897186" y="-820093"/>
                <a:ext cx="52889" cy="31220"/>
              </a:xfrm>
              <a:custGeom>
                <a:rect b="b" l="l" r="r" t="t"/>
                <a:pathLst>
                  <a:path extrusionOk="0" h="219" w="371">
                    <a:moveTo>
                      <a:pt x="334" y="0"/>
                    </a:moveTo>
                    <a:cubicBezTo>
                      <a:pt x="332" y="0"/>
                      <a:pt x="330" y="0"/>
                      <a:pt x="328" y="1"/>
                    </a:cubicBezTo>
                    <a:cubicBezTo>
                      <a:pt x="302" y="14"/>
                      <a:pt x="277" y="20"/>
                      <a:pt x="251" y="39"/>
                    </a:cubicBezTo>
                    <a:lnTo>
                      <a:pt x="181" y="71"/>
                    </a:lnTo>
                    <a:cubicBezTo>
                      <a:pt x="131" y="103"/>
                      <a:pt x="86" y="128"/>
                      <a:pt x="35" y="160"/>
                    </a:cubicBezTo>
                    <a:cubicBezTo>
                      <a:pt x="1" y="171"/>
                      <a:pt x="18" y="219"/>
                      <a:pt x="50" y="219"/>
                    </a:cubicBezTo>
                    <a:cubicBezTo>
                      <a:pt x="53" y="219"/>
                      <a:pt x="57" y="218"/>
                      <a:pt x="61" y="217"/>
                    </a:cubicBezTo>
                    <a:cubicBezTo>
                      <a:pt x="112" y="192"/>
                      <a:pt x="162" y="166"/>
                      <a:pt x="207" y="134"/>
                    </a:cubicBezTo>
                    <a:cubicBezTo>
                      <a:pt x="232" y="122"/>
                      <a:pt x="258" y="109"/>
                      <a:pt x="283" y="96"/>
                    </a:cubicBezTo>
                    <a:cubicBezTo>
                      <a:pt x="309" y="77"/>
                      <a:pt x="334" y="64"/>
                      <a:pt x="353" y="45"/>
                    </a:cubicBezTo>
                    <a:cubicBezTo>
                      <a:pt x="370" y="28"/>
                      <a:pt x="356" y="0"/>
                      <a:pt x="3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97"/>
              <p:cNvSpPr/>
              <p:nvPr/>
            </p:nvSpPr>
            <p:spPr>
              <a:xfrm>
                <a:off x="3626185" y="-907908"/>
                <a:ext cx="288821" cy="156386"/>
              </a:xfrm>
              <a:custGeom>
                <a:rect b="b" l="l" r="r" t="t"/>
                <a:pathLst>
                  <a:path extrusionOk="0" h="1097" w="2026">
                    <a:moveTo>
                      <a:pt x="2000" y="0"/>
                    </a:moveTo>
                    <a:cubicBezTo>
                      <a:pt x="1911" y="20"/>
                      <a:pt x="1828" y="51"/>
                      <a:pt x="1746" y="96"/>
                    </a:cubicBezTo>
                    <a:cubicBezTo>
                      <a:pt x="1663" y="134"/>
                      <a:pt x="1574" y="172"/>
                      <a:pt x="1491" y="217"/>
                    </a:cubicBezTo>
                    <a:cubicBezTo>
                      <a:pt x="1320" y="306"/>
                      <a:pt x="1148" y="394"/>
                      <a:pt x="983" y="483"/>
                    </a:cubicBezTo>
                    <a:cubicBezTo>
                      <a:pt x="653" y="661"/>
                      <a:pt x="329" y="852"/>
                      <a:pt x="17" y="1055"/>
                    </a:cubicBezTo>
                    <a:cubicBezTo>
                      <a:pt x="1" y="1066"/>
                      <a:pt x="13" y="1096"/>
                      <a:pt x="28" y="1096"/>
                    </a:cubicBezTo>
                    <a:cubicBezTo>
                      <a:pt x="31" y="1096"/>
                      <a:pt x="34" y="1095"/>
                      <a:pt x="36" y="1094"/>
                    </a:cubicBezTo>
                    <a:cubicBezTo>
                      <a:pt x="367" y="909"/>
                      <a:pt x="691" y="725"/>
                      <a:pt x="1028" y="547"/>
                    </a:cubicBezTo>
                    <a:cubicBezTo>
                      <a:pt x="1193" y="458"/>
                      <a:pt x="1358" y="375"/>
                      <a:pt x="1523" y="293"/>
                    </a:cubicBezTo>
                    <a:cubicBezTo>
                      <a:pt x="1606" y="248"/>
                      <a:pt x="1695" y="210"/>
                      <a:pt x="1777" y="166"/>
                    </a:cubicBezTo>
                    <a:cubicBezTo>
                      <a:pt x="1860" y="134"/>
                      <a:pt x="1936" y="89"/>
                      <a:pt x="2013" y="32"/>
                    </a:cubicBezTo>
                    <a:cubicBezTo>
                      <a:pt x="2025" y="20"/>
                      <a:pt x="2013" y="0"/>
                      <a:pt x="20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97"/>
              <p:cNvSpPr/>
              <p:nvPr/>
            </p:nvSpPr>
            <p:spPr>
              <a:xfrm>
                <a:off x="2643822" y="-273243"/>
                <a:ext cx="60872" cy="29509"/>
              </a:xfrm>
              <a:custGeom>
                <a:rect b="b" l="l" r="r" t="t"/>
                <a:pathLst>
                  <a:path extrusionOk="0" h="207" w="427">
                    <a:moveTo>
                      <a:pt x="398" y="0"/>
                    </a:moveTo>
                    <a:cubicBezTo>
                      <a:pt x="370" y="0"/>
                      <a:pt x="339" y="24"/>
                      <a:pt x="312" y="35"/>
                    </a:cubicBezTo>
                    <a:lnTo>
                      <a:pt x="217" y="79"/>
                    </a:lnTo>
                    <a:cubicBezTo>
                      <a:pt x="153" y="111"/>
                      <a:pt x="89" y="143"/>
                      <a:pt x="26" y="162"/>
                    </a:cubicBezTo>
                    <a:cubicBezTo>
                      <a:pt x="1" y="175"/>
                      <a:pt x="7" y="207"/>
                      <a:pt x="32" y="207"/>
                    </a:cubicBezTo>
                    <a:cubicBezTo>
                      <a:pt x="109" y="188"/>
                      <a:pt x="178" y="168"/>
                      <a:pt x="248" y="143"/>
                    </a:cubicBezTo>
                    <a:cubicBezTo>
                      <a:pt x="280" y="130"/>
                      <a:pt x="312" y="118"/>
                      <a:pt x="344" y="99"/>
                    </a:cubicBezTo>
                    <a:cubicBezTo>
                      <a:pt x="375" y="79"/>
                      <a:pt x="426" y="60"/>
                      <a:pt x="426" y="29"/>
                    </a:cubicBezTo>
                    <a:cubicBezTo>
                      <a:pt x="426" y="16"/>
                      <a:pt x="420" y="10"/>
                      <a:pt x="414" y="3"/>
                    </a:cubicBezTo>
                    <a:cubicBezTo>
                      <a:pt x="408" y="1"/>
                      <a:pt x="403" y="0"/>
                      <a:pt x="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97"/>
              <p:cNvSpPr/>
              <p:nvPr/>
            </p:nvSpPr>
            <p:spPr>
              <a:xfrm>
                <a:off x="2231973" y="-114292"/>
                <a:ext cx="200008" cy="74558"/>
              </a:xfrm>
              <a:custGeom>
                <a:rect b="b" l="l" r="r" t="t"/>
                <a:pathLst>
                  <a:path extrusionOk="0" h="523" w="1403">
                    <a:moveTo>
                      <a:pt x="1358" y="0"/>
                    </a:moveTo>
                    <a:cubicBezTo>
                      <a:pt x="1244" y="19"/>
                      <a:pt x="1129" y="58"/>
                      <a:pt x="1028" y="102"/>
                    </a:cubicBezTo>
                    <a:lnTo>
                      <a:pt x="697" y="223"/>
                    </a:lnTo>
                    <a:cubicBezTo>
                      <a:pt x="468" y="299"/>
                      <a:pt x="246" y="382"/>
                      <a:pt x="30" y="477"/>
                    </a:cubicBezTo>
                    <a:cubicBezTo>
                      <a:pt x="1" y="489"/>
                      <a:pt x="15" y="522"/>
                      <a:pt x="42" y="522"/>
                    </a:cubicBezTo>
                    <a:cubicBezTo>
                      <a:pt x="44" y="522"/>
                      <a:pt x="47" y="522"/>
                      <a:pt x="49" y="521"/>
                    </a:cubicBezTo>
                    <a:cubicBezTo>
                      <a:pt x="278" y="452"/>
                      <a:pt x="500" y="375"/>
                      <a:pt x="729" y="299"/>
                    </a:cubicBezTo>
                    <a:lnTo>
                      <a:pt x="1059" y="178"/>
                    </a:lnTo>
                    <a:cubicBezTo>
                      <a:pt x="1167" y="146"/>
                      <a:pt x="1275" y="102"/>
                      <a:pt x="1377" y="51"/>
                    </a:cubicBezTo>
                    <a:cubicBezTo>
                      <a:pt x="1402" y="32"/>
                      <a:pt x="1383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97"/>
              <p:cNvSpPr/>
              <p:nvPr/>
            </p:nvSpPr>
            <p:spPr>
              <a:xfrm>
                <a:off x="2493138" y="-145797"/>
                <a:ext cx="51748" cy="20386"/>
              </a:xfrm>
              <a:custGeom>
                <a:rect b="b" l="l" r="r" t="t"/>
                <a:pathLst>
                  <a:path extrusionOk="0" h="143" w="363">
                    <a:moveTo>
                      <a:pt x="295" y="0"/>
                    </a:moveTo>
                    <a:cubicBezTo>
                      <a:pt x="282" y="0"/>
                      <a:pt x="270" y="2"/>
                      <a:pt x="257" y="5"/>
                    </a:cubicBezTo>
                    <a:cubicBezTo>
                      <a:pt x="225" y="5"/>
                      <a:pt x="200" y="12"/>
                      <a:pt x="174" y="24"/>
                    </a:cubicBezTo>
                    <a:cubicBezTo>
                      <a:pt x="123" y="37"/>
                      <a:pt x="79" y="62"/>
                      <a:pt x="28" y="88"/>
                    </a:cubicBezTo>
                    <a:cubicBezTo>
                      <a:pt x="0" y="93"/>
                      <a:pt x="21" y="142"/>
                      <a:pt x="43" y="142"/>
                    </a:cubicBezTo>
                    <a:cubicBezTo>
                      <a:pt x="47" y="142"/>
                      <a:pt x="50" y="141"/>
                      <a:pt x="53" y="139"/>
                    </a:cubicBezTo>
                    <a:cubicBezTo>
                      <a:pt x="98" y="120"/>
                      <a:pt x="149" y="101"/>
                      <a:pt x="193" y="82"/>
                    </a:cubicBezTo>
                    <a:cubicBezTo>
                      <a:pt x="219" y="75"/>
                      <a:pt x="244" y="69"/>
                      <a:pt x="270" y="62"/>
                    </a:cubicBezTo>
                    <a:lnTo>
                      <a:pt x="339" y="37"/>
                    </a:lnTo>
                    <a:cubicBezTo>
                      <a:pt x="363" y="31"/>
                      <a:pt x="359" y="4"/>
                      <a:pt x="339" y="4"/>
                    </a:cubicBezTo>
                    <a:cubicBezTo>
                      <a:pt x="338" y="4"/>
                      <a:pt x="335" y="5"/>
                      <a:pt x="333" y="5"/>
                    </a:cubicBezTo>
                    <a:cubicBezTo>
                      <a:pt x="320" y="2"/>
                      <a:pt x="308" y="0"/>
                      <a:pt x="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97"/>
              <p:cNvSpPr/>
              <p:nvPr/>
            </p:nvSpPr>
            <p:spPr>
              <a:xfrm>
                <a:off x="3069783" y="-407817"/>
                <a:ext cx="111337" cy="50038"/>
              </a:xfrm>
              <a:custGeom>
                <a:rect b="b" l="l" r="r" t="t"/>
                <a:pathLst>
                  <a:path extrusionOk="0" h="351" w="781">
                    <a:moveTo>
                      <a:pt x="743" y="0"/>
                    </a:moveTo>
                    <a:cubicBezTo>
                      <a:pt x="711" y="0"/>
                      <a:pt x="679" y="7"/>
                      <a:pt x="654" y="19"/>
                    </a:cubicBezTo>
                    <a:lnTo>
                      <a:pt x="565" y="58"/>
                    </a:lnTo>
                    <a:lnTo>
                      <a:pt x="381" y="140"/>
                    </a:lnTo>
                    <a:cubicBezTo>
                      <a:pt x="253" y="185"/>
                      <a:pt x="133" y="242"/>
                      <a:pt x="18" y="305"/>
                    </a:cubicBezTo>
                    <a:cubicBezTo>
                      <a:pt x="1" y="317"/>
                      <a:pt x="5" y="351"/>
                      <a:pt x="26" y="351"/>
                    </a:cubicBezTo>
                    <a:cubicBezTo>
                      <a:pt x="27" y="351"/>
                      <a:pt x="29" y="350"/>
                      <a:pt x="31" y="350"/>
                    </a:cubicBezTo>
                    <a:cubicBezTo>
                      <a:pt x="158" y="312"/>
                      <a:pt x="285" y="261"/>
                      <a:pt x="406" y="210"/>
                    </a:cubicBezTo>
                    <a:lnTo>
                      <a:pt x="584" y="140"/>
                    </a:lnTo>
                    <a:lnTo>
                      <a:pt x="679" y="102"/>
                    </a:lnTo>
                    <a:cubicBezTo>
                      <a:pt x="711" y="96"/>
                      <a:pt x="743" y="77"/>
                      <a:pt x="768" y="51"/>
                    </a:cubicBezTo>
                    <a:cubicBezTo>
                      <a:pt x="781" y="32"/>
                      <a:pt x="768" y="0"/>
                      <a:pt x="7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97"/>
              <p:cNvSpPr/>
              <p:nvPr/>
            </p:nvSpPr>
            <p:spPr>
              <a:xfrm>
                <a:off x="3086890" y="-637477"/>
                <a:ext cx="9124" cy="28654"/>
              </a:xfrm>
              <a:custGeom>
                <a:rect b="b" l="l" r="r" t="t"/>
                <a:pathLst>
                  <a:path extrusionOk="0" h="201" w="64">
                    <a:moveTo>
                      <a:pt x="26" y="0"/>
                    </a:moveTo>
                    <a:cubicBezTo>
                      <a:pt x="21" y="0"/>
                      <a:pt x="16" y="4"/>
                      <a:pt x="13" y="10"/>
                    </a:cubicBezTo>
                    <a:cubicBezTo>
                      <a:pt x="6" y="16"/>
                      <a:pt x="0" y="23"/>
                      <a:pt x="0" y="35"/>
                    </a:cubicBezTo>
                    <a:cubicBezTo>
                      <a:pt x="0" y="42"/>
                      <a:pt x="0" y="48"/>
                      <a:pt x="0" y="61"/>
                    </a:cubicBezTo>
                    <a:lnTo>
                      <a:pt x="0" y="99"/>
                    </a:lnTo>
                    <a:cubicBezTo>
                      <a:pt x="0" y="124"/>
                      <a:pt x="6" y="156"/>
                      <a:pt x="6" y="175"/>
                    </a:cubicBezTo>
                    <a:cubicBezTo>
                      <a:pt x="13" y="194"/>
                      <a:pt x="25" y="201"/>
                      <a:pt x="38" y="201"/>
                    </a:cubicBezTo>
                    <a:cubicBezTo>
                      <a:pt x="57" y="201"/>
                      <a:pt x="64" y="182"/>
                      <a:pt x="64" y="169"/>
                    </a:cubicBezTo>
                    <a:lnTo>
                      <a:pt x="57" y="93"/>
                    </a:lnTo>
                    <a:cubicBezTo>
                      <a:pt x="57" y="86"/>
                      <a:pt x="57" y="67"/>
                      <a:pt x="57" y="54"/>
                    </a:cubicBezTo>
                    <a:cubicBezTo>
                      <a:pt x="57" y="48"/>
                      <a:pt x="57" y="42"/>
                      <a:pt x="57" y="35"/>
                    </a:cubicBezTo>
                    <a:cubicBezTo>
                      <a:pt x="51" y="23"/>
                      <a:pt x="45" y="16"/>
                      <a:pt x="45" y="10"/>
                    </a:cubicBezTo>
                    <a:cubicBezTo>
                      <a:pt x="38" y="4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97"/>
              <p:cNvSpPr/>
              <p:nvPr/>
            </p:nvSpPr>
            <p:spPr>
              <a:xfrm>
                <a:off x="3125808" y="-589435"/>
                <a:ext cx="20956" cy="51321"/>
              </a:xfrm>
              <a:custGeom>
                <a:rect b="b" l="l" r="r" t="t"/>
                <a:pathLst>
                  <a:path extrusionOk="0" h="360" w="147">
                    <a:moveTo>
                      <a:pt x="27" y="0"/>
                    </a:moveTo>
                    <a:cubicBezTo>
                      <a:pt x="13" y="0"/>
                      <a:pt x="0" y="10"/>
                      <a:pt x="0" y="29"/>
                    </a:cubicBezTo>
                    <a:cubicBezTo>
                      <a:pt x="7" y="54"/>
                      <a:pt x="13" y="86"/>
                      <a:pt x="19" y="118"/>
                    </a:cubicBezTo>
                    <a:cubicBezTo>
                      <a:pt x="26" y="150"/>
                      <a:pt x="26" y="175"/>
                      <a:pt x="32" y="200"/>
                    </a:cubicBezTo>
                    <a:cubicBezTo>
                      <a:pt x="38" y="226"/>
                      <a:pt x="45" y="258"/>
                      <a:pt x="57" y="289"/>
                    </a:cubicBezTo>
                    <a:cubicBezTo>
                      <a:pt x="57" y="308"/>
                      <a:pt x="64" y="321"/>
                      <a:pt x="70" y="340"/>
                    </a:cubicBezTo>
                    <a:cubicBezTo>
                      <a:pt x="83" y="353"/>
                      <a:pt x="96" y="359"/>
                      <a:pt x="115" y="359"/>
                    </a:cubicBezTo>
                    <a:cubicBezTo>
                      <a:pt x="134" y="353"/>
                      <a:pt x="146" y="334"/>
                      <a:pt x="146" y="321"/>
                    </a:cubicBezTo>
                    <a:cubicBezTo>
                      <a:pt x="146" y="302"/>
                      <a:pt x="140" y="283"/>
                      <a:pt x="134" y="270"/>
                    </a:cubicBezTo>
                    <a:cubicBezTo>
                      <a:pt x="127" y="239"/>
                      <a:pt x="121" y="213"/>
                      <a:pt x="108" y="181"/>
                    </a:cubicBezTo>
                    <a:cubicBezTo>
                      <a:pt x="102" y="156"/>
                      <a:pt x="89" y="124"/>
                      <a:pt x="77" y="105"/>
                    </a:cubicBezTo>
                    <a:cubicBezTo>
                      <a:pt x="70" y="80"/>
                      <a:pt x="57" y="42"/>
                      <a:pt x="51" y="16"/>
                    </a:cubicBezTo>
                    <a:cubicBezTo>
                      <a:pt x="46" y="5"/>
                      <a:pt x="36" y="0"/>
                      <a:pt x="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97"/>
              <p:cNvSpPr/>
              <p:nvPr/>
            </p:nvSpPr>
            <p:spPr>
              <a:xfrm>
                <a:off x="3253540" y="-693787"/>
                <a:ext cx="14541" cy="70423"/>
              </a:xfrm>
              <a:custGeom>
                <a:rect b="b" l="l" r="r" t="t"/>
                <a:pathLst>
                  <a:path extrusionOk="0" h="494" w="102">
                    <a:moveTo>
                      <a:pt x="36" y="1"/>
                    </a:moveTo>
                    <a:cubicBezTo>
                      <a:pt x="20" y="1"/>
                      <a:pt x="0" y="14"/>
                      <a:pt x="0" y="36"/>
                    </a:cubicBezTo>
                    <a:lnTo>
                      <a:pt x="13" y="271"/>
                    </a:lnTo>
                    <a:cubicBezTo>
                      <a:pt x="13" y="310"/>
                      <a:pt x="13" y="354"/>
                      <a:pt x="19" y="392"/>
                    </a:cubicBezTo>
                    <a:cubicBezTo>
                      <a:pt x="26" y="430"/>
                      <a:pt x="19" y="468"/>
                      <a:pt x="57" y="494"/>
                    </a:cubicBezTo>
                    <a:lnTo>
                      <a:pt x="77" y="494"/>
                    </a:lnTo>
                    <a:cubicBezTo>
                      <a:pt x="102" y="468"/>
                      <a:pt x="96" y="411"/>
                      <a:pt x="96" y="380"/>
                    </a:cubicBezTo>
                    <a:cubicBezTo>
                      <a:pt x="89" y="354"/>
                      <a:pt x="89" y="303"/>
                      <a:pt x="83" y="265"/>
                    </a:cubicBezTo>
                    <a:cubicBezTo>
                      <a:pt x="77" y="183"/>
                      <a:pt x="70" y="106"/>
                      <a:pt x="57" y="24"/>
                    </a:cubicBezTo>
                    <a:cubicBezTo>
                      <a:pt x="57" y="8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97"/>
              <p:cNvSpPr/>
              <p:nvPr/>
            </p:nvSpPr>
            <p:spPr>
              <a:xfrm>
                <a:off x="3240852" y="-741401"/>
                <a:ext cx="13686" cy="41057"/>
              </a:xfrm>
              <a:custGeom>
                <a:rect b="b" l="l" r="r" t="t"/>
                <a:pathLst>
                  <a:path extrusionOk="0" h="288" w="96">
                    <a:moveTo>
                      <a:pt x="42" y="0"/>
                    </a:moveTo>
                    <a:cubicBezTo>
                      <a:pt x="39" y="0"/>
                      <a:pt x="35" y="1"/>
                      <a:pt x="32" y="2"/>
                    </a:cubicBezTo>
                    <a:cubicBezTo>
                      <a:pt x="13" y="2"/>
                      <a:pt x="0" y="21"/>
                      <a:pt x="0" y="40"/>
                    </a:cubicBezTo>
                    <a:cubicBezTo>
                      <a:pt x="7" y="78"/>
                      <a:pt x="13" y="123"/>
                      <a:pt x="13" y="154"/>
                    </a:cubicBezTo>
                    <a:cubicBezTo>
                      <a:pt x="13" y="180"/>
                      <a:pt x="19" y="192"/>
                      <a:pt x="19" y="211"/>
                    </a:cubicBezTo>
                    <a:cubicBezTo>
                      <a:pt x="19" y="224"/>
                      <a:pt x="26" y="231"/>
                      <a:pt x="26" y="237"/>
                    </a:cubicBezTo>
                    <a:cubicBezTo>
                      <a:pt x="26" y="250"/>
                      <a:pt x="32" y="262"/>
                      <a:pt x="38" y="269"/>
                    </a:cubicBezTo>
                    <a:cubicBezTo>
                      <a:pt x="45" y="281"/>
                      <a:pt x="51" y="281"/>
                      <a:pt x="64" y="288"/>
                    </a:cubicBezTo>
                    <a:cubicBezTo>
                      <a:pt x="70" y="281"/>
                      <a:pt x="83" y="281"/>
                      <a:pt x="83" y="269"/>
                    </a:cubicBezTo>
                    <a:cubicBezTo>
                      <a:pt x="89" y="262"/>
                      <a:pt x="89" y="250"/>
                      <a:pt x="89" y="237"/>
                    </a:cubicBezTo>
                    <a:cubicBezTo>
                      <a:pt x="96" y="231"/>
                      <a:pt x="96" y="218"/>
                      <a:pt x="89" y="205"/>
                    </a:cubicBezTo>
                    <a:lnTo>
                      <a:pt x="83" y="148"/>
                    </a:lnTo>
                    <a:lnTo>
                      <a:pt x="70" y="34"/>
                    </a:lnTo>
                    <a:cubicBezTo>
                      <a:pt x="70" y="12"/>
                      <a:pt x="57" y="0"/>
                      <a:pt x="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90" name="Google Shape;2190;p97"/>
          <p:cNvSpPr txBox="1"/>
          <p:nvPr/>
        </p:nvSpPr>
        <p:spPr>
          <a:xfrm>
            <a:off x="1277687" y="1279363"/>
            <a:ext cx="543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composition 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putting something together based on elements or qualities 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91" name="Google Shape;2191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7770" y="47834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98"/>
          <p:cNvSpPr txBox="1"/>
          <p:nvPr/>
        </p:nvSpPr>
        <p:spPr>
          <a:xfrm>
            <a:off x="0" y="0"/>
            <a:ext cx="9144000" cy="69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Share your journey with us!</a:t>
            </a:r>
            <a:r>
              <a:rPr b="1" lang="en" sz="2800">
                <a:solidFill>
                  <a:srgbClr val="FFFFFF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 </a:t>
            </a:r>
            <a:endParaRPr sz="2000">
              <a:solidFill>
                <a:srgbClr val="FFFFFF"/>
              </a:solidFill>
              <a:highlight>
                <a:srgbClr val="78909C"/>
              </a:highlight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2197" name="Google Shape;2197;p98"/>
          <p:cNvSpPr/>
          <p:nvPr/>
        </p:nvSpPr>
        <p:spPr>
          <a:xfrm>
            <a:off x="2799300" y="3265100"/>
            <a:ext cx="3545400" cy="634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DB33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Montserrat"/>
                <a:ea typeface="Montserrat"/>
                <a:cs typeface="Montserrat"/>
                <a:sym typeface="Montserrat"/>
              </a:rPr>
              <a:t>@subjecttoclimate</a:t>
            </a:r>
            <a:endParaRPr b="1" sz="23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98" name="Google Shape;2198;p98"/>
          <p:cNvGrpSpPr/>
          <p:nvPr/>
        </p:nvGrpSpPr>
        <p:grpSpPr>
          <a:xfrm>
            <a:off x="1412425" y="4390725"/>
            <a:ext cx="6319151" cy="584613"/>
            <a:chOff x="1762100" y="4380600"/>
            <a:chExt cx="6319151" cy="584613"/>
          </a:xfrm>
        </p:grpSpPr>
        <p:pic>
          <p:nvPicPr>
            <p:cNvPr id="2199" name="Google Shape;2199;p98"/>
            <p:cNvPicPr preferRelativeResize="0"/>
            <p:nvPr/>
          </p:nvPicPr>
          <p:blipFill rotWithShape="1">
            <a:blip r:embed="rId3">
              <a:alphaModFix/>
            </a:blip>
            <a:srcRect b="0" l="0" r="72092" t="0"/>
            <a:stretch/>
          </p:blipFill>
          <p:spPr>
            <a:xfrm>
              <a:off x="6463591" y="4380600"/>
              <a:ext cx="547871" cy="573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0" name="Google Shape;2200;p9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83941" y="4391962"/>
              <a:ext cx="709345" cy="5732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1" name="Google Shape;2201;p9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62100" y="4387025"/>
              <a:ext cx="560400" cy="5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2" name="Google Shape;2202;p9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923025" y="4398399"/>
              <a:ext cx="560399" cy="560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3" name="Google Shape;2203;p9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393800" y="4387025"/>
              <a:ext cx="560400" cy="5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4" name="Google Shape;2204;p9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520850" y="4387025"/>
              <a:ext cx="560401" cy="5604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05" name="Google Shape;2205;p98"/>
          <p:cNvPicPr preferRelativeResize="0"/>
          <p:nvPr/>
        </p:nvPicPr>
        <p:blipFill rotWithShape="1">
          <a:blip r:embed="rId9">
            <a:alphaModFix/>
          </a:blip>
          <a:srcRect b="25937" l="0" r="0" t="26653"/>
          <a:stretch/>
        </p:blipFill>
        <p:spPr>
          <a:xfrm>
            <a:off x="1412425" y="936750"/>
            <a:ext cx="6319152" cy="187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0" name="Google Shape;2210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987" y="1030404"/>
            <a:ext cx="2323800" cy="3338496"/>
          </a:xfrm>
          <a:prstGeom prst="rect">
            <a:avLst/>
          </a:prstGeom>
          <a:noFill/>
          <a:ln>
            <a:noFill/>
          </a:ln>
        </p:spPr>
      </p:pic>
      <p:sp>
        <p:nvSpPr>
          <p:cNvPr id="2211" name="Google Shape;2211;p99"/>
          <p:cNvSpPr txBox="1"/>
          <p:nvPr/>
        </p:nvSpPr>
        <p:spPr>
          <a:xfrm>
            <a:off x="476988" y="4426750"/>
            <a:ext cx="2323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Or click </a:t>
            </a:r>
            <a:r>
              <a:rPr lang="en" sz="1300">
                <a:solidFill>
                  <a:srgbClr val="1A578A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to subscribe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to our newsletter!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2" name="Google Shape;2212;p99"/>
          <p:cNvSpPr txBox="1"/>
          <p:nvPr/>
        </p:nvSpPr>
        <p:spPr>
          <a:xfrm>
            <a:off x="0" y="0"/>
            <a:ext cx="9144000" cy="69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Scan for our free newsletter!</a:t>
            </a:r>
            <a:endParaRPr sz="2000">
              <a:solidFill>
                <a:srgbClr val="FFFFFF"/>
              </a:solidFill>
              <a:highlight>
                <a:srgbClr val="D5A6BD"/>
              </a:highlight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pic>
        <p:nvPicPr>
          <p:cNvPr id="2213" name="Google Shape;2213;p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65084">
            <a:off x="2839093" y="1982141"/>
            <a:ext cx="715123" cy="1331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4" name="Google Shape;2214;p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8954" y="1996363"/>
            <a:ext cx="4455503" cy="2971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5" name="Google Shape;2215;p99"/>
          <p:cNvPicPr preferRelativeResize="0"/>
          <p:nvPr/>
        </p:nvPicPr>
        <p:blipFill rotWithShape="1">
          <a:blip r:embed="rId7">
            <a:alphaModFix/>
          </a:blip>
          <a:srcRect b="25937" l="0" r="0" t="26653"/>
          <a:stretch/>
        </p:blipFill>
        <p:spPr>
          <a:xfrm>
            <a:off x="4354163" y="958150"/>
            <a:ext cx="3662824" cy="108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100"/>
          <p:cNvSpPr txBox="1"/>
          <p:nvPr/>
        </p:nvSpPr>
        <p:spPr>
          <a:xfrm>
            <a:off x="2371175" y="4617675"/>
            <a:ext cx="6681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Please leave this slide for attribution.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1" name="Google Shape;2221;p100"/>
          <p:cNvSpPr txBox="1"/>
          <p:nvPr/>
        </p:nvSpPr>
        <p:spPr>
          <a:xfrm>
            <a:off x="0" y="0"/>
            <a:ext cx="9144000" cy="69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Creators &amp; Collaborators</a:t>
            </a:r>
            <a:endParaRPr sz="2000">
              <a:solidFill>
                <a:srgbClr val="FFFFFF"/>
              </a:solidFill>
              <a:highlight>
                <a:srgbClr val="D5A6BD"/>
              </a:highlight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grpSp>
        <p:nvGrpSpPr>
          <p:cNvPr id="2222" name="Google Shape;2222;p100"/>
          <p:cNvGrpSpPr/>
          <p:nvPr/>
        </p:nvGrpSpPr>
        <p:grpSpPr>
          <a:xfrm>
            <a:off x="292577" y="1258628"/>
            <a:ext cx="2587898" cy="2195792"/>
            <a:chOff x="292552" y="1258628"/>
            <a:chExt cx="2587898" cy="2195792"/>
          </a:xfrm>
        </p:grpSpPr>
        <p:grpSp>
          <p:nvGrpSpPr>
            <p:cNvPr id="2223" name="Google Shape;2223;p100"/>
            <p:cNvGrpSpPr/>
            <p:nvPr/>
          </p:nvGrpSpPr>
          <p:grpSpPr>
            <a:xfrm>
              <a:off x="292552" y="1258628"/>
              <a:ext cx="2587898" cy="2195792"/>
              <a:chOff x="603075" y="1218100"/>
              <a:chExt cx="2158200" cy="1831200"/>
            </a:xfrm>
          </p:grpSpPr>
          <p:sp>
            <p:nvSpPr>
              <p:cNvPr id="2224" name="Google Shape;2224;p100"/>
              <p:cNvSpPr/>
              <p:nvPr/>
            </p:nvSpPr>
            <p:spPr>
              <a:xfrm rot="-5400000">
                <a:off x="1470975" y="350200"/>
                <a:ext cx="422400" cy="2158200"/>
              </a:xfrm>
              <a:prstGeom prst="flowChartDelay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100"/>
              <p:cNvSpPr/>
              <p:nvPr/>
            </p:nvSpPr>
            <p:spPr>
              <a:xfrm>
                <a:off x="619125" y="1608700"/>
                <a:ext cx="2126100" cy="1440600"/>
              </a:xfrm>
              <a:prstGeom prst="rect">
                <a:avLst/>
              </a:prstGeom>
              <a:solidFill>
                <a:srgbClr val="FFFFFF"/>
              </a:solidFill>
              <a:ln cap="flat" cmpd="sng" w="3810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6" name="Google Shape;2226;p100"/>
            <p:cNvSpPr txBox="1"/>
            <p:nvPr/>
          </p:nvSpPr>
          <p:spPr>
            <a:xfrm>
              <a:off x="443800" y="1297325"/>
              <a:ext cx="22854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Authors</a:t>
              </a:r>
              <a:endParaRPr b="1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227" name="Google Shape;2227;p100"/>
          <p:cNvGrpSpPr/>
          <p:nvPr/>
        </p:nvGrpSpPr>
        <p:grpSpPr>
          <a:xfrm>
            <a:off x="3278041" y="1258628"/>
            <a:ext cx="2587898" cy="2195792"/>
            <a:chOff x="3278041" y="1258628"/>
            <a:chExt cx="2587898" cy="2195792"/>
          </a:xfrm>
        </p:grpSpPr>
        <p:grpSp>
          <p:nvGrpSpPr>
            <p:cNvPr id="2228" name="Google Shape;2228;p100"/>
            <p:cNvGrpSpPr/>
            <p:nvPr/>
          </p:nvGrpSpPr>
          <p:grpSpPr>
            <a:xfrm>
              <a:off x="3278041" y="1258628"/>
              <a:ext cx="2587898" cy="2195792"/>
              <a:chOff x="603075" y="1218100"/>
              <a:chExt cx="2158200" cy="1831200"/>
            </a:xfrm>
          </p:grpSpPr>
          <p:sp>
            <p:nvSpPr>
              <p:cNvPr id="2229" name="Google Shape;2229;p100"/>
              <p:cNvSpPr/>
              <p:nvPr/>
            </p:nvSpPr>
            <p:spPr>
              <a:xfrm rot="-5400000">
                <a:off x="1470975" y="350200"/>
                <a:ext cx="422400" cy="2158200"/>
              </a:xfrm>
              <a:prstGeom prst="flowChartDelay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100"/>
              <p:cNvSpPr/>
              <p:nvPr/>
            </p:nvSpPr>
            <p:spPr>
              <a:xfrm>
                <a:off x="619125" y="1608700"/>
                <a:ext cx="2126100" cy="1440600"/>
              </a:xfrm>
              <a:prstGeom prst="rect">
                <a:avLst/>
              </a:prstGeom>
              <a:solidFill>
                <a:srgbClr val="FFFFFF"/>
              </a:solidFill>
              <a:ln cap="flat" cmpd="sng" w="3810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1" name="Google Shape;2231;p100"/>
            <p:cNvSpPr txBox="1"/>
            <p:nvPr/>
          </p:nvSpPr>
          <p:spPr>
            <a:xfrm>
              <a:off x="3429288" y="1297325"/>
              <a:ext cx="22854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Scientist Reviewer</a:t>
              </a:r>
              <a:endParaRPr b="1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232" name="Google Shape;2232;p100"/>
          <p:cNvGrpSpPr/>
          <p:nvPr/>
        </p:nvGrpSpPr>
        <p:grpSpPr>
          <a:xfrm>
            <a:off x="6263531" y="1258628"/>
            <a:ext cx="2587898" cy="2195792"/>
            <a:chOff x="6263531" y="1258628"/>
            <a:chExt cx="2587898" cy="2195792"/>
          </a:xfrm>
        </p:grpSpPr>
        <p:grpSp>
          <p:nvGrpSpPr>
            <p:cNvPr id="2233" name="Google Shape;2233;p100"/>
            <p:cNvGrpSpPr/>
            <p:nvPr/>
          </p:nvGrpSpPr>
          <p:grpSpPr>
            <a:xfrm>
              <a:off x="6263531" y="1258628"/>
              <a:ext cx="2587898" cy="2195792"/>
              <a:chOff x="603075" y="1218100"/>
              <a:chExt cx="2158200" cy="1831200"/>
            </a:xfrm>
          </p:grpSpPr>
          <p:sp>
            <p:nvSpPr>
              <p:cNvPr id="2234" name="Google Shape;2234;p100"/>
              <p:cNvSpPr/>
              <p:nvPr/>
            </p:nvSpPr>
            <p:spPr>
              <a:xfrm rot="-5400000">
                <a:off x="1470975" y="350200"/>
                <a:ext cx="422400" cy="2158200"/>
              </a:xfrm>
              <a:prstGeom prst="flowChartDelay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00"/>
              <p:cNvSpPr/>
              <p:nvPr/>
            </p:nvSpPr>
            <p:spPr>
              <a:xfrm>
                <a:off x="619125" y="1608700"/>
                <a:ext cx="2126100" cy="1440600"/>
              </a:xfrm>
              <a:prstGeom prst="rect">
                <a:avLst/>
              </a:prstGeom>
              <a:solidFill>
                <a:srgbClr val="FFFFFF"/>
              </a:solidFill>
              <a:ln cap="flat" cmpd="sng" w="38100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6" name="Google Shape;2236;p100"/>
            <p:cNvSpPr txBox="1"/>
            <p:nvPr/>
          </p:nvSpPr>
          <p:spPr>
            <a:xfrm>
              <a:off x="6414800" y="1289675"/>
              <a:ext cx="2285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 Resources</a:t>
              </a:r>
              <a:endPara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237" name="Google Shape;2237;p100"/>
          <p:cNvSpPr txBox="1"/>
          <p:nvPr/>
        </p:nvSpPr>
        <p:spPr>
          <a:xfrm>
            <a:off x="423125" y="1870825"/>
            <a:ext cx="232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Monica Lilley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8" name="Google Shape;2238;p100"/>
          <p:cNvSpPr txBox="1"/>
          <p:nvPr/>
        </p:nvSpPr>
        <p:spPr>
          <a:xfrm>
            <a:off x="3408600" y="1870825"/>
            <a:ext cx="232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Joanna Walker M.S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9" name="Google Shape;2239;p100"/>
          <p:cNvSpPr txBox="1"/>
          <p:nvPr/>
        </p:nvSpPr>
        <p:spPr>
          <a:xfrm>
            <a:off x="6320175" y="1749125"/>
            <a:ext cx="2475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Template Slides: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SlidesGo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Images from: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FlatIcon, FreePik, Giphy, Quartz Photos, Carolina Bird Club, NHillgarth Photography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40" name="Google Shape;2240;p100"/>
          <p:cNvPicPr preferRelativeResize="0"/>
          <p:nvPr/>
        </p:nvPicPr>
        <p:blipFill rotWithShape="1">
          <a:blip r:embed="rId4">
            <a:alphaModFix/>
          </a:blip>
          <a:srcRect b="25937" l="0" r="0" t="26653"/>
          <a:stretch/>
        </p:blipFill>
        <p:spPr>
          <a:xfrm>
            <a:off x="91095" y="4426500"/>
            <a:ext cx="2077551" cy="61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7"/>
          <p:cNvSpPr txBox="1"/>
          <p:nvPr>
            <p:ph type="title"/>
          </p:nvPr>
        </p:nvSpPr>
        <p:spPr>
          <a:xfrm>
            <a:off x="2348875" y="7122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Essential Questions</a:t>
            </a:r>
            <a:endParaRPr/>
          </a:p>
        </p:txBody>
      </p:sp>
      <p:sp>
        <p:nvSpPr>
          <p:cNvPr id="534" name="Google Shape;534;p77"/>
          <p:cNvSpPr txBox="1"/>
          <p:nvPr>
            <p:ph idx="2" type="subTitle"/>
          </p:nvPr>
        </p:nvSpPr>
        <p:spPr>
          <a:xfrm>
            <a:off x="3581262" y="2350825"/>
            <a:ext cx="1981500" cy="15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What techniques are needed to create an engaging stop motion animation? </a:t>
            </a:r>
            <a:endParaRPr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35" name="Google Shape;535;p77"/>
          <p:cNvSpPr txBox="1"/>
          <p:nvPr>
            <p:ph idx="4" type="subTitle"/>
          </p:nvPr>
        </p:nvSpPr>
        <p:spPr>
          <a:xfrm>
            <a:off x="1093275" y="2350825"/>
            <a:ext cx="2050800" cy="16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What effect did the climate stop motion animations and photography have on you?</a:t>
            </a:r>
            <a:endParaRPr sz="2200"/>
          </a:p>
        </p:txBody>
      </p:sp>
      <p:sp>
        <p:nvSpPr>
          <p:cNvPr id="536" name="Google Shape;536;p77"/>
          <p:cNvSpPr txBox="1"/>
          <p:nvPr>
            <p:ph idx="8" type="subTitle"/>
          </p:nvPr>
        </p:nvSpPr>
        <p:spPr>
          <a:xfrm>
            <a:off x="5872450" y="2341813"/>
            <a:ext cx="2050800" cy="12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What techniques will you use in your own stop motion animation?</a:t>
            </a:r>
            <a:endParaRPr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37" name="Google Shape;537;p77"/>
          <p:cNvSpPr txBox="1"/>
          <p:nvPr>
            <p:ph idx="9" type="title"/>
          </p:nvPr>
        </p:nvSpPr>
        <p:spPr>
          <a:xfrm>
            <a:off x="1599063" y="17589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8" name="Google Shape;538;p77"/>
          <p:cNvSpPr txBox="1"/>
          <p:nvPr>
            <p:ph idx="13" type="title"/>
          </p:nvPr>
        </p:nvSpPr>
        <p:spPr>
          <a:xfrm>
            <a:off x="4052395" y="17589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9" name="Google Shape;539;p77"/>
          <p:cNvSpPr txBox="1"/>
          <p:nvPr>
            <p:ph idx="14" type="title"/>
          </p:nvPr>
        </p:nvSpPr>
        <p:spPr>
          <a:xfrm>
            <a:off x="6378238" y="17589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540" name="Google Shape;540;p77"/>
          <p:cNvGrpSpPr/>
          <p:nvPr/>
        </p:nvGrpSpPr>
        <p:grpSpPr>
          <a:xfrm>
            <a:off x="7293236" y="96374"/>
            <a:ext cx="1791472" cy="2556380"/>
            <a:chOff x="7560711" y="219799"/>
            <a:chExt cx="1791472" cy="2556380"/>
          </a:xfrm>
        </p:grpSpPr>
        <p:sp>
          <p:nvSpPr>
            <p:cNvPr id="541" name="Google Shape;541;p77"/>
            <p:cNvSpPr/>
            <p:nvPr/>
          </p:nvSpPr>
          <p:spPr>
            <a:xfrm flipH="1">
              <a:off x="7560711" y="231199"/>
              <a:ext cx="1788204" cy="2544980"/>
            </a:xfrm>
            <a:custGeom>
              <a:rect b="b" l="l" r="r" t="t"/>
              <a:pathLst>
                <a:path extrusionOk="0" h="17087" w="12006">
                  <a:moveTo>
                    <a:pt x="8732" y="121"/>
                  </a:moveTo>
                  <a:lnTo>
                    <a:pt x="8732" y="121"/>
                  </a:lnTo>
                  <a:cubicBezTo>
                    <a:pt x="8523" y="153"/>
                    <a:pt x="8313" y="178"/>
                    <a:pt x="8110" y="229"/>
                  </a:cubicBezTo>
                  <a:cubicBezTo>
                    <a:pt x="8313" y="178"/>
                    <a:pt x="8529" y="147"/>
                    <a:pt x="8732" y="121"/>
                  </a:cubicBezTo>
                  <a:close/>
                  <a:moveTo>
                    <a:pt x="7620" y="407"/>
                  </a:moveTo>
                  <a:lnTo>
                    <a:pt x="7620" y="414"/>
                  </a:lnTo>
                  <a:cubicBezTo>
                    <a:pt x="7576" y="426"/>
                    <a:pt x="7531" y="445"/>
                    <a:pt x="7493" y="458"/>
                  </a:cubicBezTo>
                  <a:cubicBezTo>
                    <a:pt x="7538" y="439"/>
                    <a:pt x="7576" y="420"/>
                    <a:pt x="7620" y="407"/>
                  </a:cubicBezTo>
                  <a:close/>
                  <a:moveTo>
                    <a:pt x="7366" y="509"/>
                  </a:moveTo>
                  <a:cubicBezTo>
                    <a:pt x="7328" y="534"/>
                    <a:pt x="7283" y="553"/>
                    <a:pt x="7245" y="572"/>
                  </a:cubicBezTo>
                  <a:cubicBezTo>
                    <a:pt x="7290" y="547"/>
                    <a:pt x="7328" y="528"/>
                    <a:pt x="7366" y="509"/>
                  </a:cubicBezTo>
                  <a:close/>
                  <a:moveTo>
                    <a:pt x="7125" y="623"/>
                  </a:moveTo>
                  <a:cubicBezTo>
                    <a:pt x="7112" y="661"/>
                    <a:pt x="7080" y="674"/>
                    <a:pt x="7048" y="699"/>
                  </a:cubicBezTo>
                  <a:lnTo>
                    <a:pt x="7029" y="687"/>
                  </a:lnTo>
                  <a:cubicBezTo>
                    <a:pt x="7061" y="661"/>
                    <a:pt x="7093" y="649"/>
                    <a:pt x="7125" y="623"/>
                  </a:cubicBezTo>
                  <a:close/>
                  <a:moveTo>
                    <a:pt x="6909" y="776"/>
                  </a:moveTo>
                  <a:lnTo>
                    <a:pt x="6909" y="776"/>
                  </a:lnTo>
                  <a:cubicBezTo>
                    <a:pt x="6902" y="808"/>
                    <a:pt x="6877" y="820"/>
                    <a:pt x="6858" y="839"/>
                  </a:cubicBezTo>
                  <a:lnTo>
                    <a:pt x="6839" y="827"/>
                  </a:lnTo>
                  <a:cubicBezTo>
                    <a:pt x="6864" y="808"/>
                    <a:pt x="6883" y="795"/>
                    <a:pt x="6909" y="776"/>
                  </a:cubicBezTo>
                  <a:close/>
                  <a:moveTo>
                    <a:pt x="10283" y="1093"/>
                  </a:moveTo>
                  <a:lnTo>
                    <a:pt x="10273" y="1097"/>
                  </a:lnTo>
                  <a:lnTo>
                    <a:pt x="10273" y="1097"/>
                  </a:lnTo>
                  <a:cubicBezTo>
                    <a:pt x="10277" y="1095"/>
                    <a:pt x="10280" y="1093"/>
                    <a:pt x="10283" y="1093"/>
                  </a:cubicBezTo>
                  <a:close/>
                  <a:moveTo>
                    <a:pt x="10429" y="1036"/>
                  </a:moveTo>
                  <a:lnTo>
                    <a:pt x="10429" y="1036"/>
                  </a:lnTo>
                  <a:cubicBezTo>
                    <a:pt x="10378" y="1055"/>
                    <a:pt x="10334" y="1081"/>
                    <a:pt x="10289" y="1113"/>
                  </a:cubicBezTo>
                  <a:lnTo>
                    <a:pt x="10283" y="1093"/>
                  </a:lnTo>
                  <a:cubicBezTo>
                    <a:pt x="10327" y="1068"/>
                    <a:pt x="10372" y="1049"/>
                    <a:pt x="10429" y="1036"/>
                  </a:cubicBezTo>
                  <a:close/>
                  <a:moveTo>
                    <a:pt x="6673" y="998"/>
                  </a:moveTo>
                  <a:lnTo>
                    <a:pt x="6673" y="1005"/>
                  </a:lnTo>
                  <a:cubicBezTo>
                    <a:pt x="6553" y="1112"/>
                    <a:pt x="6445" y="1233"/>
                    <a:pt x="6350" y="1359"/>
                  </a:cubicBezTo>
                  <a:lnTo>
                    <a:pt x="6350" y="1359"/>
                  </a:lnTo>
                  <a:cubicBezTo>
                    <a:pt x="6445" y="1233"/>
                    <a:pt x="6553" y="1112"/>
                    <a:pt x="6673" y="998"/>
                  </a:cubicBezTo>
                  <a:close/>
                  <a:moveTo>
                    <a:pt x="6222" y="1672"/>
                  </a:moveTo>
                  <a:cubicBezTo>
                    <a:pt x="6197" y="1710"/>
                    <a:pt x="6171" y="1742"/>
                    <a:pt x="6140" y="1780"/>
                  </a:cubicBezTo>
                  <a:lnTo>
                    <a:pt x="6222" y="1672"/>
                  </a:lnTo>
                  <a:close/>
                  <a:moveTo>
                    <a:pt x="10010" y="1299"/>
                  </a:moveTo>
                  <a:cubicBezTo>
                    <a:pt x="9825" y="1456"/>
                    <a:pt x="9683" y="1661"/>
                    <a:pt x="9597" y="1888"/>
                  </a:cubicBezTo>
                  <a:cubicBezTo>
                    <a:pt x="9647" y="1754"/>
                    <a:pt x="9717" y="1627"/>
                    <a:pt x="9806" y="1513"/>
                  </a:cubicBezTo>
                  <a:cubicBezTo>
                    <a:pt x="9864" y="1433"/>
                    <a:pt x="9934" y="1362"/>
                    <a:pt x="10010" y="1299"/>
                  </a:cubicBezTo>
                  <a:close/>
                  <a:moveTo>
                    <a:pt x="6000" y="1979"/>
                  </a:moveTo>
                  <a:lnTo>
                    <a:pt x="6000" y="1979"/>
                  </a:lnTo>
                  <a:cubicBezTo>
                    <a:pt x="5989" y="1995"/>
                    <a:pt x="5979" y="2011"/>
                    <a:pt x="5968" y="2028"/>
                  </a:cubicBezTo>
                  <a:cubicBezTo>
                    <a:pt x="5949" y="2053"/>
                    <a:pt x="5930" y="2085"/>
                    <a:pt x="5905" y="2116"/>
                  </a:cubicBezTo>
                  <a:lnTo>
                    <a:pt x="5905" y="2116"/>
                  </a:lnTo>
                  <a:cubicBezTo>
                    <a:pt x="5930" y="2085"/>
                    <a:pt x="5949" y="2053"/>
                    <a:pt x="5968" y="2021"/>
                  </a:cubicBezTo>
                  <a:cubicBezTo>
                    <a:pt x="5979" y="2007"/>
                    <a:pt x="5990" y="1993"/>
                    <a:pt x="6000" y="1979"/>
                  </a:cubicBezTo>
                  <a:close/>
                  <a:moveTo>
                    <a:pt x="9523" y="2294"/>
                  </a:moveTo>
                  <a:cubicBezTo>
                    <a:pt x="9524" y="2294"/>
                    <a:pt x="9525" y="2295"/>
                    <a:pt x="9527" y="2295"/>
                  </a:cubicBezTo>
                  <a:lnTo>
                    <a:pt x="9527" y="2301"/>
                  </a:lnTo>
                  <a:lnTo>
                    <a:pt x="9523" y="2294"/>
                  </a:lnTo>
                  <a:close/>
                  <a:moveTo>
                    <a:pt x="9571" y="2422"/>
                  </a:moveTo>
                  <a:cubicBezTo>
                    <a:pt x="9578" y="2428"/>
                    <a:pt x="9578" y="2428"/>
                    <a:pt x="9571" y="2434"/>
                  </a:cubicBezTo>
                  <a:lnTo>
                    <a:pt x="9565" y="2422"/>
                  </a:lnTo>
                  <a:close/>
                  <a:moveTo>
                    <a:pt x="5665" y="2498"/>
                  </a:moveTo>
                  <a:cubicBezTo>
                    <a:pt x="5642" y="2538"/>
                    <a:pt x="5619" y="2578"/>
                    <a:pt x="5593" y="2619"/>
                  </a:cubicBezTo>
                  <a:cubicBezTo>
                    <a:pt x="5618" y="2576"/>
                    <a:pt x="5641" y="2537"/>
                    <a:pt x="5665" y="2498"/>
                  </a:cubicBezTo>
                  <a:close/>
                  <a:moveTo>
                    <a:pt x="10137" y="3044"/>
                  </a:moveTo>
                  <a:lnTo>
                    <a:pt x="10137" y="3044"/>
                  </a:lnTo>
                  <a:cubicBezTo>
                    <a:pt x="10124" y="3070"/>
                    <a:pt x="10105" y="3089"/>
                    <a:pt x="10092" y="3114"/>
                  </a:cubicBezTo>
                  <a:lnTo>
                    <a:pt x="10080" y="3095"/>
                  </a:lnTo>
                  <a:cubicBezTo>
                    <a:pt x="10099" y="3076"/>
                    <a:pt x="10118" y="3057"/>
                    <a:pt x="10137" y="3044"/>
                  </a:cubicBezTo>
                  <a:close/>
                  <a:moveTo>
                    <a:pt x="5161" y="3419"/>
                  </a:moveTo>
                  <a:cubicBezTo>
                    <a:pt x="5174" y="3445"/>
                    <a:pt x="5174" y="3451"/>
                    <a:pt x="5167" y="3457"/>
                  </a:cubicBezTo>
                  <a:lnTo>
                    <a:pt x="5155" y="3445"/>
                  </a:lnTo>
                  <a:cubicBezTo>
                    <a:pt x="5155" y="3438"/>
                    <a:pt x="5161" y="3426"/>
                    <a:pt x="5161" y="3419"/>
                  </a:cubicBezTo>
                  <a:close/>
                  <a:moveTo>
                    <a:pt x="4945" y="3845"/>
                  </a:moveTo>
                  <a:cubicBezTo>
                    <a:pt x="4945" y="3858"/>
                    <a:pt x="4951" y="3864"/>
                    <a:pt x="4951" y="3877"/>
                  </a:cubicBezTo>
                  <a:lnTo>
                    <a:pt x="4934" y="3865"/>
                  </a:lnTo>
                  <a:lnTo>
                    <a:pt x="4934" y="3865"/>
                  </a:lnTo>
                  <a:cubicBezTo>
                    <a:pt x="4938" y="3859"/>
                    <a:pt x="4942" y="3852"/>
                    <a:pt x="4945" y="3845"/>
                  </a:cubicBezTo>
                  <a:close/>
                  <a:moveTo>
                    <a:pt x="4930" y="3871"/>
                  </a:moveTo>
                  <a:cubicBezTo>
                    <a:pt x="4928" y="3875"/>
                    <a:pt x="4924" y="3879"/>
                    <a:pt x="4919" y="3883"/>
                  </a:cubicBezTo>
                  <a:cubicBezTo>
                    <a:pt x="4924" y="3879"/>
                    <a:pt x="4927" y="3875"/>
                    <a:pt x="4930" y="3871"/>
                  </a:cubicBezTo>
                  <a:close/>
                  <a:moveTo>
                    <a:pt x="9931" y="3765"/>
                  </a:moveTo>
                  <a:lnTo>
                    <a:pt x="9931" y="3765"/>
                  </a:lnTo>
                  <a:cubicBezTo>
                    <a:pt x="9949" y="3966"/>
                    <a:pt x="9999" y="4162"/>
                    <a:pt x="10086" y="4347"/>
                  </a:cubicBezTo>
                  <a:lnTo>
                    <a:pt x="10073" y="4328"/>
                  </a:lnTo>
                  <a:lnTo>
                    <a:pt x="10073" y="4328"/>
                  </a:lnTo>
                  <a:cubicBezTo>
                    <a:pt x="10073" y="4328"/>
                    <a:pt x="10073" y="4328"/>
                    <a:pt x="10073" y="4328"/>
                  </a:cubicBezTo>
                  <a:cubicBezTo>
                    <a:pt x="9992" y="4149"/>
                    <a:pt x="9948" y="3960"/>
                    <a:pt x="9931" y="3765"/>
                  </a:cubicBezTo>
                  <a:close/>
                  <a:moveTo>
                    <a:pt x="10315" y="4964"/>
                  </a:moveTo>
                  <a:cubicBezTo>
                    <a:pt x="10385" y="5186"/>
                    <a:pt x="10429" y="5408"/>
                    <a:pt x="10448" y="5644"/>
                  </a:cubicBezTo>
                  <a:lnTo>
                    <a:pt x="10435" y="5624"/>
                  </a:lnTo>
                  <a:cubicBezTo>
                    <a:pt x="10423" y="5402"/>
                    <a:pt x="10378" y="5180"/>
                    <a:pt x="10315" y="4964"/>
                  </a:cubicBezTo>
                  <a:close/>
                  <a:moveTo>
                    <a:pt x="10277" y="5790"/>
                  </a:moveTo>
                  <a:cubicBezTo>
                    <a:pt x="10283" y="5841"/>
                    <a:pt x="10283" y="5879"/>
                    <a:pt x="10283" y="5917"/>
                  </a:cubicBezTo>
                  <a:lnTo>
                    <a:pt x="10277" y="5898"/>
                  </a:lnTo>
                  <a:lnTo>
                    <a:pt x="10277" y="5790"/>
                  </a:lnTo>
                  <a:close/>
                  <a:moveTo>
                    <a:pt x="3814" y="5523"/>
                  </a:moveTo>
                  <a:cubicBezTo>
                    <a:pt x="3769" y="5675"/>
                    <a:pt x="3737" y="5834"/>
                    <a:pt x="3712" y="5993"/>
                  </a:cubicBezTo>
                  <a:lnTo>
                    <a:pt x="3699" y="5974"/>
                  </a:lnTo>
                  <a:cubicBezTo>
                    <a:pt x="3725" y="5821"/>
                    <a:pt x="3763" y="5669"/>
                    <a:pt x="3814" y="5523"/>
                  </a:cubicBezTo>
                  <a:close/>
                  <a:moveTo>
                    <a:pt x="10423" y="6050"/>
                  </a:moveTo>
                  <a:cubicBezTo>
                    <a:pt x="10435" y="6082"/>
                    <a:pt x="10429" y="6095"/>
                    <a:pt x="10423" y="6107"/>
                  </a:cubicBezTo>
                  <a:lnTo>
                    <a:pt x="10416" y="6088"/>
                  </a:lnTo>
                  <a:cubicBezTo>
                    <a:pt x="10416" y="6076"/>
                    <a:pt x="10416" y="6063"/>
                    <a:pt x="10423" y="6050"/>
                  </a:cubicBezTo>
                  <a:close/>
                  <a:moveTo>
                    <a:pt x="10270" y="6038"/>
                  </a:moveTo>
                  <a:cubicBezTo>
                    <a:pt x="10283" y="6088"/>
                    <a:pt x="10283" y="6126"/>
                    <a:pt x="10283" y="6165"/>
                  </a:cubicBezTo>
                  <a:lnTo>
                    <a:pt x="10270" y="6152"/>
                  </a:lnTo>
                  <a:lnTo>
                    <a:pt x="10270" y="6038"/>
                  </a:lnTo>
                  <a:close/>
                  <a:moveTo>
                    <a:pt x="10257" y="6355"/>
                  </a:moveTo>
                  <a:cubicBezTo>
                    <a:pt x="10270" y="6387"/>
                    <a:pt x="10264" y="6400"/>
                    <a:pt x="10264" y="6419"/>
                  </a:cubicBezTo>
                  <a:lnTo>
                    <a:pt x="10251" y="6400"/>
                  </a:lnTo>
                  <a:cubicBezTo>
                    <a:pt x="10251" y="6387"/>
                    <a:pt x="10251" y="6368"/>
                    <a:pt x="10257" y="6355"/>
                  </a:cubicBezTo>
                  <a:close/>
                  <a:moveTo>
                    <a:pt x="5530" y="6273"/>
                  </a:moveTo>
                  <a:cubicBezTo>
                    <a:pt x="5536" y="6387"/>
                    <a:pt x="5517" y="6501"/>
                    <a:pt x="5491" y="6616"/>
                  </a:cubicBezTo>
                  <a:lnTo>
                    <a:pt x="5491" y="6609"/>
                  </a:lnTo>
                  <a:cubicBezTo>
                    <a:pt x="5517" y="6495"/>
                    <a:pt x="5530" y="6387"/>
                    <a:pt x="5530" y="6273"/>
                  </a:cubicBezTo>
                  <a:close/>
                  <a:moveTo>
                    <a:pt x="10080" y="6508"/>
                  </a:moveTo>
                  <a:cubicBezTo>
                    <a:pt x="10080" y="6552"/>
                    <a:pt x="10086" y="6590"/>
                    <a:pt x="10086" y="6629"/>
                  </a:cubicBezTo>
                  <a:cubicBezTo>
                    <a:pt x="10080" y="6584"/>
                    <a:pt x="10080" y="6546"/>
                    <a:pt x="10080" y="6508"/>
                  </a:cubicBezTo>
                  <a:close/>
                  <a:moveTo>
                    <a:pt x="10092" y="6711"/>
                  </a:moveTo>
                  <a:cubicBezTo>
                    <a:pt x="10094" y="6728"/>
                    <a:pt x="10096" y="6746"/>
                    <a:pt x="10099" y="6762"/>
                  </a:cubicBezTo>
                  <a:lnTo>
                    <a:pt x="10092" y="6762"/>
                  </a:lnTo>
                  <a:cubicBezTo>
                    <a:pt x="10092" y="6745"/>
                    <a:pt x="10092" y="6728"/>
                    <a:pt x="10092" y="6711"/>
                  </a:cubicBezTo>
                  <a:close/>
                  <a:moveTo>
                    <a:pt x="3528" y="7105"/>
                  </a:moveTo>
                  <a:cubicBezTo>
                    <a:pt x="3534" y="7105"/>
                    <a:pt x="3534" y="7111"/>
                    <a:pt x="3540" y="7111"/>
                  </a:cubicBezTo>
                  <a:lnTo>
                    <a:pt x="3540" y="7118"/>
                  </a:lnTo>
                  <a:cubicBezTo>
                    <a:pt x="3534" y="7111"/>
                    <a:pt x="3528" y="7111"/>
                    <a:pt x="3528" y="7105"/>
                  </a:cubicBezTo>
                  <a:close/>
                  <a:moveTo>
                    <a:pt x="5237" y="7143"/>
                  </a:moveTo>
                  <a:lnTo>
                    <a:pt x="5237" y="7143"/>
                  </a:lnTo>
                  <a:cubicBezTo>
                    <a:pt x="5238" y="7149"/>
                    <a:pt x="5239" y="7155"/>
                    <a:pt x="5239" y="7160"/>
                  </a:cubicBezTo>
                  <a:lnTo>
                    <a:pt x="5239" y="7160"/>
                  </a:lnTo>
                  <a:cubicBezTo>
                    <a:pt x="5238" y="7155"/>
                    <a:pt x="5238" y="7149"/>
                    <a:pt x="5237" y="7143"/>
                  </a:cubicBezTo>
                  <a:close/>
                  <a:moveTo>
                    <a:pt x="10219" y="7251"/>
                  </a:moveTo>
                  <a:cubicBezTo>
                    <a:pt x="10226" y="7277"/>
                    <a:pt x="10226" y="7289"/>
                    <a:pt x="10226" y="7296"/>
                  </a:cubicBezTo>
                  <a:lnTo>
                    <a:pt x="10219" y="7289"/>
                  </a:lnTo>
                  <a:lnTo>
                    <a:pt x="10219" y="7251"/>
                  </a:lnTo>
                  <a:close/>
                  <a:moveTo>
                    <a:pt x="5339" y="7544"/>
                  </a:moveTo>
                  <a:cubicBezTo>
                    <a:pt x="5339" y="7570"/>
                    <a:pt x="5333" y="7595"/>
                    <a:pt x="5333" y="7614"/>
                  </a:cubicBezTo>
                  <a:lnTo>
                    <a:pt x="5326" y="7614"/>
                  </a:lnTo>
                  <a:cubicBezTo>
                    <a:pt x="5332" y="7588"/>
                    <a:pt x="5339" y="7569"/>
                    <a:pt x="5339" y="7544"/>
                  </a:cubicBezTo>
                  <a:close/>
                  <a:moveTo>
                    <a:pt x="3398" y="7553"/>
                  </a:moveTo>
                  <a:lnTo>
                    <a:pt x="3398" y="7553"/>
                  </a:lnTo>
                  <a:cubicBezTo>
                    <a:pt x="3393" y="7588"/>
                    <a:pt x="3387" y="7623"/>
                    <a:pt x="3382" y="7658"/>
                  </a:cubicBezTo>
                  <a:cubicBezTo>
                    <a:pt x="3387" y="7623"/>
                    <a:pt x="3393" y="7588"/>
                    <a:pt x="3398" y="7553"/>
                  </a:cubicBezTo>
                  <a:close/>
                  <a:moveTo>
                    <a:pt x="10219" y="7448"/>
                  </a:moveTo>
                  <a:cubicBezTo>
                    <a:pt x="10232" y="7563"/>
                    <a:pt x="10232" y="7658"/>
                    <a:pt x="10226" y="7753"/>
                  </a:cubicBezTo>
                  <a:lnTo>
                    <a:pt x="10213" y="7735"/>
                  </a:lnTo>
                  <a:lnTo>
                    <a:pt x="10213" y="7735"/>
                  </a:lnTo>
                  <a:cubicBezTo>
                    <a:pt x="10219" y="7641"/>
                    <a:pt x="10219" y="7542"/>
                    <a:pt x="10219" y="7448"/>
                  </a:cubicBezTo>
                  <a:close/>
                  <a:moveTo>
                    <a:pt x="9883" y="8345"/>
                  </a:moveTo>
                  <a:lnTo>
                    <a:pt x="9883" y="8345"/>
                  </a:lnTo>
                  <a:cubicBezTo>
                    <a:pt x="9887" y="8353"/>
                    <a:pt x="9895" y="8359"/>
                    <a:pt x="9903" y="8359"/>
                  </a:cubicBezTo>
                  <a:lnTo>
                    <a:pt x="9903" y="8359"/>
                  </a:lnTo>
                  <a:cubicBezTo>
                    <a:pt x="9902" y="8360"/>
                    <a:pt x="9902" y="8360"/>
                    <a:pt x="9902" y="8360"/>
                  </a:cubicBezTo>
                  <a:cubicBezTo>
                    <a:pt x="9895" y="8360"/>
                    <a:pt x="9888" y="8354"/>
                    <a:pt x="9883" y="8345"/>
                  </a:cubicBezTo>
                  <a:close/>
                  <a:moveTo>
                    <a:pt x="3235" y="8904"/>
                  </a:moveTo>
                  <a:cubicBezTo>
                    <a:pt x="3235" y="8942"/>
                    <a:pt x="3229" y="8986"/>
                    <a:pt x="3223" y="9024"/>
                  </a:cubicBezTo>
                  <a:cubicBezTo>
                    <a:pt x="3223" y="8986"/>
                    <a:pt x="3229" y="8942"/>
                    <a:pt x="3235" y="8904"/>
                  </a:cubicBezTo>
                  <a:close/>
                  <a:moveTo>
                    <a:pt x="5034" y="9914"/>
                  </a:moveTo>
                  <a:cubicBezTo>
                    <a:pt x="5040" y="9946"/>
                    <a:pt x="5040" y="9971"/>
                    <a:pt x="5040" y="9997"/>
                  </a:cubicBezTo>
                  <a:lnTo>
                    <a:pt x="5034" y="9990"/>
                  </a:lnTo>
                  <a:lnTo>
                    <a:pt x="5034" y="9914"/>
                  </a:lnTo>
                  <a:close/>
                  <a:moveTo>
                    <a:pt x="9355" y="10397"/>
                  </a:moveTo>
                  <a:lnTo>
                    <a:pt x="9355" y="10397"/>
                  </a:lnTo>
                  <a:cubicBezTo>
                    <a:pt x="9349" y="10403"/>
                    <a:pt x="9349" y="10410"/>
                    <a:pt x="9349" y="10410"/>
                  </a:cubicBezTo>
                  <a:cubicBezTo>
                    <a:pt x="9349" y="10410"/>
                    <a:pt x="9349" y="10397"/>
                    <a:pt x="9355" y="10397"/>
                  </a:cubicBezTo>
                  <a:close/>
                  <a:moveTo>
                    <a:pt x="4919" y="10975"/>
                  </a:moveTo>
                  <a:lnTo>
                    <a:pt x="4919" y="10975"/>
                  </a:lnTo>
                  <a:cubicBezTo>
                    <a:pt x="4913" y="11026"/>
                    <a:pt x="4907" y="11071"/>
                    <a:pt x="4888" y="11115"/>
                  </a:cubicBezTo>
                  <a:lnTo>
                    <a:pt x="4881" y="11109"/>
                  </a:lnTo>
                  <a:cubicBezTo>
                    <a:pt x="4894" y="11064"/>
                    <a:pt x="4907" y="11020"/>
                    <a:pt x="4919" y="10975"/>
                  </a:cubicBezTo>
                  <a:close/>
                  <a:moveTo>
                    <a:pt x="8967" y="11058"/>
                  </a:moveTo>
                  <a:cubicBezTo>
                    <a:pt x="9078" y="11135"/>
                    <a:pt x="9197" y="11159"/>
                    <a:pt x="9320" y="11159"/>
                  </a:cubicBezTo>
                  <a:cubicBezTo>
                    <a:pt x="9536" y="11159"/>
                    <a:pt x="9764" y="11083"/>
                    <a:pt x="9980" y="11083"/>
                  </a:cubicBezTo>
                  <a:cubicBezTo>
                    <a:pt x="9986" y="11083"/>
                    <a:pt x="9991" y="11083"/>
                    <a:pt x="9997" y="11083"/>
                  </a:cubicBezTo>
                  <a:lnTo>
                    <a:pt x="10048" y="11083"/>
                  </a:lnTo>
                  <a:cubicBezTo>
                    <a:pt x="10041" y="11083"/>
                    <a:pt x="10029" y="11090"/>
                    <a:pt x="10035" y="11102"/>
                  </a:cubicBezTo>
                  <a:cubicBezTo>
                    <a:pt x="10035" y="11140"/>
                    <a:pt x="10060" y="11179"/>
                    <a:pt x="10086" y="11210"/>
                  </a:cubicBezTo>
                  <a:lnTo>
                    <a:pt x="9972" y="11299"/>
                  </a:lnTo>
                  <a:cubicBezTo>
                    <a:pt x="9838" y="11395"/>
                    <a:pt x="9711" y="11509"/>
                    <a:pt x="9597" y="11630"/>
                  </a:cubicBezTo>
                  <a:cubicBezTo>
                    <a:pt x="9552" y="11623"/>
                    <a:pt x="9514" y="11611"/>
                    <a:pt x="9469" y="11604"/>
                  </a:cubicBezTo>
                  <a:cubicBezTo>
                    <a:pt x="9390" y="11595"/>
                    <a:pt x="9309" y="11590"/>
                    <a:pt x="9228" y="11590"/>
                  </a:cubicBezTo>
                  <a:cubicBezTo>
                    <a:pt x="9147" y="11590"/>
                    <a:pt x="9066" y="11595"/>
                    <a:pt x="8987" y="11604"/>
                  </a:cubicBezTo>
                  <a:cubicBezTo>
                    <a:pt x="8967" y="11611"/>
                    <a:pt x="8955" y="11617"/>
                    <a:pt x="8948" y="11630"/>
                  </a:cubicBezTo>
                  <a:cubicBezTo>
                    <a:pt x="8859" y="11573"/>
                    <a:pt x="8796" y="11490"/>
                    <a:pt x="8758" y="11388"/>
                  </a:cubicBezTo>
                  <a:cubicBezTo>
                    <a:pt x="8834" y="11280"/>
                    <a:pt x="8898" y="11172"/>
                    <a:pt x="8967" y="11058"/>
                  </a:cubicBezTo>
                  <a:close/>
                  <a:moveTo>
                    <a:pt x="4665" y="11967"/>
                  </a:moveTo>
                  <a:lnTo>
                    <a:pt x="4665" y="11967"/>
                  </a:lnTo>
                  <a:cubicBezTo>
                    <a:pt x="4659" y="12036"/>
                    <a:pt x="4646" y="12106"/>
                    <a:pt x="4640" y="12170"/>
                  </a:cubicBezTo>
                  <a:cubicBezTo>
                    <a:pt x="4646" y="12106"/>
                    <a:pt x="4653" y="12043"/>
                    <a:pt x="4659" y="11973"/>
                  </a:cubicBezTo>
                  <a:lnTo>
                    <a:pt x="4665" y="11967"/>
                  </a:lnTo>
                  <a:close/>
                  <a:moveTo>
                    <a:pt x="7347" y="12316"/>
                  </a:moveTo>
                  <a:lnTo>
                    <a:pt x="7347" y="12316"/>
                  </a:lnTo>
                  <a:cubicBezTo>
                    <a:pt x="7353" y="12316"/>
                    <a:pt x="7353" y="12322"/>
                    <a:pt x="7360" y="12329"/>
                  </a:cubicBezTo>
                  <a:lnTo>
                    <a:pt x="7353" y="12329"/>
                  </a:lnTo>
                  <a:cubicBezTo>
                    <a:pt x="7353" y="12322"/>
                    <a:pt x="7347" y="12316"/>
                    <a:pt x="7347" y="12316"/>
                  </a:cubicBezTo>
                  <a:close/>
                  <a:moveTo>
                    <a:pt x="7309" y="12303"/>
                  </a:moveTo>
                  <a:lnTo>
                    <a:pt x="7309" y="12303"/>
                  </a:lnTo>
                  <a:cubicBezTo>
                    <a:pt x="7290" y="12316"/>
                    <a:pt x="7271" y="12342"/>
                    <a:pt x="7264" y="12367"/>
                  </a:cubicBezTo>
                  <a:lnTo>
                    <a:pt x="7252" y="12361"/>
                  </a:lnTo>
                  <a:cubicBezTo>
                    <a:pt x="7264" y="12335"/>
                    <a:pt x="7283" y="12316"/>
                    <a:pt x="7309" y="12303"/>
                  </a:cubicBezTo>
                  <a:close/>
                  <a:moveTo>
                    <a:pt x="4640" y="12202"/>
                  </a:moveTo>
                  <a:lnTo>
                    <a:pt x="4640" y="12202"/>
                  </a:lnTo>
                  <a:cubicBezTo>
                    <a:pt x="4633" y="12278"/>
                    <a:pt x="4621" y="12361"/>
                    <a:pt x="4608" y="12437"/>
                  </a:cubicBezTo>
                  <a:lnTo>
                    <a:pt x="4608" y="12430"/>
                  </a:lnTo>
                  <a:cubicBezTo>
                    <a:pt x="4614" y="12354"/>
                    <a:pt x="4627" y="12272"/>
                    <a:pt x="4640" y="12202"/>
                  </a:cubicBezTo>
                  <a:close/>
                  <a:moveTo>
                    <a:pt x="6549" y="12383"/>
                  </a:moveTo>
                  <a:cubicBezTo>
                    <a:pt x="6584" y="12383"/>
                    <a:pt x="6619" y="12423"/>
                    <a:pt x="6591" y="12456"/>
                  </a:cubicBezTo>
                  <a:lnTo>
                    <a:pt x="6578" y="12443"/>
                  </a:lnTo>
                  <a:cubicBezTo>
                    <a:pt x="6578" y="12417"/>
                    <a:pt x="6557" y="12395"/>
                    <a:pt x="6532" y="12395"/>
                  </a:cubicBezTo>
                  <a:cubicBezTo>
                    <a:pt x="6526" y="12395"/>
                    <a:pt x="6520" y="12396"/>
                    <a:pt x="6515" y="12399"/>
                  </a:cubicBezTo>
                  <a:cubicBezTo>
                    <a:pt x="6524" y="12387"/>
                    <a:pt x="6536" y="12383"/>
                    <a:pt x="6549" y="12383"/>
                  </a:cubicBezTo>
                  <a:close/>
                  <a:moveTo>
                    <a:pt x="4595" y="12494"/>
                  </a:moveTo>
                  <a:cubicBezTo>
                    <a:pt x="4589" y="12577"/>
                    <a:pt x="4570" y="12653"/>
                    <a:pt x="4557" y="12735"/>
                  </a:cubicBezTo>
                  <a:lnTo>
                    <a:pt x="4557" y="12729"/>
                  </a:lnTo>
                  <a:cubicBezTo>
                    <a:pt x="4570" y="12653"/>
                    <a:pt x="4583" y="12570"/>
                    <a:pt x="4595" y="12494"/>
                  </a:cubicBezTo>
                  <a:close/>
                  <a:moveTo>
                    <a:pt x="8637" y="11719"/>
                  </a:moveTo>
                  <a:cubicBezTo>
                    <a:pt x="8662" y="11789"/>
                    <a:pt x="8713" y="11852"/>
                    <a:pt x="8777" y="11897"/>
                  </a:cubicBezTo>
                  <a:cubicBezTo>
                    <a:pt x="8770" y="11909"/>
                    <a:pt x="8783" y="11935"/>
                    <a:pt x="8802" y="11935"/>
                  </a:cubicBezTo>
                  <a:lnTo>
                    <a:pt x="8796" y="11928"/>
                  </a:lnTo>
                  <a:cubicBezTo>
                    <a:pt x="8866" y="11928"/>
                    <a:pt x="8923" y="11973"/>
                    <a:pt x="8948" y="12030"/>
                  </a:cubicBezTo>
                  <a:cubicBezTo>
                    <a:pt x="8917" y="12056"/>
                    <a:pt x="8891" y="12075"/>
                    <a:pt x="8866" y="12094"/>
                  </a:cubicBezTo>
                  <a:lnTo>
                    <a:pt x="8681" y="12240"/>
                  </a:lnTo>
                  <a:cubicBezTo>
                    <a:pt x="8554" y="12342"/>
                    <a:pt x="8427" y="12443"/>
                    <a:pt x="8307" y="12551"/>
                  </a:cubicBezTo>
                  <a:cubicBezTo>
                    <a:pt x="8110" y="12710"/>
                    <a:pt x="7925" y="12875"/>
                    <a:pt x="7735" y="13047"/>
                  </a:cubicBezTo>
                  <a:cubicBezTo>
                    <a:pt x="7836" y="12920"/>
                    <a:pt x="7932" y="12799"/>
                    <a:pt x="8021" y="12666"/>
                  </a:cubicBezTo>
                  <a:cubicBezTo>
                    <a:pt x="8141" y="12500"/>
                    <a:pt x="8256" y="12335"/>
                    <a:pt x="8364" y="12164"/>
                  </a:cubicBezTo>
                  <a:cubicBezTo>
                    <a:pt x="8465" y="12017"/>
                    <a:pt x="8554" y="11871"/>
                    <a:pt x="8637" y="11719"/>
                  </a:cubicBezTo>
                  <a:close/>
                  <a:moveTo>
                    <a:pt x="5715" y="13121"/>
                  </a:moveTo>
                  <a:cubicBezTo>
                    <a:pt x="5729" y="13121"/>
                    <a:pt x="5742" y="13128"/>
                    <a:pt x="5752" y="13142"/>
                  </a:cubicBezTo>
                  <a:cubicBezTo>
                    <a:pt x="5739" y="13129"/>
                    <a:pt x="5727" y="13123"/>
                    <a:pt x="5714" y="13123"/>
                  </a:cubicBezTo>
                  <a:lnTo>
                    <a:pt x="5701" y="13123"/>
                  </a:lnTo>
                  <a:cubicBezTo>
                    <a:pt x="5706" y="13122"/>
                    <a:pt x="5711" y="13121"/>
                    <a:pt x="5715" y="13121"/>
                  </a:cubicBezTo>
                  <a:close/>
                  <a:moveTo>
                    <a:pt x="5472" y="13851"/>
                  </a:moveTo>
                  <a:cubicBezTo>
                    <a:pt x="5464" y="13865"/>
                    <a:pt x="5456" y="13879"/>
                    <a:pt x="5447" y="13892"/>
                  </a:cubicBezTo>
                  <a:lnTo>
                    <a:pt x="5472" y="13851"/>
                  </a:lnTo>
                  <a:close/>
                  <a:moveTo>
                    <a:pt x="3554" y="14159"/>
                  </a:moveTo>
                  <a:cubicBezTo>
                    <a:pt x="3563" y="14198"/>
                    <a:pt x="3574" y="14236"/>
                    <a:pt x="3585" y="14273"/>
                  </a:cubicBezTo>
                  <a:lnTo>
                    <a:pt x="3579" y="14267"/>
                  </a:lnTo>
                  <a:cubicBezTo>
                    <a:pt x="3570" y="14232"/>
                    <a:pt x="3562" y="14196"/>
                    <a:pt x="3554" y="14159"/>
                  </a:cubicBezTo>
                  <a:close/>
                  <a:moveTo>
                    <a:pt x="3686" y="14576"/>
                  </a:moveTo>
                  <a:cubicBezTo>
                    <a:pt x="3688" y="14581"/>
                    <a:pt x="3690" y="14586"/>
                    <a:pt x="3693" y="14591"/>
                  </a:cubicBezTo>
                  <a:lnTo>
                    <a:pt x="3687" y="14585"/>
                  </a:lnTo>
                  <a:cubicBezTo>
                    <a:pt x="3687" y="14582"/>
                    <a:pt x="3686" y="14579"/>
                    <a:pt x="3686" y="14576"/>
                  </a:cubicBezTo>
                  <a:close/>
                  <a:moveTo>
                    <a:pt x="5447" y="13892"/>
                  </a:moveTo>
                  <a:lnTo>
                    <a:pt x="5447" y="13892"/>
                  </a:lnTo>
                  <a:cubicBezTo>
                    <a:pt x="5320" y="14121"/>
                    <a:pt x="5167" y="14331"/>
                    <a:pt x="4996" y="14534"/>
                  </a:cubicBezTo>
                  <a:cubicBezTo>
                    <a:pt x="4945" y="14597"/>
                    <a:pt x="4888" y="14661"/>
                    <a:pt x="4824" y="14718"/>
                  </a:cubicBezTo>
                  <a:cubicBezTo>
                    <a:pt x="4888" y="14655"/>
                    <a:pt x="4939" y="14591"/>
                    <a:pt x="4996" y="14528"/>
                  </a:cubicBezTo>
                  <a:cubicBezTo>
                    <a:pt x="5167" y="14331"/>
                    <a:pt x="5320" y="14114"/>
                    <a:pt x="5447" y="13892"/>
                  </a:cubicBezTo>
                  <a:close/>
                  <a:moveTo>
                    <a:pt x="4761" y="14610"/>
                  </a:moveTo>
                  <a:cubicBezTo>
                    <a:pt x="4557" y="14833"/>
                    <a:pt x="4335" y="15030"/>
                    <a:pt x="4093" y="15208"/>
                  </a:cubicBezTo>
                  <a:lnTo>
                    <a:pt x="4093" y="15201"/>
                  </a:lnTo>
                  <a:cubicBezTo>
                    <a:pt x="4335" y="15030"/>
                    <a:pt x="4557" y="14826"/>
                    <a:pt x="4761" y="14610"/>
                  </a:cubicBezTo>
                  <a:close/>
                  <a:moveTo>
                    <a:pt x="4487" y="15532"/>
                  </a:moveTo>
                  <a:lnTo>
                    <a:pt x="4487" y="15532"/>
                  </a:lnTo>
                  <a:cubicBezTo>
                    <a:pt x="4386" y="15608"/>
                    <a:pt x="4278" y="15690"/>
                    <a:pt x="4170" y="15760"/>
                  </a:cubicBezTo>
                  <a:cubicBezTo>
                    <a:pt x="4271" y="15684"/>
                    <a:pt x="4379" y="15608"/>
                    <a:pt x="4487" y="15532"/>
                  </a:cubicBezTo>
                  <a:close/>
                  <a:moveTo>
                    <a:pt x="2435" y="16076"/>
                  </a:moveTo>
                  <a:lnTo>
                    <a:pt x="2435" y="16076"/>
                  </a:lnTo>
                  <a:cubicBezTo>
                    <a:pt x="2437" y="16077"/>
                    <a:pt x="2439" y="16078"/>
                    <a:pt x="2441" y="16078"/>
                  </a:cubicBezTo>
                  <a:cubicBezTo>
                    <a:pt x="2439" y="16080"/>
                    <a:pt x="2437" y="16081"/>
                    <a:pt x="2436" y="16081"/>
                  </a:cubicBezTo>
                  <a:cubicBezTo>
                    <a:pt x="2435" y="16081"/>
                    <a:pt x="2434" y="16079"/>
                    <a:pt x="2435" y="16076"/>
                  </a:cubicBezTo>
                  <a:close/>
                  <a:moveTo>
                    <a:pt x="1125" y="16839"/>
                  </a:moveTo>
                  <a:cubicBezTo>
                    <a:pt x="1129" y="16839"/>
                    <a:pt x="1134" y="16839"/>
                    <a:pt x="1138" y="16841"/>
                  </a:cubicBezTo>
                  <a:lnTo>
                    <a:pt x="1138" y="16847"/>
                  </a:lnTo>
                  <a:cubicBezTo>
                    <a:pt x="1133" y="16846"/>
                    <a:pt x="1128" y="16845"/>
                    <a:pt x="1124" y="16845"/>
                  </a:cubicBezTo>
                  <a:cubicBezTo>
                    <a:pt x="1105" y="16845"/>
                    <a:pt x="1097" y="16858"/>
                    <a:pt x="1096" y="16873"/>
                  </a:cubicBezTo>
                  <a:lnTo>
                    <a:pt x="1096" y="16873"/>
                  </a:lnTo>
                  <a:cubicBezTo>
                    <a:pt x="1096" y="16855"/>
                    <a:pt x="1105" y="16839"/>
                    <a:pt x="1125" y="16839"/>
                  </a:cubicBezTo>
                  <a:close/>
                  <a:moveTo>
                    <a:pt x="8891" y="0"/>
                  </a:moveTo>
                  <a:cubicBezTo>
                    <a:pt x="8682" y="0"/>
                    <a:pt x="8472" y="30"/>
                    <a:pt x="8268" y="83"/>
                  </a:cubicBezTo>
                  <a:cubicBezTo>
                    <a:pt x="8135" y="115"/>
                    <a:pt x="8002" y="153"/>
                    <a:pt x="7874" y="204"/>
                  </a:cubicBezTo>
                  <a:cubicBezTo>
                    <a:pt x="7188" y="407"/>
                    <a:pt x="6597" y="839"/>
                    <a:pt x="6197" y="1424"/>
                  </a:cubicBezTo>
                  <a:cubicBezTo>
                    <a:pt x="6070" y="1602"/>
                    <a:pt x="5968" y="1793"/>
                    <a:pt x="5885" y="1990"/>
                  </a:cubicBezTo>
                  <a:cubicBezTo>
                    <a:pt x="5803" y="2110"/>
                    <a:pt x="5720" y="2237"/>
                    <a:pt x="5644" y="2358"/>
                  </a:cubicBezTo>
                  <a:cubicBezTo>
                    <a:pt x="5460" y="2669"/>
                    <a:pt x="5282" y="2987"/>
                    <a:pt x="5129" y="3311"/>
                  </a:cubicBezTo>
                  <a:cubicBezTo>
                    <a:pt x="5059" y="3464"/>
                    <a:pt x="4996" y="3610"/>
                    <a:pt x="4932" y="3763"/>
                  </a:cubicBezTo>
                  <a:cubicBezTo>
                    <a:pt x="4742" y="4055"/>
                    <a:pt x="4506" y="4322"/>
                    <a:pt x="4290" y="4589"/>
                  </a:cubicBezTo>
                  <a:cubicBezTo>
                    <a:pt x="4125" y="4792"/>
                    <a:pt x="3979" y="5008"/>
                    <a:pt x="3858" y="5243"/>
                  </a:cubicBezTo>
                  <a:cubicBezTo>
                    <a:pt x="3725" y="5510"/>
                    <a:pt x="3642" y="5796"/>
                    <a:pt x="3591" y="6095"/>
                  </a:cubicBezTo>
                  <a:cubicBezTo>
                    <a:pt x="3572" y="6215"/>
                    <a:pt x="3560" y="6343"/>
                    <a:pt x="3547" y="6463"/>
                  </a:cubicBezTo>
                  <a:cubicBezTo>
                    <a:pt x="3471" y="6762"/>
                    <a:pt x="3407" y="7067"/>
                    <a:pt x="3350" y="7372"/>
                  </a:cubicBezTo>
                  <a:cubicBezTo>
                    <a:pt x="3267" y="7830"/>
                    <a:pt x="3204" y="8293"/>
                    <a:pt x="3166" y="8757"/>
                  </a:cubicBezTo>
                  <a:cubicBezTo>
                    <a:pt x="3077" y="9698"/>
                    <a:pt x="3070" y="10638"/>
                    <a:pt x="3140" y="11579"/>
                  </a:cubicBezTo>
                  <a:cubicBezTo>
                    <a:pt x="3166" y="11865"/>
                    <a:pt x="3191" y="12145"/>
                    <a:pt x="3229" y="12430"/>
                  </a:cubicBezTo>
                  <a:lnTo>
                    <a:pt x="3229" y="12437"/>
                  </a:lnTo>
                  <a:cubicBezTo>
                    <a:pt x="3229" y="12462"/>
                    <a:pt x="3235" y="12481"/>
                    <a:pt x="3242" y="12507"/>
                  </a:cubicBezTo>
                  <a:cubicBezTo>
                    <a:pt x="3280" y="12805"/>
                    <a:pt x="3331" y="13104"/>
                    <a:pt x="3388" y="13403"/>
                  </a:cubicBezTo>
                  <a:cubicBezTo>
                    <a:pt x="3293" y="13479"/>
                    <a:pt x="3204" y="13574"/>
                    <a:pt x="3115" y="13657"/>
                  </a:cubicBezTo>
                  <a:lnTo>
                    <a:pt x="2816" y="13949"/>
                  </a:lnTo>
                  <a:lnTo>
                    <a:pt x="2231" y="14528"/>
                  </a:lnTo>
                  <a:lnTo>
                    <a:pt x="1075" y="15665"/>
                  </a:lnTo>
                  <a:cubicBezTo>
                    <a:pt x="884" y="15849"/>
                    <a:pt x="694" y="16027"/>
                    <a:pt x="516" y="16218"/>
                  </a:cubicBezTo>
                  <a:cubicBezTo>
                    <a:pt x="427" y="16313"/>
                    <a:pt x="344" y="16409"/>
                    <a:pt x="261" y="16510"/>
                  </a:cubicBezTo>
                  <a:cubicBezTo>
                    <a:pt x="191" y="16587"/>
                    <a:pt x="128" y="16675"/>
                    <a:pt x="83" y="16777"/>
                  </a:cubicBezTo>
                  <a:cubicBezTo>
                    <a:pt x="77" y="16790"/>
                    <a:pt x="71" y="16803"/>
                    <a:pt x="71" y="16815"/>
                  </a:cubicBezTo>
                  <a:lnTo>
                    <a:pt x="64" y="16815"/>
                  </a:lnTo>
                  <a:cubicBezTo>
                    <a:pt x="7" y="16828"/>
                    <a:pt x="1" y="16904"/>
                    <a:pt x="52" y="16923"/>
                  </a:cubicBezTo>
                  <a:cubicBezTo>
                    <a:pt x="45" y="16961"/>
                    <a:pt x="71" y="17000"/>
                    <a:pt x="103" y="17012"/>
                  </a:cubicBezTo>
                  <a:cubicBezTo>
                    <a:pt x="109" y="17012"/>
                    <a:pt x="109" y="17019"/>
                    <a:pt x="115" y="17025"/>
                  </a:cubicBezTo>
                  <a:cubicBezTo>
                    <a:pt x="165" y="17066"/>
                    <a:pt x="224" y="17087"/>
                    <a:pt x="286" y="17087"/>
                  </a:cubicBezTo>
                  <a:cubicBezTo>
                    <a:pt x="311" y="17087"/>
                    <a:pt x="337" y="17083"/>
                    <a:pt x="363" y="17076"/>
                  </a:cubicBezTo>
                  <a:cubicBezTo>
                    <a:pt x="471" y="17057"/>
                    <a:pt x="579" y="17025"/>
                    <a:pt x="681" y="16987"/>
                  </a:cubicBezTo>
                  <a:cubicBezTo>
                    <a:pt x="789" y="16949"/>
                    <a:pt x="903" y="16911"/>
                    <a:pt x="1011" y="16872"/>
                  </a:cubicBezTo>
                  <a:lnTo>
                    <a:pt x="1018" y="16872"/>
                  </a:lnTo>
                  <a:cubicBezTo>
                    <a:pt x="1011" y="16917"/>
                    <a:pt x="1030" y="16961"/>
                    <a:pt x="1068" y="16993"/>
                  </a:cubicBezTo>
                  <a:cubicBezTo>
                    <a:pt x="1109" y="17018"/>
                    <a:pt x="1158" y="17032"/>
                    <a:pt x="1207" y="17032"/>
                  </a:cubicBezTo>
                  <a:cubicBezTo>
                    <a:pt x="1233" y="17032"/>
                    <a:pt x="1260" y="17028"/>
                    <a:pt x="1285" y="17019"/>
                  </a:cubicBezTo>
                  <a:cubicBezTo>
                    <a:pt x="1386" y="17000"/>
                    <a:pt x="1482" y="16981"/>
                    <a:pt x="1577" y="16955"/>
                  </a:cubicBezTo>
                  <a:cubicBezTo>
                    <a:pt x="1926" y="16885"/>
                    <a:pt x="2263" y="16790"/>
                    <a:pt x="2600" y="16675"/>
                  </a:cubicBezTo>
                  <a:cubicBezTo>
                    <a:pt x="3223" y="16453"/>
                    <a:pt x="3820" y="16148"/>
                    <a:pt x="4373" y="15773"/>
                  </a:cubicBezTo>
                  <a:cubicBezTo>
                    <a:pt x="4525" y="15671"/>
                    <a:pt x="4672" y="15557"/>
                    <a:pt x="4811" y="15443"/>
                  </a:cubicBezTo>
                  <a:cubicBezTo>
                    <a:pt x="4811" y="15455"/>
                    <a:pt x="4811" y="15468"/>
                    <a:pt x="4818" y="15474"/>
                  </a:cubicBezTo>
                  <a:lnTo>
                    <a:pt x="4811" y="15551"/>
                  </a:lnTo>
                  <a:cubicBezTo>
                    <a:pt x="4811" y="15571"/>
                    <a:pt x="4831" y="15587"/>
                    <a:pt x="4848" y="15587"/>
                  </a:cubicBezTo>
                  <a:cubicBezTo>
                    <a:pt x="4853" y="15587"/>
                    <a:pt x="4858" y="15585"/>
                    <a:pt x="4862" y="15582"/>
                  </a:cubicBezTo>
                  <a:cubicBezTo>
                    <a:pt x="5485" y="15220"/>
                    <a:pt x="6070" y="14788"/>
                    <a:pt x="6597" y="14299"/>
                  </a:cubicBezTo>
                  <a:cubicBezTo>
                    <a:pt x="6692" y="14210"/>
                    <a:pt x="6788" y="14114"/>
                    <a:pt x="6883" y="14026"/>
                  </a:cubicBezTo>
                  <a:cubicBezTo>
                    <a:pt x="6883" y="14035"/>
                    <a:pt x="6890" y="14041"/>
                    <a:pt x="6899" y="14041"/>
                  </a:cubicBezTo>
                  <a:cubicBezTo>
                    <a:pt x="6902" y="14041"/>
                    <a:pt x="6905" y="14040"/>
                    <a:pt x="6909" y="14038"/>
                  </a:cubicBezTo>
                  <a:cubicBezTo>
                    <a:pt x="7290" y="13771"/>
                    <a:pt x="7658" y="13479"/>
                    <a:pt x="8033" y="13199"/>
                  </a:cubicBezTo>
                  <a:cubicBezTo>
                    <a:pt x="8218" y="13060"/>
                    <a:pt x="8402" y="12920"/>
                    <a:pt x="8586" y="12774"/>
                  </a:cubicBezTo>
                  <a:lnTo>
                    <a:pt x="8878" y="12558"/>
                  </a:lnTo>
                  <a:lnTo>
                    <a:pt x="8980" y="12475"/>
                  </a:lnTo>
                  <a:cubicBezTo>
                    <a:pt x="8999" y="12513"/>
                    <a:pt x="9031" y="12538"/>
                    <a:pt x="9069" y="12551"/>
                  </a:cubicBezTo>
                  <a:cubicBezTo>
                    <a:pt x="9086" y="12555"/>
                    <a:pt x="9103" y="12557"/>
                    <a:pt x="9119" y="12557"/>
                  </a:cubicBezTo>
                  <a:cubicBezTo>
                    <a:pt x="9178" y="12557"/>
                    <a:pt x="9233" y="12532"/>
                    <a:pt x="9272" y="12488"/>
                  </a:cubicBezTo>
                  <a:cubicBezTo>
                    <a:pt x="9272" y="12481"/>
                    <a:pt x="9279" y="12475"/>
                    <a:pt x="9279" y="12475"/>
                  </a:cubicBezTo>
                  <a:lnTo>
                    <a:pt x="9279" y="12475"/>
                  </a:lnTo>
                  <a:cubicBezTo>
                    <a:pt x="9272" y="12513"/>
                    <a:pt x="9260" y="12558"/>
                    <a:pt x="9260" y="12602"/>
                  </a:cubicBezTo>
                  <a:cubicBezTo>
                    <a:pt x="9247" y="12666"/>
                    <a:pt x="9279" y="12723"/>
                    <a:pt x="9330" y="12755"/>
                  </a:cubicBezTo>
                  <a:cubicBezTo>
                    <a:pt x="9350" y="12763"/>
                    <a:pt x="9372" y="12767"/>
                    <a:pt x="9394" y="12767"/>
                  </a:cubicBezTo>
                  <a:cubicBezTo>
                    <a:pt x="9440" y="12767"/>
                    <a:pt x="9486" y="12749"/>
                    <a:pt x="9520" y="12710"/>
                  </a:cubicBezTo>
                  <a:cubicBezTo>
                    <a:pt x="9584" y="12653"/>
                    <a:pt x="9641" y="12583"/>
                    <a:pt x="9679" y="12500"/>
                  </a:cubicBezTo>
                  <a:cubicBezTo>
                    <a:pt x="9698" y="12462"/>
                    <a:pt x="9717" y="12424"/>
                    <a:pt x="9730" y="12386"/>
                  </a:cubicBezTo>
                  <a:cubicBezTo>
                    <a:pt x="9806" y="12322"/>
                    <a:pt x="9870" y="12240"/>
                    <a:pt x="9908" y="12151"/>
                  </a:cubicBezTo>
                  <a:cubicBezTo>
                    <a:pt x="9959" y="12030"/>
                    <a:pt x="9940" y="11897"/>
                    <a:pt x="9857" y="11795"/>
                  </a:cubicBezTo>
                  <a:lnTo>
                    <a:pt x="9838" y="11776"/>
                  </a:lnTo>
                  <a:lnTo>
                    <a:pt x="9838" y="11776"/>
                  </a:lnTo>
                  <a:cubicBezTo>
                    <a:pt x="9844" y="11779"/>
                    <a:pt x="9851" y="11781"/>
                    <a:pt x="9857" y="11781"/>
                  </a:cubicBezTo>
                  <a:cubicBezTo>
                    <a:pt x="9863" y="11781"/>
                    <a:pt x="9870" y="11779"/>
                    <a:pt x="9876" y="11776"/>
                  </a:cubicBezTo>
                  <a:cubicBezTo>
                    <a:pt x="10003" y="11674"/>
                    <a:pt x="10130" y="11573"/>
                    <a:pt x="10257" y="11471"/>
                  </a:cubicBezTo>
                  <a:cubicBezTo>
                    <a:pt x="10283" y="11496"/>
                    <a:pt x="10302" y="11528"/>
                    <a:pt x="10327" y="11554"/>
                  </a:cubicBezTo>
                  <a:cubicBezTo>
                    <a:pt x="10372" y="11611"/>
                    <a:pt x="10442" y="11642"/>
                    <a:pt x="10518" y="11642"/>
                  </a:cubicBezTo>
                  <a:cubicBezTo>
                    <a:pt x="10563" y="11642"/>
                    <a:pt x="10607" y="11623"/>
                    <a:pt x="10632" y="11585"/>
                  </a:cubicBezTo>
                  <a:cubicBezTo>
                    <a:pt x="10669" y="11606"/>
                    <a:pt x="10710" y="11619"/>
                    <a:pt x="10752" y="11619"/>
                  </a:cubicBezTo>
                  <a:cubicBezTo>
                    <a:pt x="10761" y="11619"/>
                    <a:pt x="10770" y="11618"/>
                    <a:pt x="10779" y="11617"/>
                  </a:cubicBezTo>
                  <a:cubicBezTo>
                    <a:pt x="10861" y="11604"/>
                    <a:pt x="10925" y="11541"/>
                    <a:pt x="10937" y="11458"/>
                  </a:cubicBezTo>
                  <a:cubicBezTo>
                    <a:pt x="10944" y="11420"/>
                    <a:pt x="10944" y="11376"/>
                    <a:pt x="10931" y="11331"/>
                  </a:cubicBezTo>
                  <a:cubicBezTo>
                    <a:pt x="10995" y="11287"/>
                    <a:pt x="11026" y="11210"/>
                    <a:pt x="11026" y="11134"/>
                  </a:cubicBezTo>
                  <a:cubicBezTo>
                    <a:pt x="11026" y="11051"/>
                    <a:pt x="10995" y="10982"/>
                    <a:pt x="10937" y="10924"/>
                  </a:cubicBezTo>
                  <a:cubicBezTo>
                    <a:pt x="11287" y="10645"/>
                    <a:pt x="11643" y="10359"/>
                    <a:pt x="11986" y="10066"/>
                  </a:cubicBezTo>
                  <a:cubicBezTo>
                    <a:pt x="12005" y="10047"/>
                    <a:pt x="11999" y="10016"/>
                    <a:pt x="11973" y="10003"/>
                  </a:cubicBezTo>
                  <a:cubicBezTo>
                    <a:pt x="11967" y="9990"/>
                    <a:pt x="11948" y="9978"/>
                    <a:pt x="11935" y="9965"/>
                  </a:cubicBezTo>
                  <a:cubicBezTo>
                    <a:pt x="11928" y="9957"/>
                    <a:pt x="11918" y="9954"/>
                    <a:pt x="11909" y="9954"/>
                  </a:cubicBezTo>
                  <a:cubicBezTo>
                    <a:pt x="11902" y="9954"/>
                    <a:pt x="11896" y="9956"/>
                    <a:pt x="11891" y="9958"/>
                  </a:cubicBezTo>
                  <a:lnTo>
                    <a:pt x="11865" y="9971"/>
                  </a:lnTo>
                  <a:cubicBezTo>
                    <a:pt x="11878" y="9958"/>
                    <a:pt x="11884" y="9939"/>
                    <a:pt x="11884" y="9927"/>
                  </a:cubicBezTo>
                  <a:lnTo>
                    <a:pt x="11954" y="9793"/>
                  </a:lnTo>
                  <a:cubicBezTo>
                    <a:pt x="11973" y="9765"/>
                    <a:pt x="11950" y="9737"/>
                    <a:pt x="11924" y="9737"/>
                  </a:cubicBezTo>
                  <a:cubicBezTo>
                    <a:pt x="11915" y="9737"/>
                    <a:pt x="11905" y="9740"/>
                    <a:pt x="11897" y="9749"/>
                  </a:cubicBezTo>
                  <a:cubicBezTo>
                    <a:pt x="11662" y="9939"/>
                    <a:pt x="11420" y="10130"/>
                    <a:pt x="11185" y="10321"/>
                  </a:cubicBezTo>
                  <a:cubicBezTo>
                    <a:pt x="11128" y="10359"/>
                    <a:pt x="11077" y="10403"/>
                    <a:pt x="11026" y="10448"/>
                  </a:cubicBezTo>
                  <a:cubicBezTo>
                    <a:pt x="10957" y="10499"/>
                    <a:pt x="10893" y="10549"/>
                    <a:pt x="10823" y="10607"/>
                  </a:cubicBezTo>
                  <a:lnTo>
                    <a:pt x="10817" y="10607"/>
                  </a:lnTo>
                  <a:cubicBezTo>
                    <a:pt x="10779" y="10626"/>
                    <a:pt x="10747" y="10645"/>
                    <a:pt x="10715" y="10664"/>
                  </a:cubicBezTo>
                  <a:cubicBezTo>
                    <a:pt x="10696" y="10677"/>
                    <a:pt x="10677" y="10689"/>
                    <a:pt x="10664" y="10696"/>
                  </a:cubicBezTo>
                  <a:cubicBezTo>
                    <a:pt x="10651" y="10702"/>
                    <a:pt x="10639" y="10708"/>
                    <a:pt x="10632" y="10721"/>
                  </a:cubicBezTo>
                  <a:cubicBezTo>
                    <a:pt x="10620" y="10721"/>
                    <a:pt x="10613" y="10734"/>
                    <a:pt x="10613" y="10740"/>
                  </a:cubicBezTo>
                  <a:cubicBezTo>
                    <a:pt x="10577" y="10733"/>
                    <a:pt x="10540" y="10730"/>
                    <a:pt x="10502" y="10730"/>
                  </a:cubicBezTo>
                  <a:cubicBezTo>
                    <a:pt x="10436" y="10730"/>
                    <a:pt x="10369" y="10741"/>
                    <a:pt x="10308" y="10766"/>
                  </a:cubicBezTo>
                  <a:cubicBezTo>
                    <a:pt x="10251" y="10766"/>
                    <a:pt x="10194" y="10772"/>
                    <a:pt x="10143" y="10791"/>
                  </a:cubicBezTo>
                  <a:cubicBezTo>
                    <a:pt x="9972" y="10842"/>
                    <a:pt x="9794" y="10874"/>
                    <a:pt x="9616" y="10880"/>
                  </a:cubicBezTo>
                  <a:cubicBezTo>
                    <a:pt x="9527" y="10880"/>
                    <a:pt x="9438" y="10874"/>
                    <a:pt x="9349" y="10854"/>
                  </a:cubicBezTo>
                  <a:cubicBezTo>
                    <a:pt x="9266" y="10842"/>
                    <a:pt x="9190" y="10816"/>
                    <a:pt x="9114" y="10797"/>
                  </a:cubicBezTo>
                  <a:cubicBezTo>
                    <a:pt x="9133" y="10772"/>
                    <a:pt x="9145" y="10740"/>
                    <a:pt x="9158" y="10715"/>
                  </a:cubicBezTo>
                  <a:cubicBezTo>
                    <a:pt x="9165" y="10739"/>
                    <a:pt x="9188" y="10752"/>
                    <a:pt x="9211" y="10752"/>
                  </a:cubicBezTo>
                  <a:cubicBezTo>
                    <a:pt x="9230" y="10752"/>
                    <a:pt x="9249" y="10744"/>
                    <a:pt x="9260" y="10727"/>
                  </a:cubicBezTo>
                  <a:cubicBezTo>
                    <a:pt x="9889" y="9895"/>
                    <a:pt x="10270" y="8891"/>
                    <a:pt x="10353" y="7849"/>
                  </a:cubicBezTo>
                  <a:cubicBezTo>
                    <a:pt x="10366" y="7702"/>
                    <a:pt x="10372" y="7550"/>
                    <a:pt x="10366" y="7404"/>
                  </a:cubicBezTo>
                  <a:cubicBezTo>
                    <a:pt x="10372" y="7258"/>
                    <a:pt x="10359" y="7111"/>
                    <a:pt x="10327" y="6965"/>
                  </a:cubicBezTo>
                  <a:cubicBezTo>
                    <a:pt x="10327" y="6953"/>
                    <a:pt x="10321" y="6940"/>
                    <a:pt x="10308" y="6934"/>
                  </a:cubicBezTo>
                  <a:cubicBezTo>
                    <a:pt x="10308" y="6927"/>
                    <a:pt x="10308" y="6927"/>
                    <a:pt x="10315" y="6921"/>
                  </a:cubicBezTo>
                  <a:cubicBezTo>
                    <a:pt x="10327" y="6832"/>
                    <a:pt x="10340" y="6743"/>
                    <a:pt x="10353" y="6654"/>
                  </a:cubicBezTo>
                  <a:cubicBezTo>
                    <a:pt x="10378" y="6584"/>
                    <a:pt x="10391" y="6508"/>
                    <a:pt x="10410" y="6438"/>
                  </a:cubicBezTo>
                  <a:cubicBezTo>
                    <a:pt x="10410" y="6432"/>
                    <a:pt x="10410" y="6425"/>
                    <a:pt x="10416" y="6419"/>
                  </a:cubicBezTo>
                  <a:cubicBezTo>
                    <a:pt x="10423" y="6412"/>
                    <a:pt x="10429" y="6412"/>
                    <a:pt x="10429" y="6406"/>
                  </a:cubicBezTo>
                  <a:cubicBezTo>
                    <a:pt x="10454" y="6362"/>
                    <a:pt x="10474" y="6317"/>
                    <a:pt x="10493" y="6266"/>
                  </a:cubicBezTo>
                  <a:cubicBezTo>
                    <a:pt x="10512" y="6215"/>
                    <a:pt x="10524" y="6165"/>
                    <a:pt x="10531" y="6107"/>
                  </a:cubicBezTo>
                  <a:cubicBezTo>
                    <a:pt x="10550" y="6006"/>
                    <a:pt x="10556" y="5898"/>
                    <a:pt x="10556" y="5790"/>
                  </a:cubicBezTo>
                  <a:cubicBezTo>
                    <a:pt x="10550" y="5580"/>
                    <a:pt x="10524" y="5364"/>
                    <a:pt x="10474" y="5154"/>
                  </a:cubicBezTo>
                  <a:cubicBezTo>
                    <a:pt x="10416" y="4944"/>
                    <a:pt x="10340" y="4741"/>
                    <a:pt x="10257" y="4538"/>
                  </a:cubicBezTo>
                  <a:cubicBezTo>
                    <a:pt x="10162" y="4334"/>
                    <a:pt x="10092" y="4118"/>
                    <a:pt x="10041" y="3902"/>
                  </a:cubicBezTo>
                  <a:cubicBezTo>
                    <a:pt x="9991" y="3661"/>
                    <a:pt x="10029" y="3413"/>
                    <a:pt x="10137" y="3197"/>
                  </a:cubicBezTo>
                  <a:cubicBezTo>
                    <a:pt x="10143" y="3191"/>
                    <a:pt x="10143" y="3184"/>
                    <a:pt x="10137" y="3178"/>
                  </a:cubicBezTo>
                  <a:cubicBezTo>
                    <a:pt x="10169" y="3152"/>
                    <a:pt x="10200" y="3121"/>
                    <a:pt x="10226" y="3089"/>
                  </a:cubicBezTo>
                  <a:cubicBezTo>
                    <a:pt x="10245" y="3076"/>
                    <a:pt x="10257" y="3051"/>
                    <a:pt x="10270" y="3032"/>
                  </a:cubicBezTo>
                  <a:cubicBezTo>
                    <a:pt x="10277" y="3025"/>
                    <a:pt x="10277" y="3013"/>
                    <a:pt x="10283" y="3000"/>
                  </a:cubicBezTo>
                  <a:cubicBezTo>
                    <a:pt x="10302" y="3057"/>
                    <a:pt x="10308" y="3121"/>
                    <a:pt x="10315" y="3178"/>
                  </a:cubicBezTo>
                  <a:cubicBezTo>
                    <a:pt x="10315" y="3254"/>
                    <a:pt x="10315" y="3330"/>
                    <a:pt x="10302" y="3400"/>
                  </a:cubicBezTo>
                  <a:cubicBezTo>
                    <a:pt x="10289" y="3470"/>
                    <a:pt x="10257" y="3540"/>
                    <a:pt x="10245" y="3610"/>
                  </a:cubicBezTo>
                  <a:cubicBezTo>
                    <a:pt x="10236" y="3639"/>
                    <a:pt x="10258" y="3660"/>
                    <a:pt x="10282" y="3660"/>
                  </a:cubicBezTo>
                  <a:cubicBezTo>
                    <a:pt x="10294" y="3660"/>
                    <a:pt x="10306" y="3655"/>
                    <a:pt x="10315" y="3642"/>
                  </a:cubicBezTo>
                  <a:lnTo>
                    <a:pt x="10321" y="3629"/>
                  </a:lnTo>
                  <a:cubicBezTo>
                    <a:pt x="10391" y="3578"/>
                    <a:pt x="10454" y="3515"/>
                    <a:pt x="10505" y="3445"/>
                  </a:cubicBezTo>
                  <a:cubicBezTo>
                    <a:pt x="10563" y="3375"/>
                    <a:pt x="10613" y="3292"/>
                    <a:pt x="10664" y="3210"/>
                  </a:cubicBezTo>
                  <a:cubicBezTo>
                    <a:pt x="10944" y="2708"/>
                    <a:pt x="10995" y="2104"/>
                    <a:pt x="10798" y="1564"/>
                  </a:cubicBezTo>
                  <a:cubicBezTo>
                    <a:pt x="10766" y="1468"/>
                    <a:pt x="10721" y="1373"/>
                    <a:pt x="10671" y="1284"/>
                  </a:cubicBezTo>
                  <a:cubicBezTo>
                    <a:pt x="10645" y="1233"/>
                    <a:pt x="10613" y="1189"/>
                    <a:pt x="10588" y="1144"/>
                  </a:cubicBezTo>
                  <a:cubicBezTo>
                    <a:pt x="10556" y="1100"/>
                    <a:pt x="10537" y="1062"/>
                    <a:pt x="10486" y="1049"/>
                  </a:cubicBezTo>
                  <a:cubicBezTo>
                    <a:pt x="10435" y="852"/>
                    <a:pt x="10334" y="674"/>
                    <a:pt x="10194" y="528"/>
                  </a:cubicBezTo>
                  <a:cubicBezTo>
                    <a:pt x="10041" y="375"/>
                    <a:pt x="9863" y="248"/>
                    <a:pt x="9673" y="159"/>
                  </a:cubicBezTo>
                  <a:cubicBezTo>
                    <a:pt x="9423" y="49"/>
                    <a:pt x="9158" y="0"/>
                    <a:pt x="88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7"/>
            <p:cNvSpPr/>
            <p:nvPr/>
          </p:nvSpPr>
          <p:spPr>
            <a:xfrm flipH="1">
              <a:off x="8061001" y="390934"/>
              <a:ext cx="20852" cy="65684"/>
            </a:xfrm>
            <a:custGeom>
              <a:rect b="b" l="l" r="r" t="t"/>
              <a:pathLst>
                <a:path extrusionOk="0" h="441" w="140">
                  <a:moveTo>
                    <a:pt x="19" y="0"/>
                  </a:moveTo>
                  <a:cubicBezTo>
                    <a:pt x="9" y="0"/>
                    <a:pt x="0" y="11"/>
                    <a:pt x="0" y="27"/>
                  </a:cubicBezTo>
                  <a:cubicBezTo>
                    <a:pt x="0" y="46"/>
                    <a:pt x="6" y="59"/>
                    <a:pt x="13" y="78"/>
                  </a:cubicBezTo>
                  <a:cubicBezTo>
                    <a:pt x="25" y="91"/>
                    <a:pt x="32" y="110"/>
                    <a:pt x="38" y="129"/>
                  </a:cubicBezTo>
                  <a:cubicBezTo>
                    <a:pt x="51" y="161"/>
                    <a:pt x="64" y="199"/>
                    <a:pt x="64" y="230"/>
                  </a:cubicBezTo>
                  <a:cubicBezTo>
                    <a:pt x="70" y="269"/>
                    <a:pt x="70" y="300"/>
                    <a:pt x="64" y="338"/>
                  </a:cubicBezTo>
                  <a:cubicBezTo>
                    <a:pt x="64" y="358"/>
                    <a:pt x="57" y="377"/>
                    <a:pt x="57" y="396"/>
                  </a:cubicBezTo>
                  <a:lnTo>
                    <a:pt x="57" y="421"/>
                  </a:lnTo>
                  <a:cubicBezTo>
                    <a:pt x="57" y="427"/>
                    <a:pt x="57" y="434"/>
                    <a:pt x="57" y="440"/>
                  </a:cubicBezTo>
                  <a:lnTo>
                    <a:pt x="70" y="440"/>
                  </a:lnTo>
                  <a:cubicBezTo>
                    <a:pt x="83" y="434"/>
                    <a:pt x="95" y="421"/>
                    <a:pt x="108" y="408"/>
                  </a:cubicBezTo>
                  <a:cubicBezTo>
                    <a:pt x="114" y="389"/>
                    <a:pt x="127" y="370"/>
                    <a:pt x="127" y="351"/>
                  </a:cubicBezTo>
                  <a:cubicBezTo>
                    <a:pt x="140" y="307"/>
                    <a:pt x="140" y="262"/>
                    <a:pt x="134" y="224"/>
                  </a:cubicBezTo>
                  <a:cubicBezTo>
                    <a:pt x="134" y="180"/>
                    <a:pt x="121" y="141"/>
                    <a:pt x="108" y="103"/>
                  </a:cubicBezTo>
                  <a:cubicBezTo>
                    <a:pt x="95" y="65"/>
                    <a:pt x="70" y="8"/>
                    <a:pt x="25" y="2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7"/>
            <p:cNvSpPr/>
            <p:nvPr/>
          </p:nvSpPr>
          <p:spPr>
            <a:xfrm flipH="1">
              <a:off x="8050575" y="404190"/>
              <a:ext cx="5809" cy="33959"/>
            </a:xfrm>
            <a:custGeom>
              <a:rect b="b" l="l" r="r" t="t"/>
              <a:pathLst>
                <a:path extrusionOk="0" h="228" w="39">
                  <a:moveTo>
                    <a:pt x="12" y="1"/>
                  </a:moveTo>
                  <a:cubicBezTo>
                    <a:pt x="7" y="1"/>
                    <a:pt x="1" y="4"/>
                    <a:pt x="1" y="8"/>
                  </a:cubicBezTo>
                  <a:cubicBezTo>
                    <a:pt x="1" y="40"/>
                    <a:pt x="1" y="78"/>
                    <a:pt x="1" y="110"/>
                  </a:cubicBezTo>
                  <a:lnTo>
                    <a:pt x="1" y="161"/>
                  </a:lnTo>
                  <a:cubicBezTo>
                    <a:pt x="1" y="161"/>
                    <a:pt x="1" y="167"/>
                    <a:pt x="1" y="173"/>
                  </a:cubicBezTo>
                  <a:lnTo>
                    <a:pt x="1" y="192"/>
                  </a:lnTo>
                  <a:lnTo>
                    <a:pt x="1" y="218"/>
                  </a:lnTo>
                  <a:cubicBezTo>
                    <a:pt x="1" y="224"/>
                    <a:pt x="7" y="227"/>
                    <a:pt x="13" y="227"/>
                  </a:cubicBezTo>
                  <a:cubicBezTo>
                    <a:pt x="20" y="227"/>
                    <a:pt x="26" y="224"/>
                    <a:pt x="26" y="218"/>
                  </a:cubicBezTo>
                  <a:cubicBezTo>
                    <a:pt x="26" y="211"/>
                    <a:pt x="32" y="199"/>
                    <a:pt x="32" y="192"/>
                  </a:cubicBezTo>
                  <a:cubicBezTo>
                    <a:pt x="32" y="186"/>
                    <a:pt x="39" y="173"/>
                    <a:pt x="39" y="167"/>
                  </a:cubicBezTo>
                  <a:cubicBezTo>
                    <a:pt x="39" y="161"/>
                    <a:pt x="39" y="148"/>
                    <a:pt x="39" y="141"/>
                  </a:cubicBezTo>
                  <a:lnTo>
                    <a:pt x="39" y="110"/>
                  </a:lnTo>
                  <a:cubicBezTo>
                    <a:pt x="39" y="78"/>
                    <a:pt x="32" y="40"/>
                    <a:pt x="20" y="8"/>
                  </a:cubicBez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7"/>
            <p:cNvSpPr/>
            <p:nvPr/>
          </p:nvSpPr>
          <p:spPr>
            <a:xfrm flipH="1">
              <a:off x="8174942" y="470171"/>
              <a:ext cx="27852" cy="21895"/>
            </a:xfrm>
            <a:custGeom>
              <a:rect b="b" l="l" r="r" t="t"/>
              <a:pathLst>
                <a:path extrusionOk="0" h="147" w="187">
                  <a:moveTo>
                    <a:pt x="21" y="0"/>
                  </a:moveTo>
                  <a:cubicBezTo>
                    <a:pt x="10" y="0"/>
                    <a:pt x="1" y="10"/>
                    <a:pt x="5" y="23"/>
                  </a:cubicBezTo>
                  <a:cubicBezTo>
                    <a:pt x="24" y="54"/>
                    <a:pt x="43" y="80"/>
                    <a:pt x="69" y="99"/>
                  </a:cubicBezTo>
                  <a:cubicBezTo>
                    <a:pt x="75" y="112"/>
                    <a:pt x="94" y="124"/>
                    <a:pt x="107" y="131"/>
                  </a:cubicBezTo>
                  <a:cubicBezTo>
                    <a:pt x="113" y="137"/>
                    <a:pt x="119" y="143"/>
                    <a:pt x="132" y="143"/>
                  </a:cubicBezTo>
                  <a:lnTo>
                    <a:pt x="158" y="143"/>
                  </a:lnTo>
                  <a:cubicBezTo>
                    <a:pt x="161" y="145"/>
                    <a:pt x="164" y="146"/>
                    <a:pt x="166" y="146"/>
                  </a:cubicBezTo>
                  <a:cubicBezTo>
                    <a:pt x="180" y="146"/>
                    <a:pt x="186" y="123"/>
                    <a:pt x="170" y="118"/>
                  </a:cubicBezTo>
                  <a:lnTo>
                    <a:pt x="158" y="118"/>
                  </a:lnTo>
                  <a:lnTo>
                    <a:pt x="151" y="112"/>
                  </a:lnTo>
                  <a:cubicBezTo>
                    <a:pt x="145" y="105"/>
                    <a:pt x="138" y="99"/>
                    <a:pt x="132" y="92"/>
                  </a:cubicBezTo>
                  <a:lnTo>
                    <a:pt x="94" y="67"/>
                  </a:lnTo>
                  <a:lnTo>
                    <a:pt x="88" y="67"/>
                  </a:lnTo>
                  <a:lnTo>
                    <a:pt x="81" y="54"/>
                  </a:lnTo>
                  <a:lnTo>
                    <a:pt x="62" y="42"/>
                  </a:lnTo>
                  <a:cubicBezTo>
                    <a:pt x="49" y="29"/>
                    <a:pt x="43" y="16"/>
                    <a:pt x="37" y="10"/>
                  </a:cubicBezTo>
                  <a:cubicBezTo>
                    <a:pt x="32" y="3"/>
                    <a:pt x="26" y="0"/>
                    <a:pt x="2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7"/>
            <p:cNvSpPr/>
            <p:nvPr/>
          </p:nvSpPr>
          <p:spPr>
            <a:xfrm flipH="1">
              <a:off x="8150813" y="422063"/>
              <a:ext cx="57045" cy="67769"/>
            </a:xfrm>
            <a:custGeom>
              <a:rect b="b" l="l" r="r" t="t"/>
              <a:pathLst>
                <a:path extrusionOk="0" h="455" w="383">
                  <a:moveTo>
                    <a:pt x="29" y="1"/>
                  </a:moveTo>
                  <a:cubicBezTo>
                    <a:pt x="22" y="1"/>
                    <a:pt x="14" y="6"/>
                    <a:pt x="14" y="15"/>
                  </a:cubicBezTo>
                  <a:cubicBezTo>
                    <a:pt x="1" y="66"/>
                    <a:pt x="1" y="123"/>
                    <a:pt x="14" y="174"/>
                  </a:cubicBezTo>
                  <a:cubicBezTo>
                    <a:pt x="33" y="225"/>
                    <a:pt x="58" y="269"/>
                    <a:pt x="90" y="314"/>
                  </a:cubicBezTo>
                  <a:cubicBezTo>
                    <a:pt x="122" y="352"/>
                    <a:pt x="166" y="390"/>
                    <a:pt x="211" y="415"/>
                  </a:cubicBezTo>
                  <a:cubicBezTo>
                    <a:pt x="242" y="433"/>
                    <a:pt x="282" y="454"/>
                    <a:pt x="321" y="454"/>
                  </a:cubicBezTo>
                  <a:cubicBezTo>
                    <a:pt x="338" y="454"/>
                    <a:pt x="354" y="450"/>
                    <a:pt x="369" y="441"/>
                  </a:cubicBezTo>
                  <a:cubicBezTo>
                    <a:pt x="382" y="435"/>
                    <a:pt x="382" y="422"/>
                    <a:pt x="369" y="415"/>
                  </a:cubicBezTo>
                  <a:cubicBezTo>
                    <a:pt x="338" y="384"/>
                    <a:pt x="293" y="377"/>
                    <a:pt x="249" y="352"/>
                  </a:cubicBezTo>
                  <a:cubicBezTo>
                    <a:pt x="172" y="307"/>
                    <a:pt x="109" y="238"/>
                    <a:pt x="77" y="155"/>
                  </a:cubicBezTo>
                  <a:cubicBezTo>
                    <a:pt x="58" y="110"/>
                    <a:pt x="45" y="60"/>
                    <a:pt x="45" y="15"/>
                  </a:cubicBezTo>
                  <a:cubicBezTo>
                    <a:pt x="45" y="6"/>
                    <a:pt x="37" y="1"/>
                    <a:pt x="29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7"/>
            <p:cNvSpPr/>
            <p:nvPr/>
          </p:nvSpPr>
          <p:spPr>
            <a:xfrm flipH="1">
              <a:off x="8079917" y="382146"/>
              <a:ext cx="114686" cy="95025"/>
            </a:xfrm>
            <a:custGeom>
              <a:rect b="b" l="l" r="r" t="t"/>
              <a:pathLst>
                <a:path extrusionOk="0" h="638" w="770">
                  <a:moveTo>
                    <a:pt x="290" y="256"/>
                  </a:moveTo>
                  <a:cubicBezTo>
                    <a:pt x="316" y="256"/>
                    <a:pt x="343" y="273"/>
                    <a:pt x="357" y="296"/>
                  </a:cubicBezTo>
                  <a:cubicBezTo>
                    <a:pt x="369" y="321"/>
                    <a:pt x="376" y="359"/>
                    <a:pt x="363" y="391"/>
                  </a:cubicBezTo>
                  <a:cubicBezTo>
                    <a:pt x="346" y="402"/>
                    <a:pt x="324" y="408"/>
                    <a:pt x="303" y="408"/>
                  </a:cubicBezTo>
                  <a:cubicBezTo>
                    <a:pt x="261" y="408"/>
                    <a:pt x="221" y="386"/>
                    <a:pt x="217" y="340"/>
                  </a:cubicBezTo>
                  <a:cubicBezTo>
                    <a:pt x="211" y="309"/>
                    <a:pt x="230" y="277"/>
                    <a:pt x="255" y="264"/>
                  </a:cubicBezTo>
                  <a:lnTo>
                    <a:pt x="261" y="264"/>
                  </a:lnTo>
                  <a:cubicBezTo>
                    <a:pt x="270" y="259"/>
                    <a:pt x="280" y="256"/>
                    <a:pt x="290" y="256"/>
                  </a:cubicBezTo>
                  <a:close/>
                  <a:moveTo>
                    <a:pt x="373" y="0"/>
                  </a:moveTo>
                  <a:cubicBezTo>
                    <a:pt x="246" y="0"/>
                    <a:pt x="133" y="68"/>
                    <a:pt x="71" y="181"/>
                  </a:cubicBezTo>
                  <a:cubicBezTo>
                    <a:pt x="1" y="302"/>
                    <a:pt x="26" y="455"/>
                    <a:pt x="122" y="550"/>
                  </a:cubicBezTo>
                  <a:cubicBezTo>
                    <a:pt x="180" y="602"/>
                    <a:pt x="254" y="633"/>
                    <a:pt x="334" y="633"/>
                  </a:cubicBezTo>
                  <a:cubicBezTo>
                    <a:pt x="342" y="633"/>
                    <a:pt x="349" y="633"/>
                    <a:pt x="357" y="633"/>
                  </a:cubicBezTo>
                  <a:cubicBezTo>
                    <a:pt x="374" y="636"/>
                    <a:pt x="391" y="638"/>
                    <a:pt x="409" y="638"/>
                  </a:cubicBezTo>
                  <a:cubicBezTo>
                    <a:pt x="457" y="638"/>
                    <a:pt x="507" y="626"/>
                    <a:pt x="554" y="607"/>
                  </a:cubicBezTo>
                  <a:cubicBezTo>
                    <a:pt x="687" y="550"/>
                    <a:pt x="770" y="404"/>
                    <a:pt x="744" y="258"/>
                  </a:cubicBezTo>
                  <a:cubicBezTo>
                    <a:pt x="694" y="112"/>
                    <a:pt x="566" y="10"/>
                    <a:pt x="420" y="3"/>
                  </a:cubicBezTo>
                  <a:cubicBezTo>
                    <a:pt x="404" y="1"/>
                    <a:pt x="388" y="0"/>
                    <a:pt x="37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7"/>
            <p:cNvSpPr/>
            <p:nvPr/>
          </p:nvSpPr>
          <p:spPr>
            <a:xfrm flipH="1">
              <a:off x="8212326" y="433233"/>
              <a:ext cx="15341" cy="30831"/>
            </a:xfrm>
            <a:custGeom>
              <a:rect b="b" l="l" r="r" t="t"/>
              <a:pathLst>
                <a:path extrusionOk="0" h="207" w="103">
                  <a:moveTo>
                    <a:pt x="28" y="0"/>
                  </a:moveTo>
                  <a:cubicBezTo>
                    <a:pt x="18" y="0"/>
                    <a:pt x="10" y="5"/>
                    <a:pt x="7" y="16"/>
                  </a:cubicBezTo>
                  <a:cubicBezTo>
                    <a:pt x="0" y="54"/>
                    <a:pt x="7" y="93"/>
                    <a:pt x="19" y="131"/>
                  </a:cubicBezTo>
                  <a:cubicBezTo>
                    <a:pt x="26" y="156"/>
                    <a:pt x="51" y="201"/>
                    <a:pt x="89" y="207"/>
                  </a:cubicBezTo>
                  <a:cubicBezTo>
                    <a:pt x="96" y="207"/>
                    <a:pt x="102" y="194"/>
                    <a:pt x="102" y="188"/>
                  </a:cubicBezTo>
                  <a:cubicBezTo>
                    <a:pt x="96" y="182"/>
                    <a:pt x="96" y="175"/>
                    <a:pt x="96" y="169"/>
                  </a:cubicBezTo>
                  <a:cubicBezTo>
                    <a:pt x="89" y="163"/>
                    <a:pt x="89" y="156"/>
                    <a:pt x="83" y="150"/>
                  </a:cubicBezTo>
                  <a:lnTo>
                    <a:pt x="70" y="124"/>
                  </a:lnTo>
                  <a:lnTo>
                    <a:pt x="64" y="118"/>
                  </a:lnTo>
                  <a:lnTo>
                    <a:pt x="64" y="112"/>
                  </a:lnTo>
                  <a:cubicBezTo>
                    <a:pt x="58" y="86"/>
                    <a:pt x="51" y="54"/>
                    <a:pt x="58" y="23"/>
                  </a:cubicBezTo>
                  <a:cubicBezTo>
                    <a:pt x="54" y="8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7"/>
            <p:cNvSpPr/>
            <p:nvPr/>
          </p:nvSpPr>
          <p:spPr>
            <a:xfrm flipH="1">
              <a:off x="8233476" y="435765"/>
              <a:ext cx="11171" cy="34704"/>
            </a:xfrm>
            <a:custGeom>
              <a:rect b="b" l="l" r="r" t="t"/>
              <a:pathLst>
                <a:path extrusionOk="0" h="233" w="75">
                  <a:moveTo>
                    <a:pt x="46" y="0"/>
                  </a:moveTo>
                  <a:cubicBezTo>
                    <a:pt x="40" y="0"/>
                    <a:pt x="34" y="4"/>
                    <a:pt x="32" y="12"/>
                  </a:cubicBezTo>
                  <a:cubicBezTo>
                    <a:pt x="13" y="44"/>
                    <a:pt x="6" y="82"/>
                    <a:pt x="0" y="120"/>
                  </a:cubicBezTo>
                  <a:cubicBezTo>
                    <a:pt x="0" y="139"/>
                    <a:pt x="0" y="152"/>
                    <a:pt x="0" y="171"/>
                  </a:cubicBezTo>
                  <a:cubicBezTo>
                    <a:pt x="0" y="184"/>
                    <a:pt x="6" y="190"/>
                    <a:pt x="6" y="203"/>
                  </a:cubicBezTo>
                  <a:cubicBezTo>
                    <a:pt x="6" y="209"/>
                    <a:pt x="13" y="222"/>
                    <a:pt x="25" y="228"/>
                  </a:cubicBezTo>
                  <a:cubicBezTo>
                    <a:pt x="28" y="231"/>
                    <a:pt x="32" y="232"/>
                    <a:pt x="36" y="232"/>
                  </a:cubicBezTo>
                  <a:cubicBezTo>
                    <a:pt x="41" y="232"/>
                    <a:pt x="47" y="229"/>
                    <a:pt x="51" y="222"/>
                  </a:cubicBezTo>
                  <a:cubicBezTo>
                    <a:pt x="51" y="209"/>
                    <a:pt x="51" y="203"/>
                    <a:pt x="51" y="190"/>
                  </a:cubicBezTo>
                  <a:lnTo>
                    <a:pt x="51" y="171"/>
                  </a:lnTo>
                  <a:cubicBezTo>
                    <a:pt x="51" y="152"/>
                    <a:pt x="51" y="139"/>
                    <a:pt x="51" y="120"/>
                  </a:cubicBezTo>
                  <a:cubicBezTo>
                    <a:pt x="51" y="88"/>
                    <a:pt x="57" y="57"/>
                    <a:pt x="70" y="31"/>
                  </a:cubicBezTo>
                  <a:cubicBezTo>
                    <a:pt x="74" y="14"/>
                    <a:pt x="59" y="0"/>
                    <a:pt x="4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7"/>
            <p:cNvSpPr/>
            <p:nvPr/>
          </p:nvSpPr>
          <p:spPr>
            <a:xfrm flipH="1">
              <a:off x="7861269" y="683606"/>
              <a:ext cx="27554" cy="9532"/>
            </a:xfrm>
            <a:custGeom>
              <a:rect b="b" l="l" r="r" t="t"/>
              <a:pathLst>
                <a:path extrusionOk="0" h="64" w="185">
                  <a:moveTo>
                    <a:pt x="159" y="0"/>
                  </a:moveTo>
                  <a:lnTo>
                    <a:pt x="83" y="19"/>
                  </a:lnTo>
                  <a:lnTo>
                    <a:pt x="64" y="19"/>
                  </a:lnTo>
                  <a:cubicBezTo>
                    <a:pt x="58" y="19"/>
                    <a:pt x="51" y="19"/>
                    <a:pt x="45" y="26"/>
                  </a:cubicBezTo>
                  <a:cubicBezTo>
                    <a:pt x="32" y="32"/>
                    <a:pt x="20" y="38"/>
                    <a:pt x="7" y="45"/>
                  </a:cubicBezTo>
                  <a:cubicBezTo>
                    <a:pt x="0" y="51"/>
                    <a:pt x="7" y="64"/>
                    <a:pt x="20" y="64"/>
                  </a:cubicBezTo>
                  <a:lnTo>
                    <a:pt x="77" y="64"/>
                  </a:lnTo>
                  <a:lnTo>
                    <a:pt x="96" y="58"/>
                  </a:lnTo>
                  <a:lnTo>
                    <a:pt x="166" y="32"/>
                  </a:lnTo>
                  <a:cubicBezTo>
                    <a:pt x="185" y="19"/>
                    <a:pt x="178" y="0"/>
                    <a:pt x="15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7"/>
            <p:cNvSpPr/>
            <p:nvPr/>
          </p:nvSpPr>
          <p:spPr>
            <a:xfrm flipH="1">
              <a:off x="7868865" y="1268801"/>
              <a:ext cx="12958" cy="142240"/>
            </a:xfrm>
            <a:custGeom>
              <a:rect b="b" l="l" r="r" t="t"/>
              <a:pathLst>
                <a:path extrusionOk="0" h="955" w="87">
                  <a:moveTo>
                    <a:pt x="23" y="0"/>
                  </a:moveTo>
                  <a:cubicBezTo>
                    <a:pt x="13" y="0"/>
                    <a:pt x="0" y="9"/>
                    <a:pt x="4" y="24"/>
                  </a:cubicBezTo>
                  <a:cubicBezTo>
                    <a:pt x="4" y="177"/>
                    <a:pt x="11" y="329"/>
                    <a:pt x="17" y="482"/>
                  </a:cubicBezTo>
                  <a:cubicBezTo>
                    <a:pt x="17" y="634"/>
                    <a:pt x="17" y="793"/>
                    <a:pt x="17" y="945"/>
                  </a:cubicBezTo>
                  <a:cubicBezTo>
                    <a:pt x="17" y="952"/>
                    <a:pt x="22" y="955"/>
                    <a:pt x="27" y="955"/>
                  </a:cubicBezTo>
                  <a:cubicBezTo>
                    <a:pt x="31" y="955"/>
                    <a:pt x="36" y="952"/>
                    <a:pt x="36" y="945"/>
                  </a:cubicBezTo>
                  <a:cubicBezTo>
                    <a:pt x="68" y="793"/>
                    <a:pt x="81" y="634"/>
                    <a:pt x="81" y="482"/>
                  </a:cubicBezTo>
                  <a:cubicBezTo>
                    <a:pt x="87" y="323"/>
                    <a:pt x="74" y="164"/>
                    <a:pt x="36" y="11"/>
                  </a:cubicBezTo>
                  <a:cubicBezTo>
                    <a:pt x="36" y="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7"/>
            <p:cNvSpPr/>
            <p:nvPr/>
          </p:nvSpPr>
          <p:spPr>
            <a:xfrm flipH="1">
              <a:off x="7895377" y="1118518"/>
              <a:ext cx="20852" cy="77748"/>
            </a:xfrm>
            <a:custGeom>
              <a:rect b="b" l="l" r="r" t="t"/>
              <a:pathLst>
                <a:path extrusionOk="0" h="522" w="140">
                  <a:moveTo>
                    <a:pt x="23" y="0"/>
                  </a:moveTo>
                  <a:cubicBezTo>
                    <a:pt x="12" y="0"/>
                    <a:pt x="0" y="8"/>
                    <a:pt x="0" y="23"/>
                  </a:cubicBezTo>
                  <a:cubicBezTo>
                    <a:pt x="7" y="105"/>
                    <a:pt x="26" y="194"/>
                    <a:pt x="38" y="277"/>
                  </a:cubicBezTo>
                  <a:lnTo>
                    <a:pt x="64" y="404"/>
                  </a:lnTo>
                  <a:cubicBezTo>
                    <a:pt x="64" y="442"/>
                    <a:pt x="76" y="480"/>
                    <a:pt x="102" y="512"/>
                  </a:cubicBezTo>
                  <a:cubicBezTo>
                    <a:pt x="105" y="518"/>
                    <a:pt x="110" y="521"/>
                    <a:pt x="115" y="521"/>
                  </a:cubicBezTo>
                  <a:cubicBezTo>
                    <a:pt x="119" y="521"/>
                    <a:pt x="124" y="518"/>
                    <a:pt x="127" y="512"/>
                  </a:cubicBezTo>
                  <a:cubicBezTo>
                    <a:pt x="140" y="474"/>
                    <a:pt x="140" y="436"/>
                    <a:pt x="127" y="398"/>
                  </a:cubicBezTo>
                  <a:cubicBezTo>
                    <a:pt x="115" y="353"/>
                    <a:pt x="108" y="315"/>
                    <a:pt x="102" y="270"/>
                  </a:cubicBezTo>
                  <a:cubicBezTo>
                    <a:pt x="83" y="181"/>
                    <a:pt x="64" y="99"/>
                    <a:pt x="38" y="16"/>
                  </a:cubicBezTo>
                  <a:cubicBezTo>
                    <a:pt x="38" y="5"/>
                    <a:pt x="31" y="0"/>
                    <a:pt x="2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7"/>
            <p:cNvSpPr/>
            <p:nvPr/>
          </p:nvSpPr>
          <p:spPr>
            <a:xfrm flipH="1">
              <a:off x="7864099" y="995193"/>
              <a:ext cx="19958" cy="100089"/>
            </a:xfrm>
            <a:custGeom>
              <a:rect b="b" l="l" r="r" t="t"/>
              <a:pathLst>
                <a:path extrusionOk="0" h="672" w="134">
                  <a:moveTo>
                    <a:pt x="17" y="0"/>
                  </a:moveTo>
                  <a:cubicBezTo>
                    <a:pt x="9" y="0"/>
                    <a:pt x="0" y="7"/>
                    <a:pt x="0" y="18"/>
                  </a:cubicBezTo>
                  <a:cubicBezTo>
                    <a:pt x="13" y="126"/>
                    <a:pt x="38" y="234"/>
                    <a:pt x="45" y="336"/>
                  </a:cubicBezTo>
                  <a:cubicBezTo>
                    <a:pt x="51" y="387"/>
                    <a:pt x="51" y="444"/>
                    <a:pt x="51" y="495"/>
                  </a:cubicBezTo>
                  <a:lnTo>
                    <a:pt x="51" y="577"/>
                  </a:lnTo>
                  <a:cubicBezTo>
                    <a:pt x="57" y="603"/>
                    <a:pt x="64" y="635"/>
                    <a:pt x="70" y="660"/>
                  </a:cubicBezTo>
                  <a:cubicBezTo>
                    <a:pt x="73" y="669"/>
                    <a:pt x="80" y="672"/>
                    <a:pt x="87" y="672"/>
                  </a:cubicBezTo>
                  <a:cubicBezTo>
                    <a:pt x="96" y="672"/>
                    <a:pt x="105" y="667"/>
                    <a:pt x="108" y="660"/>
                  </a:cubicBezTo>
                  <a:cubicBezTo>
                    <a:pt x="121" y="635"/>
                    <a:pt x="127" y="603"/>
                    <a:pt x="134" y="577"/>
                  </a:cubicBezTo>
                  <a:cubicBezTo>
                    <a:pt x="134" y="546"/>
                    <a:pt x="134" y="520"/>
                    <a:pt x="134" y="495"/>
                  </a:cubicBezTo>
                  <a:cubicBezTo>
                    <a:pt x="134" y="438"/>
                    <a:pt x="127" y="380"/>
                    <a:pt x="121" y="329"/>
                  </a:cubicBezTo>
                  <a:cubicBezTo>
                    <a:pt x="108" y="215"/>
                    <a:pt x="76" y="107"/>
                    <a:pt x="32" y="12"/>
                  </a:cubicBezTo>
                  <a:cubicBezTo>
                    <a:pt x="29" y="4"/>
                    <a:pt x="23" y="0"/>
                    <a:pt x="1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7"/>
            <p:cNvSpPr/>
            <p:nvPr/>
          </p:nvSpPr>
          <p:spPr>
            <a:xfrm flipH="1">
              <a:off x="8515276" y="1084410"/>
              <a:ext cx="8639" cy="35448"/>
            </a:xfrm>
            <a:custGeom>
              <a:rect b="b" l="l" r="r" t="t"/>
              <a:pathLst>
                <a:path extrusionOk="0" h="238" w="58">
                  <a:moveTo>
                    <a:pt x="41" y="1"/>
                  </a:moveTo>
                  <a:cubicBezTo>
                    <a:pt x="35" y="1"/>
                    <a:pt x="29" y="4"/>
                    <a:pt x="26" y="10"/>
                  </a:cubicBezTo>
                  <a:cubicBezTo>
                    <a:pt x="19" y="42"/>
                    <a:pt x="7" y="74"/>
                    <a:pt x="7" y="112"/>
                  </a:cubicBezTo>
                  <a:cubicBezTo>
                    <a:pt x="0" y="144"/>
                    <a:pt x="0" y="182"/>
                    <a:pt x="0" y="213"/>
                  </a:cubicBezTo>
                  <a:cubicBezTo>
                    <a:pt x="0" y="229"/>
                    <a:pt x="13" y="237"/>
                    <a:pt x="26" y="237"/>
                  </a:cubicBezTo>
                  <a:cubicBezTo>
                    <a:pt x="38" y="237"/>
                    <a:pt x="51" y="229"/>
                    <a:pt x="51" y="213"/>
                  </a:cubicBezTo>
                  <a:cubicBezTo>
                    <a:pt x="51" y="182"/>
                    <a:pt x="58" y="150"/>
                    <a:pt x="58" y="112"/>
                  </a:cubicBezTo>
                  <a:cubicBezTo>
                    <a:pt x="58" y="80"/>
                    <a:pt x="58" y="42"/>
                    <a:pt x="51" y="10"/>
                  </a:cubicBezTo>
                  <a:cubicBezTo>
                    <a:pt x="51" y="4"/>
                    <a:pt x="46" y="1"/>
                    <a:pt x="4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7"/>
            <p:cNvSpPr/>
            <p:nvPr/>
          </p:nvSpPr>
          <p:spPr>
            <a:xfrm flipH="1">
              <a:off x="7918910" y="970916"/>
              <a:ext cx="11618" cy="51832"/>
            </a:xfrm>
            <a:custGeom>
              <a:rect b="b" l="l" r="r" t="t"/>
              <a:pathLst>
                <a:path extrusionOk="0" h="348" w="78">
                  <a:moveTo>
                    <a:pt x="36" y="1"/>
                  </a:moveTo>
                  <a:cubicBezTo>
                    <a:pt x="33" y="1"/>
                    <a:pt x="29" y="2"/>
                    <a:pt x="26" y="3"/>
                  </a:cubicBezTo>
                  <a:cubicBezTo>
                    <a:pt x="7" y="3"/>
                    <a:pt x="1" y="22"/>
                    <a:pt x="1" y="35"/>
                  </a:cubicBezTo>
                  <a:cubicBezTo>
                    <a:pt x="14" y="86"/>
                    <a:pt x="14" y="130"/>
                    <a:pt x="14" y="181"/>
                  </a:cubicBezTo>
                  <a:lnTo>
                    <a:pt x="14" y="219"/>
                  </a:lnTo>
                  <a:cubicBezTo>
                    <a:pt x="7" y="232"/>
                    <a:pt x="7" y="245"/>
                    <a:pt x="14" y="257"/>
                  </a:cubicBezTo>
                  <a:cubicBezTo>
                    <a:pt x="14" y="283"/>
                    <a:pt x="14" y="308"/>
                    <a:pt x="14" y="340"/>
                  </a:cubicBezTo>
                  <a:cubicBezTo>
                    <a:pt x="14" y="344"/>
                    <a:pt x="18" y="347"/>
                    <a:pt x="23" y="347"/>
                  </a:cubicBezTo>
                  <a:cubicBezTo>
                    <a:pt x="26" y="347"/>
                    <a:pt x="30" y="345"/>
                    <a:pt x="33" y="340"/>
                  </a:cubicBezTo>
                  <a:cubicBezTo>
                    <a:pt x="45" y="321"/>
                    <a:pt x="52" y="289"/>
                    <a:pt x="64" y="270"/>
                  </a:cubicBezTo>
                  <a:cubicBezTo>
                    <a:pt x="71" y="257"/>
                    <a:pt x="71" y="245"/>
                    <a:pt x="77" y="226"/>
                  </a:cubicBezTo>
                  <a:cubicBezTo>
                    <a:pt x="77" y="213"/>
                    <a:pt x="77" y="200"/>
                    <a:pt x="77" y="187"/>
                  </a:cubicBezTo>
                  <a:cubicBezTo>
                    <a:pt x="77" y="130"/>
                    <a:pt x="71" y="73"/>
                    <a:pt x="58" y="22"/>
                  </a:cubicBezTo>
                  <a:cubicBezTo>
                    <a:pt x="53" y="8"/>
                    <a:pt x="45" y="1"/>
                    <a:pt x="3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7"/>
            <p:cNvSpPr/>
            <p:nvPr/>
          </p:nvSpPr>
          <p:spPr>
            <a:xfrm flipH="1">
              <a:off x="7934996" y="964064"/>
              <a:ext cx="14894" cy="54662"/>
            </a:xfrm>
            <a:custGeom>
              <a:rect b="b" l="l" r="r" t="t"/>
              <a:pathLst>
                <a:path extrusionOk="0" h="367" w="100">
                  <a:moveTo>
                    <a:pt x="11" y="1"/>
                  </a:moveTo>
                  <a:cubicBezTo>
                    <a:pt x="5" y="1"/>
                    <a:pt x="0" y="4"/>
                    <a:pt x="4" y="11"/>
                  </a:cubicBezTo>
                  <a:cubicBezTo>
                    <a:pt x="4" y="17"/>
                    <a:pt x="4" y="17"/>
                    <a:pt x="4" y="24"/>
                  </a:cubicBezTo>
                  <a:cubicBezTo>
                    <a:pt x="4" y="24"/>
                    <a:pt x="4" y="30"/>
                    <a:pt x="4" y="36"/>
                  </a:cubicBezTo>
                  <a:lnTo>
                    <a:pt x="4" y="49"/>
                  </a:lnTo>
                  <a:cubicBezTo>
                    <a:pt x="4" y="62"/>
                    <a:pt x="4" y="75"/>
                    <a:pt x="4" y="87"/>
                  </a:cubicBezTo>
                  <a:cubicBezTo>
                    <a:pt x="4" y="113"/>
                    <a:pt x="10" y="138"/>
                    <a:pt x="16" y="170"/>
                  </a:cubicBezTo>
                  <a:cubicBezTo>
                    <a:pt x="16" y="195"/>
                    <a:pt x="16" y="221"/>
                    <a:pt x="23" y="246"/>
                  </a:cubicBezTo>
                  <a:cubicBezTo>
                    <a:pt x="23" y="272"/>
                    <a:pt x="23" y="297"/>
                    <a:pt x="23" y="329"/>
                  </a:cubicBezTo>
                  <a:cubicBezTo>
                    <a:pt x="23" y="348"/>
                    <a:pt x="36" y="361"/>
                    <a:pt x="55" y="367"/>
                  </a:cubicBezTo>
                  <a:cubicBezTo>
                    <a:pt x="74" y="367"/>
                    <a:pt x="93" y="354"/>
                    <a:pt x="99" y="335"/>
                  </a:cubicBezTo>
                  <a:cubicBezTo>
                    <a:pt x="99" y="278"/>
                    <a:pt x="99" y="214"/>
                    <a:pt x="86" y="157"/>
                  </a:cubicBezTo>
                  <a:cubicBezTo>
                    <a:pt x="80" y="132"/>
                    <a:pt x="74" y="106"/>
                    <a:pt x="67" y="81"/>
                  </a:cubicBezTo>
                  <a:cubicBezTo>
                    <a:pt x="61" y="68"/>
                    <a:pt x="55" y="56"/>
                    <a:pt x="48" y="43"/>
                  </a:cubicBezTo>
                  <a:cubicBezTo>
                    <a:pt x="48" y="36"/>
                    <a:pt x="42" y="30"/>
                    <a:pt x="36" y="24"/>
                  </a:cubicBezTo>
                  <a:cubicBezTo>
                    <a:pt x="36" y="17"/>
                    <a:pt x="36" y="17"/>
                    <a:pt x="29" y="17"/>
                  </a:cubicBezTo>
                  <a:cubicBezTo>
                    <a:pt x="29" y="11"/>
                    <a:pt x="23" y="11"/>
                    <a:pt x="23" y="5"/>
                  </a:cubicBezTo>
                  <a:cubicBezTo>
                    <a:pt x="20" y="2"/>
                    <a:pt x="15" y="1"/>
                    <a:pt x="1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7"/>
            <p:cNvSpPr/>
            <p:nvPr/>
          </p:nvSpPr>
          <p:spPr>
            <a:xfrm flipH="1">
              <a:off x="7987125" y="985512"/>
              <a:ext cx="10575" cy="48257"/>
            </a:xfrm>
            <a:custGeom>
              <a:rect b="b" l="l" r="r" t="t"/>
              <a:pathLst>
                <a:path extrusionOk="0" h="324" w="71">
                  <a:moveTo>
                    <a:pt x="21" y="0"/>
                  </a:moveTo>
                  <a:cubicBezTo>
                    <a:pt x="12" y="0"/>
                    <a:pt x="3" y="7"/>
                    <a:pt x="7" y="20"/>
                  </a:cubicBezTo>
                  <a:cubicBezTo>
                    <a:pt x="20" y="64"/>
                    <a:pt x="26" y="115"/>
                    <a:pt x="20" y="159"/>
                  </a:cubicBezTo>
                  <a:cubicBezTo>
                    <a:pt x="20" y="185"/>
                    <a:pt x="13" y="210"/>
                    <a:pt x="13" y="236"/>
                  </a:cubicBezTo>
                  <a:cubicBezTo>
                    <a:pt x="13" y="261"/>
                    <a:pt x="1" y="280"/>
                    <a:pt x="1" y="306"/>
                  </a:cubicBezTo>
                  <a:cubicBezTo>
                    <a:pt x="1" y="315"/>
                    <a:pt x="4" y="324"/>
                    <a:pt x="10" y="324"/>
                  </a:cubicBezTo>
                  <a:cubicBezTo>
                    <a:pt x="13" y="324"/>
                    <a:pt x="16" y="322"/>
                    <a:pt x="20" y="318"/>
                  </a:cubicBezTo>
                  <a:cubicBezTo>
                    <a:pt x="51" y="274"/>
                    <a:pt x="71" y="223"/>
                    <a:pt x="64" y="166"/>
                  </a:cubicBezTo>
                  <a:cubicBezTo>
                    <a:pt x="64" y="109"/>
                    <a:pt x="51" y="58"/>
                    <a:pt x="32" y="7"/>
                  </a:cubicBezTo>
                  <a:cubicBezTo>
                    <a:pt x="30" y="2"/>
                    <a:pt x="26" y="0"/>
                    <a:pt x="2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7"/>
            <p:cNvSpPr/>
            <p:nvPr/>
          </p:nvSpPr>
          <p:spPr>
            <a:xfrm flipH="1">
              <a:off x="8056235" y="1833591"/>
              <a:ext cx="110366" cy="153262"/>
            </a:xfrm>
            <a:custGeom>
              <a:rect b="b" l="l" r="r" t="t"/>
              <a:pathLst>
                <a:path extrusionOk="0" h="1029" w="741">
                  <a:moveTo>
                    <a:pt x="712" y="0"/>
                  </a:moveTo>
                  <a:cubicBezTo>
                    <a:pt x="706" y="0"/>
                    <a:pt x="700" y="3"/>
                    <a:pt x="696" y="7"/>
                  </a:cubicBezTo>
                  <a:cubicBezTo>
                    <a:pt x="626" y="77"/>
                    <a:pt x="569" y="159"/>
                    <a:pt x="525" y="248"/>
                  </a:cubicBezTo>
                  <a:cubicBezTo>
                    <a:pt x="474" y="337"/>
                    <a:pt x="423" y="426"/>
                    <a:pt x="366" y="509"/>
                  </a:cubicBezTo>
                  <a:cubicBezTo>
                    <a:pt x="258" y="680"/>
                    <a:pt x="131" y="839"/>
                    <a:pt x="10" y="1004"/>
                  </a:cubicBezTo>
                  <a:cubicBezTo>
                    <a:pt x="1" y="1018"/>
                    <a:pt x="11" y="1029"/>
                    <a:pt x="25" y="1029"/>
                  </a:cubicBezTo>
                  <a:cubicBezTo>
                    <a:pt x="30" y="1029"/>
                    <a:pt x="36" y="1027"/>
                    <a:pt x="42" y="1024"/>
                  </a:cubicBezTo>
                  <a:cubicBezTo>
                    <a:pt x="200" y="890"/>
                    <a:pt x="340" y="738"/>
                    <a:pt x="461" y="566"/>
                  </a:cubicBezTo>
                  <a:cubicBezTo>
                    <a:pt x="525" y="483"/>
                    <a:pt x="582" y="394"/>
                    <a:pt x="633" y="305"/>
                  </a:cubicBezTo>
                  <a:cubicBezTo>
                    <a:pt x="690" y="223"/>
                    <a:pt x="728" y="128"/>
                    <a:pt x="741" y="26"/>
                  </a:cubicBezTo>
                  <a:cubicBezTo>
                    <a:pt x="736" y="9"/>
                    <a:pt x="724" y="0"/>
                    <a:pt x="712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7"/>
            <p:cNvSpPr/>
            <p:nvPr/>
          </p:nvSpPr>
          <p:spPr>
            <a:xfrm flipH="1">
              <a:off x="8030617" y="1769694"/>
              <a:ext cx="19065" cy="38874"/>
            </a:xfrm>
            <a:custGeom>
              <a:rect b="b" l="l" r="r" t="t"/>
              <a:pathLst>
                <a:path extrusionOk="0" h="261" w="128">
                  <a:moveTo>
                    <a:pt x="109" y="0"/>
                  </a:moveTo>
                  <a:cubicBezTo>
                    <a:pt x="105" y="0"/>
                    <a:pt x="102" y="4"/>
                    <a:pt x="102" y="10"/>
                  </a:cubicBezTo>
                  <a:cubicBezTo>
                    <a:pt x="95" y="16"/>
                    <a:pt x="89" y="29"/>
                    <a:pt x="89" y="35"/>
                  </a:cubicBezTo>
                  <a:cubicBezTo>
                    <a:pt x="89" y="48"/>
                    <a:pt x="83" y="54"/>
                    <a:pt x="76" y="67"/>
                  </a:cubicBezTo>
                  <a:cubicBezTo>
                    <a:pt x="70" y="80"/>
                    <a:pt x="70" y="99"/>
                    <a:pt x="64" y="118"/>
                  </a:cubicBezTo>
                  <a:cubicBezTo>
                    <a:pt x="51" y="156"/>
                    <a:pt x="32" y="188"/>
                    <a:pt x="6" y="220"/>
                  </a:cubicBezTo>
                  <a:cubicBezTo>
                    <a:pt x="0" y="232"/>
                    <a:pt x="6" y="245"/>
                    <a:pt x="19" y="258"/>
                  </a:cubicBezTo>
                  <a:cubicBezTo>
                    <a:pt x="21" y="260"/>
                    <a:pt x="24" y="260"/>
                    <a:pt x="27" y="260"/>
                  </a:cubicBezTo>
                  <a:cubicBezTo>
                    <a:pt x="35" y="260"/>
                    <a:pt x="46" y="254"/>
                    <a:pt x="51" y="245"/>
                  </a:cubicBezTo>
                  <a:cubicBezTo>
                    <a:pt x="76" y="213"/>
                    <a:pt x="95" y="175"/>
                    <a:pt x="108" y="131"/>
                  </a:cubicBezTo>
                  <a:cubicBezTo>
                    <a:pt x="115" y="124"/>
                    <a:pt x="115" y="112"/>
                    <a:pt x="121" y="105"/>
                  </a:cubicBezTo>
                  <a:cubicBezTo>
                    <a:pt x="121" y="93"/>
                    <a:pt x="121" y="80"/>
                    <a:pt x="127" y="74"/>
                  </a:cubicBezTo>
                  <a:lnTo>
                    <a:pt x="127" y="42"/>
                  </a:lnTo>
                  <a:cubicBezTo>
                    <a:pt x="121" y="29"/>
                    <a:pt x="121" y="16"/>
                    <a:pt x="121" y="10"/>
                  </a:cubicBezTo>
                  <a:cubicBezTo>
                    <a:pt x="118" y="4"/>
                    <a:pt x="113" y="0"/>
                    <a:pt x="10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7"/>
            <p:cNvSpPr/>
            <p:nvPr/>
          </p:nvSpPr>
          <p:spPr>
            <a:xfrm flipH="1">
              <a:off x="8078874" y="1815718"/>
              <a:ext cx="26661" cy="49151"/>
            </a:xfrm>
            <a:custGeom>
              <a:rect b="b" l="l" r="r" t="t"/>
              <a:pathLst>
                <a:path extrusionOk="0" h="330" w="179">
                  <a:moveTo>
                    <a:pt x="166" y="1"/>
                  </a:moveTo>
                  <a:cubicBezTo>
                    <a:pt x="163" y="1"/>
                    <a:pt x="161" y="2"/>
                    <a:pt x="159" y="6"/>
                  </a:cubicBezTo>
                  <a:cubicBezTo>
                    <a:pt x="121" y="51"/>
                    <a:pt x="96" y="95"/>
                    <a:pt x="76" y="146"/>
                  </a:cubicBezTo>
                  <a:cubicBezTo>
                    <a:pt x="57" y="197"/>
                    <a:pt x="32" y="248"/>
                    <a:pt x="13" y="298"/>
                  </a:cubicBezTo>
                  <a:cubicBezTo>
                    <a:pt x="0" y="315"/>
                    <a:pt x="13" y="329"/>
                    <a:pt x="28" y="329"/>
                  </a:cubicBezTo>
                  <a:cubicBezTo>
                    <a:pt x="36" y="329"/>
                    <a:pt x="45" y="326"/>
                    <a:pt x="51" y="317"/>
                  </a:cubicBezTo>
                  <a:lnTo>
                    <a:pt x="121" y="171"/>
                  </a:lnTo>
                  <a:cubicBezTo>
                    <a:pt x="146" y="127"/>
                    <a:pt x="165" y="76"/>
                    <a:pt x="178" y="19"/>
                  </a:cubicBezTo>
                  <a:cubicBezTo>
                    <a:pt x="178" y="10"/>
                    <a:pt x="172" y="1"/>
                    <a:pt x="16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7"/>
            <p:cNvSpPr/>
            <p:nvPr/>
          </p:nvSpPr>
          <p:spPr>
            <a:xfrm flipH="1">
              <a:off x="8238838" y="1997576"/>
              <a:ext cx="21001" cy="35597"/>
            </a:xfrm>
            <a:custGeom>
              <a:rect b="b" l="l" r="r" t="t"/>
              <a:pathLst>
                <a:path extrusionOk="0" h="239" w="141">
                  <a:moveTo>
                    <a:pt x="120" y="0"/>
                  </a:moveTo>
                  <a:cubicBezTo>
                    <a:pt x="116" y="0"/>
                    <a:pt x="112" y="2"/>
                    <a:pt x="108" y="5"/>
                  </a:cubicBezTo>
                  <a:cubicBezTo>
                    <a:pt x="83" y="37"/>
                    <a:pt x="64" y="69"/>
                    <a:pt x="51" y="100"/>
                  </a:cubicBezTo>
                  <a:cubicBezTo>
                    <a:pt x="38" y="132"/>
                    <a:pt x="19" y="164"/>
                    <a:pt x="7" y="196"/>
                  </a:cubicBezTo>
                  <a:cubicBezTo>
                    <a:pt x="0" y="209"/>
                    <a:pt x="7" y="228"/>
                    <a:pt x="19" y="234"/>
                  </a:cubicBezTo>
                  <a:cubicBezTo>
                    <a:pt x="22" y="237"/>
                    <a:pt x="27" y="238"/>
                    <a:pt x="32" y="238"/>
                  </a:cubicBezTo>
                  <a:cubicBezTo>
                    <a:pt x="39" y="238"/>
                    <a:pt x="47" y="235"/>
                    <a:pt x="51" y="228"/>
                  </a:cubicBezTo>
                  <a:lnTo>
                    <a:pt x="102" y="126"/>
                  </a:lnTo>
                  <a:cubicBezTo>
                    <a:pt x="121" y="94"/>
                    <a:pt x="134" y="56"/>
                    <a:pt x="140" y="24"/>
                  </a:cubicBezTo>
                  <a:cubicBezTo>
                    <a:pt x="140" y="10"/>
                    <a:pt x="130" y="0"/>
                    <a:pt x="120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7"/>
            <p:cNvSpPr/>
            <p:nvPr/>
          </p:nvSpPr>
          <p:spPr>
            <a:xfrm flipH="1">
              <a:off x="8322395" y="2084708"/>
              <a:ext cx="31129" cy="41108"/>
            </a:xfrm>
            <a:custGeom>
              <a:rect b="b" l="l" r="r" t="t"/>
              <a:pathLst>
                <a:path extrusionOk="0" h="276" w="209">
                  <a:moveTo>
                    <a:pt x="182" y="1"/>
                  </a:moveTo>
                  <a:cubicBezTo>
                    <a:pt x="178" y="1"/>
                    <a:pt x="175" y="2"/>
                    <a:pt x="172" y="5"/>
                  </a:cubicBezTo>
                  <a:cubicBezTo>
                    <a:pt x="159" y="11"/>
                    <a:pt x="146" y="24"/>
                    <a:pt x="140" y="30"/>
                  </a:cubicBezTo>
                  <a:lnTo>
                    <a:pt x="121" y="62"/>
                  </a:lnTo>
                  <a:cubicBezTo>
                    <a:pt x="108" y="81"/>
                    <a:pt x="96" y="100"/>
                    <a:pt x="83" y="119"/>
                  </a:cubicBezTo>
                  <a:lnTo>
                    <a:pt x="7" y="240"/>
                  </a:lnTo>
                  <a:cubicBezTo>
                    <a:pt x="0" y="253"/>
                    <a:pt x="0" y="265"/>
                    <a:pt x="19" y="272"/>
                  </a:cubicBezTo>
                  <a:cubicBezTo>
                    <a:pt x="22" y="274"/>
                    <a:pt x="27" y="276"/>
                    <a:pt x="32" y="276"/>
                  </a:cubicBezTo>
                  <a:cubicBezTo>
                    <a:pt x="39" y="276"/>
                    <a:pt x="47" y="273"/>
                    <a:pt x="51" y="265"/>
                  </a:cubicBezTo>
                  <a:lnTo>
                    <a:pt x="127" y="151"/>
                  </a:lnTo>
                  <a:cubicBezTo>
                    <a:pt x="146" y="132"/>
                    <a:pt x="159" y="113"/>
                    <a:pt x="172" y="94"/>
                  </a:cubicBezTo>
                  <a:cubicBezTo>
                    <a:pt x="185" y="75"/>
                    <a:pt x="197" y="56"/>
                    <a:pt x="204" y="30"/>
                  </a:cubicBezTo>
                  <a:cubicBezTo>
                    <a:pt x="209" y="1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7"/>
            <p:cNvSpPr/>
            <p:nvPr/>
          </p:nvSpPr>
          <p:spPr>
            <a:xfrm flipH="1">
              <a:off x="7826268" y="563409"/>
              <a:ext cx="93834" cy="85344"/>
            </a:xfrm>
            <a:custGeom>
              <a:rect b="b" l="l" r="r" t="t"/>
              <a:pathLst>
                <a:path extrusionOk="0" h="573" w="630">
                  <a:moveTo>
                    <a:pt x="1" y="0"/>
                  </a:moveTo>
                  <a:lnTo>
                    <a:pt x="1" y="26"/>
                  </a:lnTo>
                  <a:cubicBezTo>
                    <a:pt x="1" y="32"/>
                    <a:pt x="1" y="38"/>
                    <a:pt x="1" y="45"/>
                  </a:cubicBezTo>
                  <a:lnTo>
                    <a:pt x="20" y="70"/>
                  </a:lnTo>
                  <a:cubicBezTo>
                    <a:pt x="45" y="102"/>
                    <a:pt x="64" y="140"/>
                    <a:pt x="90" y="172"/>
                  </a:cubicBezTo>
                  <a:cubicBezTo>
                    <a:pt x="141" y="242"/>
                    <a:pt x="198" y="299"/>
                    <a:pt x="261" y="356"/>
                  </a:cubicBezTo>
                  <a:cubicBezTo>
                    <a:pt x="363" y="451"/>
                    <a:pt x="490" y="528"/>
                    <a:pt x="630" y="572"/>
                  </a:cubicBezTo>
                  <a:cubicBezTo>
                    <a:pt x="611" y="540"/>
                    <a:pt x="598" y="502"/>
                    <a:pt x="579" y="471"/>
                  </a:cubicBezTo>
                  <a:cubicBezTo>
                    <a:pt x="446" y="248"/>
                    <a:pt x="242" y="8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7"/>
            <p:cNvSpPr/>
            <p:nvPr/>
          </p:nvSpPr>
          <p:spPr>
            <a:xfrm flipH="1">
              <a:off x="7735413" y="387359"/>
              <a:ext cx="186476" cy="348377"/>
            </a:xfrm>
            <a:custGeom>
              <a:rect b="b" l="l" r="r" t="t"/>
              <a:pathLst>
                <a:path extrusionOk="0" h="2339" w="1252">
                  <a:moveTo>
                    <a:pt x="839" y="0"/>
                  </a:moveTo>
                  <a:cubicBezTo>
                    <a:pt x="807" y="19"/>
                    <a:pt x="763" y="32"/>
                    <a:pt x="731" y="51"/>
                  </a:cubicBezTo>
                  <a:cubicBezTo>
                    <a:pt x="667" y="77"/>
                    <a:pt x="616" y="115"/>
                    <a:pt x="559" y="153"/>
                  </a:cubicBezTo>
                  <a:cubicBezTo>
                    <a:pt x="337" y="312"/>
                    <a:pt x="165" y="534"/>
                    <a:pt x="70" y="795"/>
                  </a:cubicBezTo>
                  <a:cubicBezTo>
                    <a:pt x="45" y="858"/>
                    <a:pt x="25" y="922"/>
                    <a:pt x="13" y="985"/>
                  </a:cubicBezTo>
                  <a:cubicBezTo>
                    <a:pt x="6" y="1023"/>
                    <a:pt x="0" y="1055"/>
                    <a:pt x="0" y="1093"/>
                  </a:cubicBezTo>
                  <a:cubicBezTo>
                    <a:pt x="6" y="1100"/>
                    <a:pt x="6" y="1112"/>
                    <a:pt x="13" y="1119"/>
                  </a:cubicBezTo>
                  <a:cubicBezTo>
                    <a:pt x="70" y="1125"/>
                    <a:pt x="121" y="1138"/>
                    <a:pt x="172" y="1163"/>
                  </a:cubicBezTo>
                  <a:cubicBezTo>
                    <a:pt x="381" y="1252"/>
                    <a:pt x="559" y="1405"/>
                    <a:pt x="667" y="1608"/>
                  </a:cubicBezTo>
                  <a:cubicBezTo>
                    <a:pt x="744" y="1741"/>
                    <a:pt x="788" y="1900"/>
                    <a:pt x="801" y="2053"/>
                  </a:cubicBezTo>
                  <a:cubicBezTo>
                    <a:pt x="801" y="2129"/>
                    <a:pt x="801" y="2205"/>
                    <a:pt x="788" y="2282"/>
                  </a:cubicBezTo>
                  <a:cubicBezTo>
                    <a:pt x="782" y="2301"/>
                    <a:pt x="775" y="2320"/>
                    <a:pt x="775" y="2339"/>
                  </a:cubicBezTo>
                  <a:cubicBezTo>
                    <a:pt x="801" y="2307"/>
                    <a:pt x="832" y="2275"/>
                    <a:pt x="858" y="2237"/>
                  </a:cubicBezTo>
                  <a:cubicBezTo>
                    <a:pt x="915" y="2155"/>
                    <a:pt x="972" y="2066"/>
                    <a:pt x="1017" y="1977"/>
                  </a:cubicBezTo>
                  <a:cubicBezTo>
                    <a:pt x="1188" y="1653"/>
                    <a:pt x="1252" y="1284"/>
                    <a:pt x="1207" y="922"/>
                  </a:cubicBezTo>
                  <a:cubicBezTo>
                    <a:pt x="1182" y="744"/>
                    <a:pt x="1138" y="572"/>
                    <a:pt x="1068" y="413"/>
                  </a:cubicBezTo>
                  <a:cubicBezTo>
                    <a:pt x="1029" y="331"/>
                    <a:pt x="991" y="254"/>
                    <a:pt x="947" y="178"/>
                  </a:cubicBezTo>
                  <a:cubicBezTo>
                    <a:pt x="921" y="134"/>
                    <a:pt x="896" y="96"/>
                    <a:pt x="877" y="64"/>
                  </a:cubicBezTo>
                  <a:cubicBezTo>
                    <a:pt x="864" y="45"/>
                    <a:pt x="852" y="26"/>
                    <a:pt x="8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7"/>
            <p:cNvSpPr/>
            <p:nvPr/>
          </p:nvSpPr>
          <p:spPr>
            <a:xfrm flipH="1">
              <a:off x="8833268" y="2228288"/>
              <a:ext cx="499851" cy="520852"/>
            </a:xfrm>
            <a:custGeom>
              <a:rect b="b" l="l" r="r" t="t"/>
              <a:pathLst>
                <a:path extrusionOk="0" h="3497" w="3356">
                  <a:moveTo>
                    <a:pt x="3279" y="0"/>
                  </a:moveTo>
                  <a:cubicBezTo>
                    <a:pt x="3196" y="89"/>
                    <a:pt x="3108" y="178"/>
                    <a:pt x="3025" y="255"/>
                  </a:cubicBezTo>
                  <a:lnTo>
                    <a:pt x="2720" y="553"/>
                  </a:lnTo>
                  <a:lnTo>
                    <a:pt x="2110" y="1157"/>
                  </a:lnTo>
                  <a:lnTo>
                    <a:pt x="1023" y="2225"/>
                  </a:lnTo>
                  <a:cubicBezTo>
                    <a:pt x="852" y="2396"/>
                    <a:pt x="674" y="2568"/>
                    <a:pt x="502" y="2746"/>
                  </a:cubicBezTo>
                  <a:cubicBezTo>
                    <a:pt x="426" y="2828"/>
                    <a:pt x="343" y="2911"/>
                    <a:pt x="267" y="3006"/>
                  </a:cubicBezTo>
                  <a:cubicBezTo>
                    <a:pt x="191" y="3082"/>
                    <a:pt x="121" y="3178"/>
                    <a:pt x="64" y="3273"/>
                  </a:cubicBezTo>
                  <a:cubicBezTo>
                    <a:pt x="19" y="3356"/>
                    <a:pt x="0" y="3476"/>
                    <a:pt x="121" y="3496"/>
                  </a:cubicBezTo>
                  <a:cubicBezTo>
                    <a:pt x="133" y="3496"/>
                    <a:pt x="146" y="3497"/>
                    <a:pt x="159" y="3497"/>
                  </a:cubicBezTo>
                  <a:cubicBezTo>
                    <a:pt x="248" y="3497"/>
                    <a:pt x="336" y="3477"/>
                    <a:pt x="419" y="3438"/>
                  </a:cubicBezTo>
                  <a:cubicBezTo>
                    <a:pt x="629" y="3375"/>
                    <a:pt x="839" y="3299"/>
                    <a:pt x="1042" y="3203"/>
                  </a:cubicBezTo>
                  <a:cubicBezTo>
                    <a:pt x="1430" y="3032"/>
                    <a:pt x="1792" y="2822"/>
                    <a:pt x="2129" y="2568"/>
                  </a:cubicBezTo>
                  <a:cubicBezTo>
                    <a:pt x="2027" y="2568"/>
                    <a:pt x="1938" y="2517"/>
                    <a:pt x="1887" y="2428"/>
                  </a:cubicBezTo>
                  <a:cubicBezTo>
                    <a:pt x="1741" y="2180"/>
                    <a:pt x="2002" y="1932"/>
                    <a:pt x="2148" y="1761"/>
                  </a:cubicBezTo>
                  <a:cubicBezTo>
                    <a:pt x="2358" y="1526"/>
                    <a:pt x="2561" y="1284"/>
                    <a:pt x="2771" y="1049"/>
                  </a:cubicBezTo>
                  <a:cubicBezTo>
                    <a:pt x="2961" y="826"/>
                    <a:pt x="3152" y="604"/>
                    <a:pt x="3355" y="388"/>
                  </a:cubicBezTo>
                  <a:cubicBezTo>
                    <a:pt x="3330" y="261"/>
                    <a:pt x="3305" y="134"/>
                    <a:pt x="32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7"/>
            <p:cNvSpPr/>
            <p:nvPr/>
          </p:nvSpPr>
          <p:spPr>
            <a:xfrm flipH="1">
              <a:off x="7794990" y="233055"/>
              <a:ext cx="1395740" cy="2507745"/>
            </a:xfrm>
            <a:custGeom>
              <a:rect b="b" l="l" r="r" t="t"/>
              <a:pathLst>
                <a:path extrusionOk="0" h="16837" w="9371">
                  <a:moveTo>
                    <a:pt x="7807" y="0"/>
                  </a:moveTo>
                  <a:cubicBezTo>
                    <a:pt x="7750" y="0"/>
                    <a:pt x="7699" y="7"/>
                    <a:pt x="7648" y="7"/>
                  </a:cubicBezTo>
                  <a:cubicBezTo>
                    <a:pt x="7655" y="19"/>
                    <a:pt x="7648" y="32"/>
                    <a:pt x="7636" y="32"/>
                  </a:cubicBezTo>
                  <a:cubicBezTo>
                    <a:pt x="7407" y="58"/>
                    <a:pt x="7178" y="102"/>
                    <a:pt x="6956" y="153"/>
                  </a:cubicBezTo>
                  <a:cubicBezTo>
                    <a:pt x="6765" y="216"/>
                    <a:pt x="6587" y="299"/>
                    <a:pt x="6397" y="369"/>
                  </a:cubicBezTo>
                  <a:lnTo>
                    <a:pt x="6377" y="369"/>
                  </a:lnTo>
                  <a:lnTo>
                    <a:pt x="6358" y="382"/>
                  </a:lnTo>
                  <a:cubicBezTo>
                    <a:pt x="6072" y="515"/>
                    <a:pt x="5812" y="699"/>
                    <a:pt x="5583" y="916"/>
                  </a:cubicBezTo>
                  <a:cubicBezTo>
                    <a:pt x="5405" y="1081"/>
                    <a:pt x="5246" y="1271"/>
                    <a:pt x="5113" y="1468"/>
                  </a:cubicBezTo>
                  <a:cubicBezTo>
                    <a:pt x="5100" y="1487"/>
                    <a:pt x="5094" y="1500"/>
                    <a:pt x="5087" y="1513"/>
                  </a:cubicBezTo>
                  <a:cubicBezTo>
                    <a:pt x="5113" y="1475"/>
                    <a:pt x="5151" y="1443"/>
                    <a:pt x="5183" y="1411"/>
                  </a:cubicBezTo>
                  <a:cubicBezTo>
                    <a:pt x="5187" y="1407"/>
                    <a:pt x="5193" y="1405"/>
                    <a:pt x="5199" y="1405"/>
                  </a:cubicBezTo>
                  <a:cubicBezTo>
                    <a:pt x="5217" y="1405"/>
                    <a:pt x="5235" y="1424"/>
                    <a:pt x="5221" y="1443"/>
                  </a:cubicBezTo>
                  <a:cubicBezTo>
                    <a:pt x="5170" y="1532"/>
                    <a:pt x="5113" y="1615"/>
                    <a:pt x="5049" y="1697"/>
                  </a:cubicBezTo>
                  <a:cubicBezTo>
                    <a:pt x="4992" y="1780"/>
                    <a:pt x="4935" y="1862"/>
                    <a:pt x="4878" y="1939"/>
                  </a:cubicBezTo>
                  <a:cubicBezTo>
                    <a:pt x="4846" y="1989"/>
                    <a:pt x="4808" y="2040"/>
                    <a:pt x="4776" y="2091"/>
                  </a:cubicBezTo>
                  <a:lnTo>
                    <a:pt x="4770" y="2104"/>
                  </a:lnTo>
                  <a:cubicBezTo>
                    <a:pt x="4770" y="2104"/>
                    <a:pt x="4770" y="2110"/>
                    <a:pt x="4763" y="2110"/>
                  </a:cubicBezTo>
                  <a:cubicBezTo>
                    <a:pt x="4535" y="2460"/>
                    <a:pt x="4318" y="2828"/>
                    <a:pt x="4128" y="3203"/>
                  </a:cubicBezTo>
                  <a:cubicBezTo>
                    <a:pt x="4128" y="3203"/>
                    <a:pt x="4128" y="3210"/>
                    <a:pt x="4128" y="3210"/>
                  </a:cubicBezTo>
                  <a:cubicBezTo>
                    <a:pt x="4071" y="3419"/>
                    <a:pt x="3975" y="3616"/>
                    <a:pt x="3855" y="3794"/>
                  </a:cubicBezTo>
                  <a:cubicBezTo>
                    <a:pt x="3816" y="3851"/>
                    <a:pt x="3778" y="3909"/>
                    <a:pt x="3734" y="3966"/>
                  </a:cubicBezTo>
                  <a:cubicBezTo>
                    <a:pt x="3422" y="4379"/>
                    <a:pt x="3048" y="4760"/>
                    <a:pt x="2825" y="5237"/>
                  </a:cubicBezTo>
                  <a:cubicBezTo>
                    <a:pt x="2704" y="5510"/>
                    <a:pt x="2622" y="5802"/>
                    <a:pt x="2584" y="6101"/>
                  </a:cubicBezTo>
                  <a:cubicBezTo>
                    <a:pt x="2565" y="6260"/>
                    <a:pt x="2552" y="6412"/>
                    <a:pt x="2539" y="6571"/>
                  </a:cubicBezTo>
                  <a:cubicBezTo>
                    <a:pt x="2533" y="6717"/>
                    <a:pt x="2514" y="6870"/>
                    <a:pt x="2488" y="7016"/>
                  </a:cubicBezTo>
                  <a:cubicBezTo>
                    <a:pt x="2485" y="7029"/>
                    <a:pt x="2474" y="7035"/>
                    <a:pt x="2463" y="7035"/>
                  </a:cubicBezTo>
                  <a:cubicBezTo>
                    <a:pt x="2452" y="7035"/>
                    <a:pt x="2441" y="7029"/>
                    <a:pt x="2437" y="7016"/>
                  </a:cubicBezTo>
                  <a:cubicBezTo>
                    <a:pt x="2425" y="6959"/>
                    <a:pt x="2425" y="6902"/>
                    <a:pt x="2425" y="6845"/>
                  </a:cubicBezTo>
                  <a:cubicBezTo>
                    <a:pt x="2374" y="7086"/>
                    <a:pt x="2329" y="7328"/>
                    <a:pt x="2291" y="7575"/>
                  </a:cubicBezTo>
                  <a:cubicBezTo>
                    <a:pt x="2215" y="8027"/>
                    <a:pt x="2164" y="8478"/>
                    <a:pt x="2132" y="8935"/>
                  </a:cubicBezTo>
                  <a:cubicBezTo>
                    <a:pt x="2069" y="9838"/>
                    <a:pt x="2075" y="10740"/>
                    <a:pt x="2158" y="11636"/>
                  </a:cubicBezTo>
                  <a:cubicBezTo>
                    <a:pt x="2221" y="12341"/>
                    <a:pt x="2329" y="13040"/>
                    <a:pt x="2482" y="13733"/>
                  </a:cubicBezTo>
                  <a:cubicBezTo>
                    <a:pt x="2495" y="13740"/>
                    <a:pt x="2495" y="13752"/>
                    <a:pt x="2488" y="13759"/>
                  </a:cubicBezTo>
                  <a:cubicBezTo>
                    <a:pt x="2533" y="13930"/>
                    <a:pt x="2565" y="14095"/>
                    <a:pt x="2609" y="14261"/>
                  </a:cubicBezTo>
                  <a:cubicBezTo>
                    <a:pt x="2615" y="14280"/>
                    <a:pt x="2622" y="14299"/>
                    <a:pt x="2628" y="14318"/>
                  </a:cubicBezTo>
                  <a:cubicBezTo>
                    <a:pt x="2640" y="14364"/>
                    <a:pt x="2678" y="14500"/>
                    <a:pt x="2742" y="14500"/>
                  </a:cubicBezTo>
                  <a:cubicBezTo>
                    <a:pt x="2748" y="14500"/>
                    <a:pt x="2755" y="14499"/>
                    <a:pt x="2762" y="14496"/>
                  </a:cubicBezTo>
                  <a:cubicBezTo>
                    <a:pt x="2806" y="14477"/>
                    <a:pt x="2825" y="14413"/>
                    <a:pt x="2844" y="14375"/>
                  </a:cubicBezTo>
                  <a:lnTo>
                    <a:pt x="2901" y="14216"/>
                  </a:lnTo>
                  <a:cubicBezTo>
                    <a:pt x="2946" y="14102"/>
                    <a:pt x="2984" y="13981"/>
                    <a:pt x="3028" y="13867"/>
                  </a:cubicBezTo>
                  <a:cubicBezTo>
                    <a:pt x="3060" y="13771"/>
                    <a:pt x="3086" y="13676"/>
                    <a:pt x="3117" y="13574"/>
                  </a:cubicBezTo>
                  <a:cubicBezTo>
                    <a:pt x="3245" y="13136"/>
                    <a:pt x="3340" y="12685"/>
                    <a:pt x="3403" y="12233"/>
                  </a:cubicBezTo>
                  <a:cubicBezTo>
                    <a:pt x="3461" y="11782"/>
                    <a:pt x="3492" y="11325"/>
                    <a:pt x="3480" y="10874"/>
                  </a:cubicBezTo>
                  <a:cubicBezTo>
                    <a:pt x="3473" y="10416"/>
                    <a:pt x="3422" y="9965"/>
                    <a:pt x="3378" y="9507"/>
                  </a:cubicBezTo>
                  <a:cubicBezTo>
                    <a:pt x="3378" y="9487"/>
                    <a:pt x="3395" y="9475"/>
                    <a:pt x="3411" y="9475"/>
                  </a:cubicBezTo>
                  <a:cubicBezTo>
                    <a:pt x="3425" y="9475"/>
                    <a:pt x="3439" y="9483"/>
                    <a:pt x="3442" y="9501"/>
                  </a:cubicBezTo>
                  <a:cubicBezTo>
                    <a:pt x="3473" y="9615"/>
                    <a:pt x="3499" y="9723"/>
                    <a:pt x="3518" y="9844"/>
                  </a:cubicBezTo>
                  <a:cubicBezTo>
                    <a:pt x="3594" y="10308"/>
                    <a:pt x="3626" y="10778"/>
                    <a:pt x="3607" y="11248"/>
                  </a:cubicBezTo>
                  <a:lnTo>
                    <a:pt x="3607" y="11325"/>
                  </a:lnTo>
                  <a:cubicBezTo>
                    <a:pt x="3677" y="11134"/>
                    <a:pt x="3734" y="10931"/>
                    <a:pt x="3766" y="10727"/>
                  </a:cubicBezTo>
                  <a:cubicBezTo>
                    <a:pt x="3855" y="10213"/>
                    <a:pt x="3855" y="9679"/>
                    <a:pt x="3766" y="9164"/>
                  </a:cubicBezTo>
                  <a:cubicBezTo>
                    <a:pt x="3728" y="8891"/>
                    <a:pt x="3677" y="8630"/>
                    <a:pt x="3613" y="8370"/>
                  </a:cubicBezTo>
                  <a:cubicBezTo>
                    <a:pt x="3556" y="8103"/>
                    <a:pt x="3486" y="7842"/>
                    <a:pt x="3448" y="7575"/>
                  </a:cubicBezTo>
                  <a:cubicBezTo>
                    <a:pt x="3444" y="7556"/>
                    <a:pt x="3461" y="7544"/>
                    <a:pt x="3476" y="7544"/>
                  </a:cubicBezTo>
                  <a:cubicBezTo>
                    <a:pt x="3486" y="7544"/>
                    <a:pt x="3496" y="7550"/>
                    <a:pt x="3499" y="7563"/>
                  </a:cubicBezTo>
                  <a:cubicBezTo>
                    <a:pt x="3607" y="7855"/>
                    <a:pt x="3696" y="8154"/>
                    <a:pt x="3759" y="8459"/>
                  </a:cubicBezTo>
                  <a:cubicBezTo>
                    <a:pt x="3823" y="8726"/>
                    <a:pt x="3874" y="8992"/>
                    <a:pt x="3905" y="9259"/>
                  </a:cubicBezTo>
                  <a:cubicBezTo>
                    <a:pt x="3937" y="9088"/>
                    <a:pt x="3963" y="8916"/>
                    <a:pt x="3988" y="8745"/>
                  </a:cubicBezTo>
                  <a:cubicBezTo>
                    <a:pt x="4033" y="8389"/>
                    <a:pt x="4058" y="8033"/>
                    <a:pt x="4052" y="7677"/>
                  </a:cubicBezTo>
                  <a:cubicBezTo>
                    <a:pt x="4052" y="7499"/>
                    <a:pt x="4039" y="7321"/>
                    <a:pt x="4026" y="7143"/>
                  </a:cubicBezTo>
                  <a:cubicBezTo>
                    <a:pt x="4013" y="7054"/>
                    <a:pt x="4007" y="6972"/>
                    <a:pt x="3994" y="6883"/>
                  </a:cubicBezTo>
                  <a:cubicBezTo>
                    <a:pt x="3988" y="6794"/>
                    <a:pt x="3988" y="6705"/>
                    <a:pt x="3988" y="6616"/>
                  </a:cubicBezTo>
                  <a:cubicBezTo>
                    <a:pt x="3988" y="6602"/>
                    <a:pt x="4001" y="6592"/>
                    <a:pt x="4016" y="6592"/>
                  </a:cubicBezTo>
                  <a:cubicBezTo>
                    <a:pt x="4021" y="6592"/>
                    <a:pt x="4027" y="6593"/>
                    <a:pt x="4033" y="6597"/>
                  </a:cubicBezTo>
                  <a:cubicBezTo>
                    <a:pt x="4039" y="6597"/>
                    <a:pt x="4045" y="6603"/>
                    <a:pt x="4045" y="6609"/>
                  </a:cubicBezTo>
                  <a:cubicBezTo>
                    <a:pt x="4083" y="6711"/>
                    <a:pt x="4115" y="6813"/>
                    <a:pt x="4128" y="6914"/>
                  </a:cubicBezTo>
                  <a:cubicBezTo>
                    <a:pt x="4141" y="7016"/>
                    <a:pt x="4153" y="7118"/>
                    <a:pt x="4160" y="7219"/>
                  </a:cubicBezTo>
                  <a:cubicBezTo>
                    <a:pt x="4166" y="7283"/>
                    <a:pt x="4172" y="7353"/>
                    <a:pt x="4172" y="7423"/>
                  </a:cubicBezTo>
                  <a:cubicBezTo>
                    <a:pt x="4179" y="7385"/>
                    <a:pt x="4191" y="7347"/>
                    <a:pt x="4191" y="7308"/>
                  </a:cubicBezTo>
                  <a:cubicBezTo>
                    <a:pt x="4210" y="7175"/>
                    <a:pt x="4230" y="7048"/>
                    <a:pt x="4249" y="6914"/>
                  </a:cubicBezTo>
                  <a:cubicBezTo>
                    <a:pt x="4268" y="6781"/>
                    <a:pt x="4287" y="6641"/>
                    <a:pt x="4306" y="6514"/>
                  </a:cubicBezTo>
                  <a:cubicBezTo>
                    <a:pt x="4318" y="6387"/>
                    <a:pt x="4318" y="6247"/>
                    <a:pt x="4382" y="6133"/>
                  </a:cubicBezTo>
                  <a:cubicBezTo>
                    <a:pt x="4387" y="6125"/>
                    <a:pt x="4396" y="6121"/>
                    <a:pt x="4405" y="6121"/>
                  </a:cubicBezTo>
                  <a:cubicBezTo>
                    <a:pt x="4417" y="6121"/>
                    <a:pt x="4429" y="6128"/>
                    <a:pt x="4433" y="6139"/>
                  </a:cubicBezTo>
                  <a:cubicBezTo>
                    <a:pt x="4465" y="6266"/>
                    <a:pt x="4420" y="6400"/>
                    <a:pt x="4401" y="6527"/>
                  </a:cubicBezTo>
                  <a:cubicBezTo>
                    <a:pt x="4382" y="6660"/>
                    <a:pt x="4357" y="6787"/>
                    <a:pt x="4338" y="6914"/>
                  </a:cubicBezTo>
                  <a:cubicBezTo>
                    <a:pt x="4318" y="7048"/>
                    <a:pt x="4293" y="7181"/>
                    <a:pt x="4274" y="7315"/>
                  </a:cubicBezTo>
                  <a:cubicBezTo>
                    <a:pt x="4261" y="7442"/>
                    <a:pt x="4236" y="7569"/>
                    <a:pt x="4191" y="7690"/>
                  </a:cubicBezTo>
                  <a:lnTo>
                    <a:pt x="4185" y="7696"/>
                  </a:lnTo>
                  <a:cubicBezTo>
                    <a:pt x="4185" y="7899"/>
                    <a:pt x="4179" y="8096"/>
                    <a:pt x="4160" y="8293"/>
                  </a:cubicBezTo>
                  <a:cubicBezTo>
                    <a:pt x="4141" y="8478"/>
                    <a:pt x="4115" y="8656"/>
                    <a:pt x="4083" y="8840"/>
                  </a:cubicBezTo>
                  <a:cubicBezTo>
                    <a:pt x="4071" y="8872"/>
                    <a:pt x="4064" y="8916"/>
                    <a:pt x="4058" y="8954"/>
                  </a:cubicBezTo>
                  <a:cubicBezTo>
                    <a:pt x="4026" y="9088"/>
                    <a:pt x="3988" y="9228"/>
                    <a:pt x="3944" y="9361"/>
                  </a:cubicBezTo>
                  <a:cubicBezTo>
                    <a:pt x="3944" y="9374"/>
                    <a:pt x="3931" y="9380"/>
                    <a:pt x="3918" y="9380"/>
                  </a:cubicBezTo>
                  <a:cubicBezTo>
                    <a:pt x="3931" y="9495"/>
                    <a:pt x="3944" y="9596"/>
                    <a:pt x="3944" y="9723"/>
                  </a:cubicBezTo>
                  <a:cubicBezTo>
                    <a:pt x="3944" y="9844"/>
                    <a:pt x="3950" y="9958"/>
                    <a:pt x="3944" y="10079"/>
                  </a:cubicBezTo>
                  <a:cubicBezTo>
                    <a:pt x="3937" y="10346"/>
                    <a:pt x="3899" y="10613"/>
                    <a:pt x="3842" y="10874"/>
                  </a:cubicBezTo>
                  <a:cubicBezTo>
                    <a:pt x="3797" y="11045"/>
                    <a:pt x="3740" y="11210"/>
                    <a:pt x="3670" y="11376"/>
                  </a:cubicBezTo>
                  <a:cubicBezTo>
                    <a:pt x="3645" y="11420"/>
                    <a:pt x="3626" y="11471"/>
                    <a:pt x="3600" y="11515"/>
                  </a:cubicBezTo>
                  <a:cubicBezTo>
                    <a:pt x="3594" y="11642"/>
                    <a:pt x="3588" y="11763"/>
                    <a:pt x="3575" y="11884"/>
                  </a:cubicBezTo>
                  <a:cubicBezTo>
                    <a:pt x="3543" y="12144"/>
                    <a:pt x="3511" y="12405"/>
                    <a:pt x="3467" y="12659"/>
                  </a:cubicBezTo>
                  <a:cubicBezTo>
                    <a:pt x="3378" y="13123"/>
                    <a:pt x="3257" y="13581"/>
                    <a:pt x="3098" y="14025"/>
                  </a:cubicBezTo>
                  <a:cubicBezTo>
                    <a:pt x="3060" y="14134"/>
                    <a:pt x="3016" y="14248"/>
                    <a:pt x="2971" y="14356"/>
                  </a:cubicBezTo>
                  <a:cubicBezTo>
                    <a:pt x="2940" y="14439"/>
                    <a:pt x="2901" y="14534"/>
                    <a:pt x="2825" y="14578"/>
                  </a:cubicBezTo>
                  <a:cubicBezTo>
                    <a:pt x="2795" y="14595"/>
                    <a:pt x="2768" y="14602"/>
                    <a:pt x="2743" y="14602"/>
                  </a:cubicBezTo>
                  <a:cubicBezTo>
                    <a:pt x="2613" y="14602"/>
                    <a:pt x="2546" y="14408"/>
                    <a:pt x="2514" y="14286"/>
                  </a:cubicBezTo>
                  <a:cubicBezTo>
                    <a:pt x="2514" y="14273"/>
                    <a:pt x="2507" y="14261"/>
                    <a:pt x="2507" y="14248"/>
                  </a:cubicBezTo>
                  <a:cubicBezTo>
                    <a:pt x="2476" y="14121"/>
                    <a:pt x="2444" y="13987"/>
                    <a:pt x="2412" y="13854"/>
                  </a:cubicBezTo>
                  <a:cubicBezTo>
                    <a:pt x="2323" y="13975"/>
                    <a:pt x="2228" y="14089"/>
                    <a:pt x="2139" y="14197"/>
                  </a:cubicBezTo>
                  <a:cubicBezTo>
                    <a:pt x="2043" y="14305"/>
                    <a:pt x="1955" y="14413"/>
                    <a:pt x="1859" y="14528"/>
                  </a:cubicBezTo>
                  <a:cubicBezTo>
                    <a:pt x="1643" y="14782"/>
                    <a:pt x="1421" y="15036"/>
                    <a:pt x="1205" y="15296"/>
                  </a:cubicBezTo>
                  <a:cubicBezTo>
                    <a:pt x="1116" y="15392"/>
                    <a:pt x="1008" y="15500"/>
                    <a:pt x="989" y="15633"/>
                  </a:cubicBezTo>
                  <a:cubicBezTo>
                    <a:pt x="970" y="15751"/>
                    <a:pt x="1060" y="15862"/>
                    <a:pt x="1176" y="15862"/>
                  </a:cubicBezTo>
                  <a:cubicBezTo>
                    <a:pt x="1179" y="15862"/>
                    <a:pt x="1182" y="15862"/>
                    <a:pt x="1186" y="15862"/>
                  </a:cubicBezTo>
                  <a:cubicBezTo>
                    <a:pt x="1300" y="15862"/>
                    <a:pt x="1414" y="15843"/>
                    <a:pt x="1522" y="15811"/>
                  </a:cubicBezTo>
                  <a:cubicBezTo>
                    <a:pt x="1624" y="15786"/>
                    <a:pt x="1732" y="15754"/>
                    <a:pt x="1840" y="15716"/>
                  </a:cubicBezTo>
                  <a:cubicBezTo>
                    <a:pt x="2679" y="15430"/>
                    <a:pt x="3410" y="14902"/>
                    <a:pt x="3950" y="14197"/>
                  </a:cubicBezTo>
                  <a:cubicBezTo>
                    <a:pt x="4083" y="14019"/>
                    <a:pt x="4204" y="13835"/>
                    <a:pt x="4312" y="13644"/>
                  </a:cubicBezTo>
                  <a:cubicBezTo>
                    <a:pt x="4420" y="13447"/>
                    <a:pt x="4509" y="13250"/>
                    <a:pt x="4598" y="13047"/>
                  </a:cubicBezTo>
                  <a:cubicBezTo>
                    <a:pt x="4604" y="13035"/>
                    <a:pt x="4615" y="13030"/>
                    <a:pt x="4626" y="13030"/>
                  </a:cubicBezTo>
                  <a:cubicBezTo>
                    <a:pt x="4651" y="13030"/>
                    <a:pt x="4679" y="13053"/>
                    <a:pt x="4674" y="13079"/>
                  </a:cubicBezTo>
                  <a:cubicBezTo>
                    <a:pt x="4604" y="13333"/>
                    <a:pt x="4496" y="13581"/>
                    <a:pt x="4363" y="13803"/>
                  </a:cubicBezTo>
                  <a:cubicBezTo>
                    <a:pt x="3753" y="14852"/>
                    <a:pt x="2743" y="15608"/>
                    <a:pt x="1573" y="15907"/>
                  </a:cubicBezTo>
                  <a:cubicBezTo>
                    <a:pt x="1484" y="15926"/>
                    <a:pt x="1395" y="15945"/>
                    <a:pt x="1306" y="15957"/>
                  </a:cubicBezTo>
                  <a:cubicBezTo>
                    <a:pt x="1313" y="15970"/>
                    <a:pt x="1306" y="15983"/>
                    <a:pt x="1294" y="15995"/>
                  </a:cubicBezTo>
                  <a:cubicBezTo>
                    <a:pt x="919" y="16275"/>
                    <a:pt x="512" y="16517"/>
                    <a:pt x="80" y="16701"/>
                  </a:cubicBezTo>
                  <a:cubicBezTo>
                    <a:pt x="97" y="16718"/>
                    <a:pt x="77" y="16752"/>
                    <a:pt x="54" y="16752"/>
                  </a:cubicBezTo>
                  <a:cubicBezTo>
                    <a:pt x="52" y="16752"/>
                    <a:pt x="50" y="16752"/>
                    <a:pt x="48" y="16752"/>
                  </a:cubicBezTo>
                  <a:cubicBezTo>
                    <a:pt x="41" y="16749"/>
                    <a:pt x="35" y="16748"/>
                    <a:pt x="30" y="16748"/>
                  </a:cubicBezTo>
                  <a:cubicBezTo>
                    <a:pt x="2" y="16748"/>
                    <a:pt x="0" y="16787"/>
                    <a:pt x="16" y="16809"/>
                  </a:cubicBezTo>
                  <a:cubicBezTo>
                    <a:pt x="29" y="16822"/>
                    <a:pt x="48" y="16834"/>
                    <a:pt x="67" y="16834"/>
                  </a:cubicBezTo>
                  <a:cubicBezTo>
                    <a:pt x="80" y="16836"/>
                    <a:pt x="93" y="16837"/>
                    <a:pt x="105" y="16837"/>
                  </a:cubicBezTo>
                  <a:cubicBezTo>
                    <a:pt x="143" y="16837"/>
                    <a:pt x="182" y="16830"/>
                    <a:pt x="220" y="16815"/>
                  </a:cubicBezTo>
                  <a:lnTo>
                    <a:pt x="499" y="16758"/>
                  </a:lnTo>
                  <a:cubicBezTo>
                    <a:pt x="677" y="16720"/>
                    <a:pt x="855" y="16675"/>
                    <a:pt x="1027" y="16625"/>
                  </a:cubicBezTo>
                  <a:cubicBezTo>
                    <a:pt x="1599" y="16459"/>
                    <a:pt x="2145" y="16231"/>
                    <a:pt x="2660" y="15932"/>
                  </a:cubicBezTo>
                  <a:cubicBezTo>
                    <a:pt x="2666" y="15926"/>
                    <a:pt x="2666" y="15926"/>
                    <a:pt x="2673" y="15926"/>
                  </a:cubicBezTo>
                  <a:cubicBezTo>
                    <a:pt x="2927" y="15779"/>
                    <a:pt x="3168" y="15614"/>
                    <a:pt x="3397" y="15436"/>
                  </a:cubicBezTo>
                  <a:cubicBezTo>
                    <a:pt x="3473" y="15373"/>
                    <a:pt x="3556" y="15303"/>
                    <a:pt x="3632" y="15239"/>
                  </a:cubicBezTo>
                  <a:lnTo>
                    <a:pt x="3632" y="15239"/>
                  </a:lnTo>
                  <a:cubicBezTo>
                    <a:pt x="3588" y="15271"/>
                    <a:pt x="3537" y="15303"/>
                    <a:pt x="3492" y="15335"/>
                  </a:cubicBezTo>
                  <a:cubicBezTo>
                    <a:pt x="3334" y="15430"/>
                    <a:pt x="3175" y="15519"/>
                    <a:pt x="3016" y="15595"/>
                  </a:cubicBezTo>
                  <a:cubicBezTo>
                    <a:pt x="2831" y="15678"/>
                    <a:pt x="2654" y="15754"/>
                    <a:pt x="2463" y="15811"/>
                  </a:cubicBezTo>
                  <a:cubicBezTo>
                    <a:pt x="2285" y="15868"/>
                    <a:pt x="2094" y="15919"/>
                    <a:pt x="1910" y="15951"/>
                  </a:cubicBezTo>
                  <a:cubicBezTo>
                    <a:pt x="1768" y="15986"/>
                    <a:pt x="1623" y="16006"/>
                    <a:pt x="1476" y="16006"/>
                  </a:cubicBezTo>
                  <a:cubicBezTo>
                    <a:pt x="1439" y="16006"/>
                    <a:pt x="1401" y="16004"/>
                    <a:pt x="1364" y="16002"/>
                  </a:cubicBezTo>
                  <a:cubicBezTo>
                    <a:pt x="1338" y="15995"/>
                    <a:pt x="1344" y="15964"/>
                    <a:pt x="1364" y="15957"/>
                  </a:cubicBezTo>
                  <a:cubicBezTo>
                    <a:pt x="1465" y="15932"/>
                    <a:pt x="1567" y="15919"/>
                    <a:pt x="1675" y="15907"/>
                  </a:cubicBezTo>
                  <a:cubicBezTo>
                    <a:pt x="1770" y="15887"/>
                    <a:pt x="1872" y="15868"/>
                    <a:pt x="1974" y="15849"/>
                  </a:cubicBezTo>
                  <a:cubicBezTo>
                    <a:pt x="2177" y="15805"/>
                    <a:pt x="2380" y="15748"/>
                    <a:pt x="2577" y="15671"/>
                  </a:cubicBezTo>
                  <a:cubicBezTo>
                    <a:pt x="3594" y="15303"/>
                    <a:pt x="4439" y="14566"/>
                    <a:pt x="4948" y="13606"/>
                  </a:cubicBezTo>
                  <a:cubicBezTo>
                    <a:pt x="4948" y="13593"/>
                    <a:pt x="4954" y="13581"/>
                    <a:pt x="4960" y="13574"/>
                  </a:cubicBezTo>
                  <a:cubicBezTo>
                    <a:pt x="5164" y="13187"/>
                    <a:pt x="5316" y="12774"/>
                    <a:pt x="5418" y="12348"/>
                  </a:cubicBezTo>
                  <a:cubicBezTo>
                    <a:pt x="5425" y="12328"/>
                    <a:pt x="5441" y="12320"/>
                    <a:pt x="5456" y="12320"/>
                  </a:cubicBezTo>
                  <a:cubicBezTo>
                    <a:pt x="5480" y="12320"/>
                    <a:pt x="5504" y="12340"/>
                    <a:pt x="5500" y="12367"/>
                  </a:cubicBezTo>
                  <a:cubicBezTo>
                    <a:pt x="5469" y="12596"/>
                    <a:pt x="5412" y="12818"/>
                    <a:pt x="5342" y="13028"/>
                  </a:cubicBezTo>
                  <a:cubicBezTo>
                    <a:pt x="5291" y="13174"/>
                    <a:pt x="5227" y="13314"/>
                    <a:pt x="5164" y="13454"/>
                  </a:cubicBezTo>
                  <a:lnTo>
                    <a:pt x="5189" y="13441"/>
                  </a:lnTo>
                  <a:cubicBezTo>
                    <a:pt x="5367" y="13288"/>
                    <a:pt x="5532" y="13123"/>
                    <a:pt x="5685" y="12945"/>
                  </a:cubicBezTo>
                  <a:cubicBezTo>
                    <a:pt x="5786" y="12824"/>
                    <a:pt x="5882" y="12704"/>
                    <a:pt x="5977" y="12570"/>
                  </a:cubicBezTo>
                  <a:cubicBezTo>
                    <a:pt x="6022" y="12507"/>
                    <a:pt x="6060" y="12443"/>
                    <a:pt x="6104" y="12380"/>
                  </a:cubicBezTo>
                  <a:cubicBezTo>
                    <a:pt x="6123" y="12348"/>
                    <a:pt x="6149" y="12310"/>
                    <a:pt x="6168" y="12284"/>
                  </a:cubicBezTo>
                  <a:cubicBezTo>
                    <a:pt x="6187" y="12259"/>
                    <a:pt x="6200" y="12227"/>
                    <a:pt x="6225" y="12214"/>
                  </a:cubicBezTo>
                  <a:cubicBezTo>
                    <a:pt x="6228" y="12213"/>
                    <a:pt x="6232" y="12213"/>
                    <a:pt x="6235" y="12213"/>
                  </a:cubicBezTo>
                  <a:cubicBezTo>
                    <a:pt x="6252" y="12213"/>
                    <a:pt x="6269" y="12224"/>
                    <a:pt x="6269" y="12240"/>
                  </a:cubicBezTo>
                  <a:cubicBezTo>
                    <a:pt x="6269" y="12278"/>
                    <a:pt x="6257" y="12316"/>
                    <a:pt x="6231" y="12348"/>
                  </a:cubicBezTo>
                  <a:cubicBezTo>
                    <a:pt x="6212" y="12380"/>
                    <a:pt x="6200" y="12411"/>
                    <a:pt x="6174" y="12443"/>
                  </a:cubicBezTo>
                  <a:cubicBezTo>
                    <a:pt x="6136" y="12513"/>
                    <a:pt x="6085" y="12583"/>
                    <a:pt x="6041" y="12646"/>
                  </a:cubicBezTo>
                  <a:cubicBezTo>
                    <a:pt x="5952" y="12774"/>
                    <a:pt x="5850" y="12894"/>
                    <a:pt x="5748" y="13015"/>
                  </a:cubicBezTo>
                  <a:cubicBezTo>
                    <a:pt x="5685" y="13079"/>
                    <a:pt x="5628" y="13142"/>
                    <a:pt x="5564" y="13199"/>
                  </a:cubicBezTo>
                  <a:cubicBezTo>
                    <a:pt x="5729" y="13091"/>
                    <a:pt x="5888" y="12983"/>
                    <a:pt x="6041" y="12869"/>
                  </a:cubicBezTo>
                  <a:cubicBezTo>
                    <a:pt x="6651" y="12399"/>
                    <a:pt x="7172" y="11833"/>
                    <a:pt x="7598" y="11198"/>
                  </a:cubicBezTo>
                  <a:cubicBezTo>
                    <a:pt x="7604" y="11185"/>
                    <a:pt x="7610" y="11179"/>
                    <a:pt x="7617" y="11166"/>
                  </a:cubicBezTo>
                  <a:cubicBezTo>
                    <a:pt x="7623" y="11153"/>
                    <a:pt x="7623" y="11147"/>
                    <a:pt x="7629" y="11128"/>
                  </a:cubicBezTo>
                  <a:cubicBezTo>
                    <a:pt x="7642" y="11102"/>
                    <a:pt x="7642" y="11083"/>
                    <a:pt x="7667" y="11071"/>
                  </a:cubicBezTo>
                  <a:lnTo>
                    <a:pt x="7680" y="11071"/>
                  </a:lnTo>
                  <a:cubicBezTo>
                    <a:pt x="7903" y="10721"/>
                    <a:pt x="8093" y="10346"/>
                    <a:pt x="8252" y="9958"/>
                  </a:cubicBezTo>
                  <a:cubicBezTo>
                    <a:pt x="8411" y="9310"/>
                    <a:pt x="8538" y="8656"/>
                    <a:pt x="8614" y="7995"/>
                  </a:cubicBezTo>
                  <a:cubicBezTo>
                    <a:pt x="8618" y="7985"/>
                    <a:pt x="8628" y="7978"/>
                    <a:pt x="8638" y="7978"/>
                  </a:cubicBezTo>
                  <a:cubicBezTo>
                    <a:pt x="8646" y="7978"/>
                    <a:pt x="8652" y="7983"/>
                    <a:pt x="8652" y="7995"/>
                  </a:cubicBezTo>
                  <a:cubicBezTo>
                    <a:pt x="8633" y="8408"/>
                    <a:pt x="8583" y="8821"/>
                    <a:pt x="8513" y="9228"/>
                  </a:cubicBezTo>
                  <a:cubicBezTo>
                    <a:pt x="8525" y="9189"/>
                    <a:pt x="8538" y="9151"/>
                    <a:pt x="8544" y="9120"/>
                  </a:cubicBezTo>
                  <a:cubicBezTo>
                    <a:pt x="8544" y="9110"/>
                    <a:pt x="8553" y="9106"/>
                    <a:pt x="8562" y="9106"/>
                  </a:cubicBezTo>
                  <a:cubicBezTo>
                    <a:pt x="8578" y="9106"/>
                    <a:pt x="8597" y="9117"/>
                    <a:pt x="8589" y="9132"/>
                  </a:cubicBezTo>
                  <a:cubicBezTo>
                    <a:pt x="8532" y="9412"/>
                    <a:pt x="8455" y="9685"/>
                    <a:pt x="8360" y="9958"/>
                  </a:cubicBezTo>
                  <a:cubicBezTo>
                    <a:pt x="8328" y="10079"/>
                    <a:pt x="8297" y="10200"/>
                    <a:pt x="8265" y="10321"/>
                  </a:cubicBezTo>
                  <a:cubicBezTo>
                    <a:pt x="8367" y="10168"/>
                    <a:pt x="8455" y="10016"/>
                    <a:pt x="8544" y="9850"/>
                  </a:cubicBezTo>
                  <a:cubicBezTo>
                    <a:pt x="8894" y="9170"/>
                    <a:pt x="9097" y="8427"/>
                    <a:pt x="9135" y="7664"/>
                  </a:cubicBezTo>
                  <a:cubicBezTo>
                    <a:pt x="9142" y="7531"/>
                    <a:pt x="9142" y="7404"/>
                    <a:pt x="9142" y="7277"/>
                  </a:cubicBezTo>
                  <a:lnTo>
                    <a:pt x="9142" y="7175"/>
                  </a:lnTo>
                  <a:cubicBezTo>
                    <a:pt x="9129" y="7213"/>
                    <a:pt x="9116" y="7245"/>
                    <a:pt x="9097" y="7283"/>
                  </a:cubicBezTo>
                  <a:cubicBezTo>
                    <a:pt x="9053" y="7613"/>
                    <a:pt x="8970" y="7938"/>
                    <a:pt x="8849" y="8249"/>
                  </a:cubicBezTo>
                  <a:cubicBezTo>
                    <a:pt x="8844" y="8262"/>
                    <a:pt x="8834" y="8267"/>
                    <a:pt x="8824" y="8267"/>
                  </a:cubicBezTo>
                  <a:cubicBezTo>
                    <a:pt x="8810" y="8267"/>
                    <a:pt x="8797" y="8255"/>
                    <a:pt x="8805" y="8236"/>
                  </a:cubicBezTo>
                  <a:cubicBezTo>
                    <a:pt x="8913" y="7868"/>
                    <a:pt x="8977" y="7493"/>
                    <a:pt x="9002" y="7111"/>
                  </a:cubicBezTo>
                  <a:cubicBezTo>
                    <a:pt x="9015" y="6921"/>
                    <a:pt x="9015" y="6724"/>
                    <a:pt x="9008" y="6533"/>
                  </a:cubicBezTo>
                  <a:cubicBezTo>
                    <a:pt x="8983" y="6349"/>
                    <a:pt x="8977" y="6165"/>
                    <a:pt x="8977" y="5980"/>
                  </a:cubicBezTo>
                  <a:cubicBezTo>
                    <a:pt x="8977" y="5964"/>
                    <a:pt x="8992" y="5951"/>
                    <a:pt x="9006" y="5951"/>
                  </a:cubicBezTo>
                  <a:cubicBezTo>
                    <a:pt x="9014" y="5951"/>
                    <a:pt x="9023" y="5956"/>
                    <a:pt x="9027" y="5968"/>
                  </a:cubicBezTo>
                  <a:cubicBezTo>
                    <a:pt x="9091" y="6146"/>
                    <a:pt x="9123" y="6336"/>
                    <a:pt x="9123" y="6527"/>
                  </a:cubicBezTo>
                  <a:cubicBezTo>
                    <a:pt x="9129" y="6597"/>
                    <a:pt x="9129" y="6667"/>
                    <a:pt x="9129" y="6737"/>
                  </a:cubicBezTo>
                  <a:cubicBezTo>
                    <a:pt x="9142" y="6660"/>
                    <a:pt x="9148" y="6590"/>
                    <a:pt x="9161" y="6514"/>
                  </a:cubicBezTo>
                  <a:cubicBezTo>
                    <a:pt x="9167" y="6438"/>
                    <a:pt x="9174" y="6362"/>
                    <a:pt x="9180" y="6285"/>
                  </a:cubicBezTo>
                  <a:cubicBezTo>
                    <a:pt x="9186" y="6234"/>
                    <a:pt x="9193" y="6184"/>
                    <a:pt x="9193" y="6133"/>
                  </a:cubicBezTo>
                  <a:cubicBezTo>
                    <a:pt x="9205" y="5834"/>
                    <a:pt x="9199" y="5529"/>
                    <a:pt x="9167" y="5224"/>
                  </a:cubicBezTo>
                  <a:cubicBezTo>
                    <a:pt x="9167" y="5215"/>
                    <a:pt x="9174" y="5210"/>
                    <a:pt x="9181" y="5210"/>
                  </a:cubicBezTo>
                  <a:cubicBezTo>
                    <a:pt x="9188" y="5210"/>
                    <a:pt x="9196" y="5215"/>
                    <a:pt x="9199" y="5224"/>
                  </a:cubicBezTo>
                  <a:cubicBezTo>
                    <a:pt x="9269" y="5535"/>
                    <a:pt x="9301" y="5853"/>
                    <a:pt x="9294" y="6177"/>
                  </a:cubicBezTo>
                  <a:lnTo>
                    <a:pt x="9301" y="6152"/>
                  </a:lnTo>
                  <a:cubicBezTo>
                    <a:pt x="9313" y="6107"/>
                    <a:pt x="9332" y="6050"/>
                    <a:pt x="9339" y="6018"/>
                  </a:cubicBezTo>
                  <a:cubicBezTo>
                    <a:pt x="9345" y="5987"/>
                    <a:pt x="9351" y="5949"/>
                    <a:pt x="9351" y="5917"/>
                  </a:cubicBezTo>
                  <a:cubicBezTo>
                    <a:pt x="9364" y="5796"/>
                    <a:pt x="9371" y="5675"/>
                    <a:pt x="9364" y="5555"/>
                  </a:cubicBezTo>
                  <a:cubicBezTo>
                    <a:pt x="9339" y="5332"/>
                    <a:pt x="9294" y="5110"/>
                    <a:pt x="9224" y="4900"/>
                  </a:cubicBezTo>
                  <a:cubicBezTo>
                    <a:pt x="9212" y="4875"/>
                    <a:pt x="9205" y="4843"/>
                    <a:pt x="9193" y="4817"/>
                  </a:cubicBezTo>
                  <a:cubicBezTo>
                    <a:pt x="9135" y="4633"/>
                    <a:pt x="9053" y="4449"/>
                    <a:pt x="8983" y="4264"/>
                  </a:cubicBezTo>
                  <a:cubicBezTo>
                    <a:pt x="8900" y="4067"/>
                    <a:pt x="8849" y="3851"/>
                    <a:pt x="8837" y="3635"/>
                  </a:cubicBezTo>
                  <a:cubicBezTo>
                    <a:pt x="8824" y="3464"/>
                    <a:pt x="8869" y="3299"/>
                    <a:pt x="8951" y="3146"/>
                  </a:cubicBezTo>
                  <a:lnTo>
                    <a:pt x="8951" y="3146"/>
                  </a:lnTo>
                  <a:cubicBezTo>
                    <a:pt x="8918" y="3170"/>
                    <a:pt x="8875" y="3183"/>
                    <a:pt x="8831" y="3183"/>
                  </a:cubicBezTo>
                  <a:cubicBezTo>
                    <a:pt x="8816" y="3183"/>
                    <a:pt x="8801" y="3181"/>
                    <a:pt x="8786" y="3178"/>
                  </a:cubicBezTo>
                  <a:cubicBezTo>
                    <a:pt x="8780" y="3178"/>
                    <a:pt x="8780" y="3159"/>
                    <a:pt x="8786" y="3152"/>
                  </a:cubicBezTo>
                  <a:cubicBezTo>
                    <a:pt x="8799" y="3146"/>
                    <a:pt x="8805" y="3140"/>
                    <a:pt x="8811" y="3133"/>
                  </a:cubicBezTo>
                  <a:cubicBezTo>
                    <a:pt x="8824" y="3127"/>
                    <a:pt x="8830" y="3121"/>
                    <a:pt x="8837" y="3114"/>
                  </a:cubicBezTo>
                  <a:lnTo>
                    <a:pt x="8888" y="3089"/>
                  </a:lnTo>
                  <a:cubicBezTo>
                    <a:pt x="8926" y="3070"/>
                    <a:pt x="8957" y="3051"/>
                    <a:pt x="8989" y="3025"/>
                  </a:cubicBezTo>
                  <a:cubicBezTo>
                    <a:pt x="9021" y="3006"/>
                    <a:pt x="9053" y="2981"/>
                    <a:pt x="9078" y="2949"/>
                  </a:cubicBezTo>
                  <a:cubicBezTo>
                    <a:pt x="9091" y="2936"/>
                    <a:pt x="9104" y="2917"/>
                    <a:pt x="9116" y="2905"/>
                  </a:cubicBezTo>
                  <a:lnTo>
                    <a:pt x="9129" y="2886"/>
                  </a:lnTo>
                  <a:cubicBezTo>
                    <a:pt x="8977" y="2835"/>
                    <a:pt x="8837" y="2752"/>
                    <a:pt x="8716" y="2650"/>
                  </a:cubicBezTo>
                  <a:cubicBezTo>
                    <a:pt x="8652" y="2587"/>
                    <a:pt x="8589" y="2517"/>
                    <a:pt x="8544" y="2441"/>
                  </a:cubicBezTo>
                  <a:cubicBezTo>
                    <a:pt x="8525" y="2415"/>
                    <a:pt x="8506" y="2383"/>
                    <a:pt x="8487" y="2352"/>
                  </a:cubicBezTo>
                  <a:cubicBezTo>
                    <a:pt x="8481" y="2352"/>
                    <a:pt x="8468" y="2352"/>
                    <a:pt x="8468" y="2339"/>
                  </a:cubicBezTo>
                  <a:cubicBezTo>
                    <a:pt x="8462" y="2326"/>
                    <a:pt x="8455" y="2314"/>
                    <a:pt x="8449" y="2295"/>
                  </a:cubicBezTo>
                  <a:lnTo>
                    <a:pt x="8449" y="2269"/>
                  </a:lnTo>
                  <a:cubicBezTo>
                    <a:pt x="8449" y="2256"/>
                    <a:pt x="8443" y="2250"/>
                    <a:pt x="8443" y="2244"/>
                  </a:cubicBezTo>
                  <a:lnTo>
                    <a:pt x="8443" y="2225"/>
                  </a:lnTo>
                  <a:cubicBezTo>
                    <a:pt x="8436" y="2218"/>
                    <a:pt x="8436" y="2218"/>
                    <a:pt x="8436" y="2212"/>
                  </a:cubicBezTo>
                  <a:cubicBezTo>
                    <a:pt x="8417" y="2142"/>
                    <a:pt x="8424" y="2072"/>
                    <a:pt x="8449" y="2009"/>
                  </a:cubicBezTo>
                  <a:cubicBezTo>
                    <a:pt x="8462" y="1939"/>
                    <a:pt x="8481" y="1869"/>
                    <a:pt x="8506" y="1799"/>
                  </a:cubicBezTo>
                  <a:cubicBezTo>
                    <a:pt x="8557" y="1665"/>
                    <a:pt x="8627" y="1538"/>
                    <a:pt x="8716" y="1424"/>
                  </a:cubicBezTo>
                  <a:cubicBezTo>
                    <a:pt x="8799" y="1316"/>
                    <a:pt x="8900" y="1214"/>
                    <a:pt x="9015" y="1132"/>
                  </a:cubicBezTo>
                  <a:cubicBezTo>
                    <a:pt x="9078" y="1093"/>
                    <a:pt x="9135" y="1055"/>
                    <a:pt x="9199" y="1024"/>
                  </a:cubicBezTo>
                  <a:cubicBezTo>
                    <a:pt x="9243" y="998"/>
                    <a:pt x="9294" y="979"/>
                    <a:pt x="9345" y="973"/>
                  </a:cubicBezTo>
                  <a:cubicBezTo>
                    <a:pt x="9307" y="871"/>
                    <a:pt x="9263" y="782"/>
                    <a:pt x="9205" y="693"/>
                  </a:cubicBezTo>
                  <a:cubicBezTo>
                    <a:pt x="9142" y="598"/>
                    <a:pt x="9066" y="509"/>
                    <a:pt x="8983" y="433"/>
                  </a:cubicBezTo>
                  <a:cubicBezTo>
                    <a:pt x="8761" y="236"/>
                    <a:pt x="8481" y="96"/>
                    <a:pt x="8182" y="39"/>
                  </a:cubicBezTo>
                  <a:cubicBezTo>
                    <a:pt x="8061" y="13"/>
                    <a:pt x="7934" y="0"/>
                    <a:pt x="7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77"/>
            <p:cNvSpPr/>
            <p:nvPr/>
          </p:nvSpPr>
          <p:spPr>
            <a:xfrm flipH="1">
              <a:off x="8509616" y="2376933"/>
              <a:ext cx="53172" cy="56896"/>
            </a:xfrm>
            <a:custGeom>
              <a:rect b="b" l="l" r="r" t="t"/>
              <a:pathLst>
                <a:path extrusionOk="0" h="382" w="357">
                  <a:moveTo>
                    <a:pt x="357" y="0"/>
                  </a:moveTo>
                  <a:lnTo>
                    <a:pt x="357" y="0"/>
                  </a:lnTo>
                  <a:cubicBezTo>
                    <a:pt x="242" y="134"/>
                    <a:pt x="122" y="261"/>
                    <a:pt x="1" y="381"/>
                  </a:cubicBezTo>
                  <a:lnTo>
                    <a:pt x="58" y="324"/>
                  </a:lnTo>
                  <a:cubicBezTo>
                    <a:pt x="166" y="222"/>
                    <a:pt x="261" y="114"/>
                    <a:pt x="35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77"/>
            <p:cNvSpPr/>
            <p:nvPr/>
          </p:nvSpPr>
          <p:spPr>
            <a:xfrm flipH="1">
              <a:off x="8103598" y="1993555"/>
              <a:ext cx="520703" cy="530235"/>
            </a:xfrm>
            <a:custGeom>
              <a:rect b="b" l="l" r="r" t="t"/>
              <a:pathLst>
                <a:path extrusionOk="0" h="3560" w="3496">
                  <a:moveTo>
                    <a:pt x="3496" y="0"/>
                  </a:moveTo>
                  <a:lnTo>
                    <a:pt x="3496" y="0"/>
                  </a:lnTo>
                  <a:cubicBezTo>
                    <a:pt x="3362" y="166"/>
                    <a:pt x="3216" y="331"/>
                    <a:pt x="3070" y="490"/>
                  </a:cubicBezTo>
                  <a:cubicBezTo>
                    <a:pt x="2797" y="769"/>
                    <a:pt x="2505" y="1023"/>
                    <a:pt x="2193" y="1259"/>
                  </a:cubicBezTo>
                  <a:cubicBezTo>
                    <a:pt x="1920" y="1462"/>
                    <a:pt x="1628" y="1634"/>
                    <a:pt x="1316" y="1773"/>
                  </a:cubicBezTo>
                  <a:cubicBezTo>
                    <a:pt x="1297" y="1805"/>
                    <a:pt x="1284" y="1837"/>
                    <a:pt x="1272" y="1869"/>
                  </a:cubicBezTo>
                  <a:cubicBezTo>
                    <a:pt x="1240" y="1945"/>
                    <a:pt x="1202" y="2028"/>
                    <a:pt x="1157" y="2104"/>
                  </a:cubicBezTo>
                  <a:cubicBezTo>
                    <a:pt x="1075" y="2263"/>
                    <a:pt x="979" y="2409"/>
                    <a:pt x="871" y="2555"/>
                  </a:cubicBezTo>
                  <a:cubicBezTo>
                    <a:pt x="770" y="2695"/>
                    <a:pt x="649" y="2828"/>
                    <a:pt x="522" y="2949"/>
                  </a:cubicBezTo>
                  <a:cubicBezTo>
                    <a:pt x="465" y="3000"/>
                    <a:pt x="401" y="3057"/>
                    <a:pt x="338" y="3108"/>
                  </a:cubicBezTo>
                  <a:cubicBezTo>
                    <a:pt x="338" y="3114"/>
                    <a:pt x="338" y="3114"/>
                    <a:pt x="331" y="3121"/>
                  </a:cubicBezTo>
                  <a:cubicBezTo>
                    <a:pt x="280" y="3197"/>
                    <a:pt x="217" y="3267"/>
                    <a:pt x="153" y="3330"/>
                  </a:cubicBezTo>
                  <a:cubicBezTo>
                    <a:pt x="102" y="3375"/>
                    <a:pt x="52" y="3419"/>
                    <a:pt x="1" y="3464"/>
                  </a:cubicBezTo>
                  <a:lnTo>
                    <a:pt x="1" y="3559"/>
                  </a:lnTo>
                  <a:cubicBezTo>
                    <a:pt x="318" y="3349"/>
                    <a:pt x="630" y="3140"/>
                    <a:pt x="929" y="2905"/>
                  </a:cubicBezTo>
                  <a:cubicBezTo>
                    <a:pt x="1488" y="2466"/>
                    <a:pt x="2003" y="1970"/>
                    <a:pt x="2466" y="1430"/>
                  </a:cubicBezTo>
                  <a:cubicBezTo>
                    <a:pt x="2695" y="1163"/>
                    <a:pt x="2918" y="884"/>
                    <a:pt x="3121" y="591"/>
                  </a:cubicBezTo>
                  <a:cubicBezTo>
                    <a:pt x="3216" y="445"/>
                    <a:pt x="3318" y="299"/>
                    <a:pt x="3407" y="147"/>
                  </a:cubicBezTo>
                  <a:cubicBezTo>
                    <a:pt x="3439" y="102"/>
                    <a:pt x="3470" y="51"/>
                    <a:pt x="3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77"/>
            <p:cNvSpPr/>
            <p:nvPr/>
          </p:nvSpPr>
          <p:spPr>
            <a:xfrm flipH="1">
              <a:off x="8016467" y="2027663"/>
              <a:ext cx="302055" cy="269884"/>
            </a:xfrm>
            <a:custGeom>
              <a:rect b="b" l="l" r="r" t="t"/>
              <a:pathLst>
                <a:path extrusionOk="0" h="1812" w="2028">
                  <a:moveTo>
                    <a:pt x="2028" y="0"/>
                  </a:moveTo>
                  <a:cubicBezTo>
                    <a:pt x="2015" y="7"/>
                    <a:pt x="1996" y="19"/>
                    <a:pt x="1983" y="26"/>
                  </a:cubicBezTo>
                  <a:cubicBezTo>
                    <a:pt x="1920" y="76"/>
                    <a:pt x="1856" y="127"/>
                    <a:pt x="1786" y="178"/>
                  </a:cubicBezTo>
                  <a:cubicBezTo>
                    <a:pt x="1665" y="273"/>
                    <a:pt x="1538" y="375"/>
                    <a:pt x="1417" y="470"/>
                  </a:cubicBezTo>
                  <a:cubicBezTo>
                    <a:pt x="1163" y="674"/>
                    <a:pt x="922" y="877"/>
                    <a:pt x="674" y="1080"/>
                  </a:cubicBezTo>
                  <a:cubicBezTo>
                    <a:pt x="668" y="1087"/>
                    <a:pt x="661" y="1087"/>
                    <a:pt x="661" y="1087"/>
                  </a:cubicBezTo>
                  <a:cubicBezTo>
                    <a:pt x="452" y="1335"/>
                    <a:pt x="229" y="1582"/>
                    <a:pt x="0" y="1811"/>
                  </a:cubicBezTo>
                  <a:cubicBezTo>
                    <a:pt x="337" y="1525"/>
                    <a:pt x="699" y="1252"/>
                    <a:pt x="1055" y="979"/>
                  </a:cubicBezTo>
                  <a:cubicBezTo>
                    <a:pt x="1240" y="833"/>
                    <a:pt x="1417" y="686"/>
                    <a:pt x="1602" y="547"/>
                  </a:cubicBezTo>
                  <a:lnTo>
                    <a:pt x="1888" y="324"/>
                  </a:lnTo>
                  <a:lnTo>
                    <a:pt x="2015" y="223"/>
                  </a:lnTo>
                  <a:cubicBezTo>
                    <a:pt x="2015" y="216"/>
                    <a:pt x="2015" y="210"/>
                    <a:pt x="2015" y="204"/>
                  </a:cubicBezTo>
                  <a:cubicBezTo>
                    <a:pt x="2015" y="134"/>
                    <a:pt x="2028" y="64"/>
                    <a:pt x="2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7"/>
            <p:cNvSpPr/>
            <p:nvPr/>
          </p:nvSpPr>
          <p:spPr>
            <a:xfrm flipH="1">
              <a:off x="7971040" y="2010534"/>
              <a:ext cx="35150" cy="65833"/>
            </a:xfrm>
            <a:custGeom>
              <a:rect b="b" l="l" r="r" t="t"/>
              <a:pathLst>
                <a:path extrusionOk="0" h="442" w="236">
                  <a:moveTo>
                    <a:pt x="58" y="1"/>
                  </a:moveTo>
                  <a:cubicBezTo>
                    <a:pt x="45" y="26"/>
                    <a:pt x="26" y="45"/>
                    <a:pt x="7" y="64"/>
                  </a:cubicBezTo>
                  <a:cubicBezTo>
                    <a:pt x="7" y="102"/>
                    <a:pt x="7" y="147"/>
                    <a:pt x="7" y="185"/>
                  </a:cubicBezTo>
                  <a:cubicBezTo>
                    <a:pt x="0" y="217"/>
                    <a:pt x="0" y="249"/>
                    <a:pt x="0" y="274"/>
                  </a:cubicBezTo>
                  <a:cubicBezTo>
                    <a:pt x="20" y="261"/>
                    <a:pt x="45" y="242"/>
                    <a:pt x="70" y="230"/>
                  </a:cubicBezTo>
                  <a:cubicBezTo>
                    <a:pt x="77" y="227"/>
                    <a:pt x="84" y="225"/>
                    <a:pt x="90" y="225"/>
                  </a:cubicBezTo>
                  <a:cubicBezTo>
                    <a:pt x="125" y="225"/>
                    <a:pt x="148" y="267"/>
                    <a:pt x="121" y="299"/>
                  </a:cubicBezTo>
                  <a:cubicBezTo>
                    <a:pt x="89" y="331"/>
                    <a:pt x="51" y="363"/>
                    <a:pt x="13" y="395"/>
                  </a:cubicBezTo>
                  <a:cubicBezTo>
                    <a:pt x="13" y="401"/>
                    <a:pt x="20" y="407"/>
                    <a:pt x="26" y="420"/>
                  </a:cubicBezTo>
                  <a:cubicBezTo>
                    <a:pt x="41" y="435"/>
                    <a:pt x="60" y="442"/>
                    <a:pt x="79" y="442"/>
                  </a:cubicBezTo>
                  <a:cubicBezTo>
                    <a:pt x="117" y="442"/>
                    <a:pt x="157" y="418"/>
                    <a:pt x="178" y="388"/>
                  </a:cubicBezTo>
                  <a:cubicBezTo>
                    <a:pt x="236" y="325"/>
                    <a:pt x="223" y="230"/>
                    <a:pt x="223" y="147"/>
                  </a:cubicBezTo>
                  <a:cubicBezTo>
                    <a:pt x="223" y="141"/>
                    <a:pt x="223" y="134"/>
                    <a:pt x="229" y="128"/>
                  </a:cubicBezTo>
                  <a:cubicBezTo>
                    <a:pt x="185" y="71"/>
                    <a:pt x="128" y="26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7"/>
            <p:cNvSpPr/>
            <p:nvPr/>
          </p:nvSpPr>
          <p:spPr>
            <a:xfrm flipH="1">
              <a:off x="7915186" y="1928169"/>
              <a:ext cx="147751" cy="175305"/>
            </a:xfrm>
            <a:custGeom>
              <a:rect b="b" l="l" r="r" t="t"/>
              <a:pathLst>
                <a:path extrusionOk="0" h="1177" w="992">
                  <a:moveTo>
                    <a:pt x="57" y="1"/>
                  </a:moveTo>
                  <a:cubicBezTo>
                    <a:pt x="51" y="7"/>
                    <a:pt x="45" y="20"/>
                    <a:pt x="38" y="26"/>
                  </a:cubicBezTo>
                  <a:cubicBezTo>
                    <a:pt x="26" y="52"/>
                    <a:pt x="13" y="77"/>
                    <a:pt x="0" y="109"/>
                  </a:cubicBezTo>
                  <a:cubicBezTo>
                    <a:pt x="26" y="115"/>
                    <a:pt x="32" y="141"/>
                    <a:pt x="26" y="166"/>
                  </a:cubicBezTo>
                  <a:cubicBezTo>
                    <a:pt x="19" y="166"/>
                    <a:pt x="19" y="172"/>
                    <a:pt x="19" y="179"/>
                  </a:cubicBezTo>
                  <a:cubicBezTo>
                    <a:pt x="57" y="350"/>
                    <a:pt x="286" y="401"/>
                    <a:pt x="432" y="452"/>
                  </a:cubicBezTo>
                  <a:cubicBezTo>
                    <a:pt x="578" y="509"/>
                    <a:pt x="706" y="598"/>
                    <a:pt x="744" y="757"/>
                  </a:cubicBezTo>
                  <a:cubicBezTo>
                    <a:pt x="763" y="833"/>
                    <a:pt x="763" y="910"/>
                    <a:pt x="744" y="986"/>
                  </a:cubicBezTo>
                  <a:cubicBezTo>
                    <a:pt x="737" y="1018"/>
                    <a:pt x="680" y="1177"/>
                    <a:pt x="744" y="1177"/>
                  </a:cubicBezTo>
                  <a:cubicBezTo>
                    <a:pt x="782" y="1177"/>
                    <a:pt x="826" y="1113"/>
                    <a:pt x="845" y="1088"/>
                  </a:cubicBezTo>
                  <a:cubicBezTo>
                    <a:pt x="871" y="1062"/>
                    <a:pt x="896" y="1030"/>
                    <a:pt x="915" y="992"/>
                  </a:cubicBezTo>
                  <a:cubicBezTo>
                    <a:pt x="896" y="986"/>
                    <a:pt x="890" y="967"/>
                    <a:pt x="896" y="948"/>
                  </a:cubicBezTo>
                  <a:cubicBezTo>
                    <a:pt x="928" y="891"/>
                    <a:pt x="953" y="833"/>
                    <a:pt x="979" y="776"/>
                  </a:cubicBezTo>
                  <a:cubicBezTo>
                    <a:pt x="992" y="713"/>
                    <a:pt x="985" y="643"/>
                    <a:pt x="966" y="586"/>
                  </a:cubicBezTo>
                  <a:cubicBezTo>
                    <a:pt x="909" y="433"/>
                    <a:pt x="763" y="395"/>
                    <a:pt x="604" y="363"/>
                  </a:cubicBezTo>
                  <a:cubicBezTo>
                    <a:pt x="451" y="331"/>
                    <a:pt x="292" y="306"/>
                    <a:pt x="172" y="192"/>
                  </a:cubicBezTo>
                  <a:cubicBezTo>
                    <a:pt x="121" y="141"/>
                    <a:pt x="76" y="71"/>
                    <a:pt x="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77"/>
            <p:cNvSpPr/>
            <p:nvPr/>
          </p:nvSpPr>
          <p:spPr>
            <a:xfrm flipH="1">
              <a:off x="7880185" y="1963320"/>
              <a:ext cx="109920" cy="85195"/>
            </a:xfrm>
            <a:custGeom>
              <a:rect b="b" l="l" r="r" t="t"/>
              <a:pathLst>
                <a:path extrusionOk="0" h="572" w="738">
                  <a:moveTo>
                    <a:pt x="0" y="0"/>
                  </a:moveTo>
                  <a:cubicBezTo>
                    <a:pt x="115" y="19"/>
                    <a:pt x="229" y="51"/>
                    <a:pt x="337" y="89"/>
                  </a:cubicBezTo>
                  <a:cubicBezTo>
                    <a:pt x="471" y="140"/>
                    <a:pt x="566" y="261"/>
                    <a:pt x="591" y="407"/>
                  </a:cubicBezTo>
                  <a:cubicBezTo>
                    <a:pt x="598" y="458"/>
                    <a:pt x="598" y="508"/>
                    <a:pt x="591" y="566"/>
                  </a:cubicBezTo>
                  <a:cubicBezTo>
                    <a:pt x="591" y="566"/>
                    <a:pt x="591" y="566"/>
                    <a:pt x="591" y="572"/>
                  </a:cubicBezTo>
                  <a:cubicBezTo>
                    <a:pt x="630" y="521"/>
                    <a:pt x="668" y="470"/>
                    <a:pt x="687" y="413"/>
                  </a:cubicBezTo>
                  <a:cubicBezTo>
                    <a:pt x="738" y="305"/>
                    <a:pt x="706" y="184"/>
                    <a:pt x="617" y="114"/>
                  </a:cubicBezTo>
                  <a:cubicBezTo>
                    <a:pt x="503" y="45"/>
                    <a:pt x="382" y="6"/>
                    <a:pt x="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77"/>
            <p:cNvSpPr/>
            <p:nvPr/>
          </p:nvSpPr>
          <p:spPr>
            <a:xfrm flipH="1">
              <a:off x="7829097" y="1900764"/>
              <a:ext cx="82514" cy="69258"/>
            </a:xfrm>
            <a:custGeom>
              <a:rect b="b" l="l" r="r" t="t"/>
              <a:pathLst>
                <a:path extrusionOk="0" h="465" w="554">
                  <a:moveTo>
                    <a:pt x="471" y="1"/>
                  </a:moveTo>
                  <a:lnTo>
                    <a:pt x="376" y="83"/>
                  </a:lnTo>
                  <a:cubicBezTo>
                    <a:pt x="306" y="140"/>
                    <a:pt x="236" y="198"/>
                    <a:pt x="166" y="248"/>
                  </a:cubicBezTo>
                  <a:cubicBezTo>
                    <a:pt x="115" y="293"/>
                    <a:pt x="58" y="331"/>
                    <a:pt x="1" y="369"/>
                  </a:cubicBezTo>
                  <a:cubicBezTo>
                    <a:pt x="58" y="395"/>
                    <a:pt x="115" y="426"/>
                    <a:pt x="160" y="465"/>
                  </a:cubicBezTo>
                  <a:cubicBezTo>
                    <a:pt x="153" y="458"/>
                    <a:pt x="153" y="439"/>
                    <a:pt x="166" y="433"/>
                  </a:cubicBezTo>
                  <a:cubicBezTo>
                    <a:pt x="293" y="325"/>
                    <a:pt x="420" y="217"/>
                    <a:pt x="554" y="109"/>
                  </a:cubicBezTo>
                  <a:lnTo>
                    <a:pt x="503" y="45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77"/>
            <p:cNvSpPr/>
            <p:nvPr/>
          </p:nvSpPr>
          <p:spPr>
            <a:xfrm flipH="1">
              <a:off x="7778904" y="1870528"/>
              <a:ext cx="72982" cy="67620"/>
            </a:xfrm>
            <a:custGeom>
              <a:rect b="b" l="l" r="r" t="t"/>
              <a:pathLst>
                <a:path extrusionOk="0" h="454" w="490">
                  <a:moveTo>
                    <a:pt x="0" y="0"/>
                  </a:moveTo>
                  <a:lnTo>
                    <a:pt x="0" y="0"/>
                  </a:lnTo>
                  <a:cubicBezTo>
                    <a:pt x="32" y="13"/>
                    <a:pt x="57" y="38"/>
                    <a:pt x="77" y="70"/>
                  </a:cubicBezTo>
                  <a:lnTo>
                    <a:pt x="146" y="159"/>
                  </a:lnTo>
                  <a:lnTo>
                    <a:pt x="223" y="248"/>
                  </a:lnTo>
                  <a:lnTo>
                    <a:pt x="280" y="305"/>
                  </a:lnTo>
                  <a:lnTo>
                    <a:pt x="261" y="318"/>
                  </a:lnTo>
                  <a:lnTo>
                    <a:pt x="280" y="337"/>
                  </a:lnTo>
                  <a:cubicBezTo>
                    <a:pt x="312" y="375"/>
                    <a:pt x="350" y="439"/>
                    <a:pt x="407" y="451"/>
                  </a:cubicBezTo>
                  <a:cubicBezTo>
                    <a:pt x="412" y="453"/>
                    <a:pt x="418" y="453"/>
                    <a:pt x="423" y="453"/>
                  </a:cubicBezTo>
                  <a:cubicBezTo>
                    <a:pt x="449" y="453"/>
                    <a:pt x="474" y="441"/>
                    <a:pt x="490" y="420"/>
                  </a:cubicBezTo>
                  <a:cubicBezTo>
                    <a:pt x="445" y="356"/>
                    <a:pt x="401" y="286"/>
                    <a:pt x="369" y="216"/>
                  </a:cubicBezTo>
                  <a:cubicBezTo>
                    <a:pt x="286" y="89"/>
                    <a:pt x="153" y="7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7"/>
            <p:cNvSpPr/>
            <p:nvPr/>
          </p:nvSpPr>
          <p:spPr>
            <a:xfrm flipH="1">
              <a:off x="7738243" y="1837314"/>
              <a:ext cx="274650" cy="94876"/>
            </a:xfrm>
            <a:custGeom>
              <a:rect b="b" l="l" r="r" t="t"/>
              <a:pathLst>
                <a:path extrusionOk="0" h="637" w="1844">
                  <a:moveTo>
                    <a:pt x="77" y="1"/>
                  </a:moveTo>
                  <a:cubicBezTo>
                    <a:pt x="52" y="52"/>
                    <a:pt x="26" y="96"/>
                    <a:pt x="1" y="147"/>
                  </a:cubicBezTo>
                  <a:cubicBezTo>
                    <a:pt x="95" y="198"/>
                    <a:pt x="204" y="217"/>
                    <a:pt x="313" y="217"/>
                  </a:cubicBezTo>
                  <a:cubicBezTo>
                    <a:pt x="382" y="217"/>
                    <a:pt x="450" y="210"/>
                    <a:pt x="516" y="198"/>
                  </a:cubicBezTo>
                  <a:cubicBezTo>
                    <a:pt x="676" y="173"/>
                    <a:pt x="852" y="132"/>
                    <a:pt x="1021" y="132"/>
                  </a:cubicBezTo>
                  <a:cubicBezTo>
                    <a:pt x="1160" y="132"/>
                    <a:pt x="1294" y="160"/>
                    <a:pt x="1412" y="249"/>
                  </a:cubicBezTo>
                  <a:cubicBezTo>
                    <a:pt x="1463" y="293"/>
                    <a:pt x="1507" y="344"/>
                    <a:pt x="1545" y="408"/>
                  </a:cubicBezTo>
                  <a:cubicBezTo>
                    <a:pt x="1571" y="477"/>
                    <a:pt x="1609" y="541"/>
                    <a:pt x="1660" y="598"/>
                  </a:cubicBezTo>
                  <a:cubicBezTo>
                    <a:pt x="1688" y="620"/>
                    <a:pt x="1725" y="636"/>
                    <a:pt x="1758" y="636"/>
                  </a:cubicBezTo>
                  <a:cubicBezTo>
                    <a:pt x="1791" y="636"/>
                    <a:pt x="1822" y="620"/>
                    <a:pt x="1837" y="579"/>
                  </a:cubicBezTo>
                  <a:cubicBezTo>
                    <a:pt x="1844" y="554"/>
                    <a:pt x="1844" y="522"/>
                    <a:pt x="1837" y="490"/>
                  </a:cubicBezTo>
                  <a:cubicBezTo>
                    <a:pt x="1812" y="484"/>
                    <a:pt x="1799" y="458"/>
                    <a:pt x="1799" y="433"/>
                  </a:cubicBezTo>
                  <a:cubicBezTo>
                    <a:pt x="1787" y="433"/>
                    <a:pt x="1774" y="420"/>
                    <a:pt x="1761" y="408"/>
                  </a:cubicBezTo>
                  <a:cubicBezTo>
                    <a:pt x="1698" y="274"/>
                    <a:pt x="1596" y="153"/>
                    <a:pt x="1475" y="64"/>
                  </a:cubicBezTo>
                  <a:cubicBezTo>
                    <a:pt x="1415" y="28"/>
                    <a:pt x="1355" y="15"/>
                    <a:pt x="1295" y="15"/>
                  </a:cubicBezTo>
                  <a:cubicBezTo>
                    <a:pt x="1207" y="15"/>
                    <a:pt x="1118" y="42"/>
                    <a:pt x="1024" y="64"/>
                  </a:cubicBezTo>
                  <a:cubicBezTo>
                    <a:pt x="885" y="102"/>
                    <a:pt x="746" y="117"/>
                    <a:pt x="603" y="117"/>
                  </a:cubicBezTo>
                  <a:cubicBezTo>
                    <a:pt x="576" y="117"/>
                    <a:pt x="549" y="116"/>
                    <a:pt x="522" y="115"/>
                  </a:cubicBezTo>
                  <a:cubicBezTo>
                    <a:pt x="370" y="109"/>
                    <a:pt x="217" y="71"/>
                    <a:pt x="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7"/>
            <p:cNvSpPr/>
            <p:nvPr/>
          </p:nvSpPr>
          <p:spPr>
            <a:xfrm flipH="1">
              <a:off x="7723944" y="1831654"/>
              <a:ext cx="60769" cy="59875"/>
            </a:xfrm>
            <a:custGeom>
              <a:rect b="b" l="l" r="r" t="t"/>
              <a:pathLst>
                <a:path extrusionOk="0" h="402" w="408">
                  <a:moveTo>
                    <a:pt x="0" y="1"/>
                  </a:moveTo>
                  <a:lnTo>
                    <a:pt x="0" y="1"/>
                  </a:lnTo>
                  <a:cubicBezTo>
                    <a:pt x="13" y="13"/>
                    <a:pt x="32" y="20"/>
                    <a:pt x="45" y="32"/>
                  </a:cubicBezTo>
                  <a:cubicBezTo>
                    <a:pt x="147" y="115"/>
                    <a:pt x="236" y="217"/>
                    <a:pt x="299" y="331"/>
                  </a:cubicBezTo>
                  <a:cubicBezTo>
                    <a:pt x="318" y="331"/>
                    <a:pt x="331" y="344"/>
                    <a:pt x="337" y="357"/>
                  </a:cubicBezTo>
                  <a:cubicBezTo>
                    <a:pt x="350" y="369"/>
                    <a:pt x="356" y="382"/>
                    <a:pt x="363" y="401"/>
                  </a:cubicBezTo>
                  <a:cubicBezTo>
                    <a:pt x="394" y="363"/>
                    <a:pt x="407" y="312"/>
                    <a:pt x="394" y="268"/>
                  </a:cubicBezTo>
                  <a:cubicBezTo>
                    <a:pt x="375" y="185"/>
                    <a:pt x="312" y="115"/>
                    <a:pt x="236" y="77"/>
                  </a:cubicBezTo>
                  <a:cubicBezTo>
                    <a:pt x="166" y="32"/>
                    <a:pt x="83" y="7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7"/>
            <p:cNvSpPr/>
            <p:nvPr/>
          </p:nvSpPr>
          <p:spPr>
            <a:xfrm flipH="1">
              <a:off x="7593321" y="1694478"/>
              <a:ext cx="162943" cy="141197"/>
            </a:xfrm>
            <a:custGeom>
              <a:rect b="b" l="l" r="r" t="t"/>
              <a:pathLst>
                <a:path extrusionOk="0" h="948" w="1094">
                  <a:moveTo>
                    <a:pt x="1093" y="0"/>
                  </a:moveTo>
                  <a:cubicBezTo>
                    <a:pt x="915" y="140"/>
                    <a:pt x="737" y="274"/>
                    <a:pt x="559" y="407"/>
                  </a:cubicBezTo>
                  <a:cubicBezTo>
                    <a:pt x="566" y="413"/>
                    <a:pt x="566" y="426"/>
                    <a:pt x="559" y="432"/>
                  </a:cubicBezTo>
                  <a:cubicBezTo>
                    <a:pt x="502" y="502"/>
                    <a:pt x="439" y="559"/>
                    <a:pt x="369" y="617"/>
                  </a:cubicBezTo>
                  <a:cubicBezTo>
                    <a:pt x="299" y="674"/>
                    <a:pt x="235" y="725"/>
                    <a:pt x="165" y="782"/>
                  </a:cubicBezTo>
                  <a:lnTo>
                    <a:pt x="102" y="833"/>
                  </a:lnTo>
                  <a:cubicBezTo>
                    <a:pt x="95" y="826"/>
                    <a:pt x="89" y="826"/>
                    <a:pt x="83" y="820"/>
                  </a:cubicBezTo>
                  <a:lnTo>
                    <a:pt x="26" y="845"/>
                  </a:lnTo>
                  <a:lnTo>
                    <a:pt x="0" y="858"/>
                  </a:lnTo>
                  <a:cubicBezTo>
                    <a:pt x="51" y="877"/>
                    <a:pt x="102" y="909"/>
                    <a:pt x="153" y="941"/>
                  </a:cubicBezTo>
                  <a:lnTo>
                    <a:pt x="159" y="947"/>
                  </a:lnTo>
                  <a:cubicBezTo>
                    <a:pt x="470" y="693"/>
                    <a:pt x="775" y="432"/>
                    <a:pt x="1093" y="178"/>
                  </a:cubicBezTo>
                  <a:lnTo>
                    <a:pt x="1093" y="178"/>
                  </a:lnTo>
                  <a:lnTo>
                    <a:pt x="1068" y="197"/>
                  </a:lnTo>
                  <a:cubicBezTo>
                    <a:pt x="1063" y="199"/>
                    <a:pt x="1058" y="200"/>
                    <a:pt x="1053" y="200"/>
                  </a:cubicBezTo>
                  <a:cubicBezTo>
                    <a:pt x="1026" y="200"/>
                    <a:pt x="1001" y="173"/>
                    <a:pt x="1017" y="146"/>
                  </a:cubicBezTo>
                  <a:cubicBezTo>
                    <a:pt x="1042" y="96"/>
                    <a:pt x="1068" y="51"/>
                    <a:pt x="1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7"/>
            <p:cNvSpPr/>
            <p:nvPr/>
          </p:nvSpPr>
          <p:spPr>
            <a:xfrm flipH="1">
              <a:off x="8252094" y="2087240"/>
              <a:ext cx="6851" cy="8490"/>
            </a:xfrm>
            <a:custGeom>
              <a:rect b="b" l="l" r="r" t="t"/>
              <a:pathLst>
                <a:path extrusionOk="0" h="57" w="46">
                  <a:moveTo>
                    <a:pt x="20" y="0"/>
                  </a:moveTo>
                  <a:lnTo>
                    <a:pt x="1" y="26"/>
                  </a:lnTo>
                  <a:cubicBezTo>
                    <a:pt x="1" y="32"/>
                    <a:pt x="1" y="32"/>
                    <a:pt x="1" y="32"/>
                  </a:cubicBezTo>
                  <a:lnTo>
                    <a:pt x="1" y="39"/>
                  </a:lnTo>
                  <a:cubicBezTo>
                    <a:pt x="1" y="45"/>
                    <a:pt x="1" y="45"/>
                    <a:pt x="7" y="51"/>
                  </a:cubicBezTo>
                  <a:cubicBezTo>
                    <a:pt x="7" y="55"/>
                    <a:pt x="10" y="56"/>
                    <a:pt x="14" y="56"/>
                  </a:cubicBezTo>
                  <a:cubicBezTo>
                    <a:pt x="18" y="56"/>
                    <a:pt x="23" y="55"/>
                    <a:pt x="26" y="51"/>
                  </a:cubicBezTo>
                  <a:lnTo>
                    <a:pt x="45" y="20"/>
                  </a:lnTo>
                  <a:cubicBezTo>
                    <a:pt x="45" y="13"/>
                    <a:pt x="45" y="7"/>
                    <a:pt x="45" y="7"/>
                  </a:cubicBezTo>
                  <a:cubicBezTo>
                    <a:pt x="39" y="0"/>
                    <a:pt x="32" y="0"/>
                    <a:pt x="2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77"/>
            <p:cNvSpPr/>
            <p:nvPr/>
          </p:nvSpPr>
          <p:spPr>
            <a:xfrm flipH="1">
              <a:off x="7950188" y="1505173"/>
              <a:ext cx="35150" cy="140602"/>
            </a:xfrm>
            <a:custGeom>
              <a:rect b="b" l="l" r="r" t="t"/>
              <a:pathLst>
                <a:path extrusionOk="0" h="944" w="236">
                  <a:moveTo>
                    <a:pt x="216" y="0"/>
                  </a:moveTo>
                  <a:cubicBezTo>
                    <a:pt x="207" y="0"/>
                    <a:pt x="197" y="7"/>
                    <a:pt x="197" y="19"/>
                  </a:cubicBezTo>
                  <a:cubicBezTo>
                    <a:pt x="178" y="178"/>
                    <a:pt x="146" y="337"/>
                    <a:pt x="108" y="496"/>
                  </a:cubicBezTo>
                  <a:cubicBezTo>
                    <a:pt x="89" y="572"/>
                    <a:pt x="77" y="648"/>
                    <a:pt x="51" y="718"/>
                  </a:cubicBezTo>
                  <a:cubicBezTo>
                    <a:pt x="38" y="757"/>
                    <a:pt x="26" y="795"/>
                    <a:pt x="19" y="833"/>
                  </a:cubicBezTo>
                  <a:cubicBezTo>
                    <a:pt x="7" y="865"/>
                    <a:pt x="0" y="896"/>
                    <a:pt x="7" y="928"/>
                  </a:cubicBezTo>
                  <a:cubicBezTo>
                    <a:pt x="7" y="937"/>
                    <a:pt x="17" y="943"/>
                    <a:pt x="27" y="943"/>
                  </a:cubicBezTo>
                  <a:cubicBezTo>
                    <a:pt x="31" y="943"/>
                    <a:pt x="35" y="943"/>
                    <a:pt x="38" y="941"/>
                  </a:cubicBezTo>
                  <a:cubicBezTo>
                    <a:pt x="96" y="903"/>
                    <a:pt x="115" y="807"/>
                    <a:pt x="134" y="744"/>
                  </a:cubicBezTo>
                  <a:cubicBezTo>
                    <a:pt x="159" y="668"/>
                    <a:pt x="178" y="591"/>
                    <a:pt x="191" y="509"/>
                  </a:cubicBezTo>
                  <a:cubicBezTo>
                    <a:pt x="223" y="350"/>
                    <a:pt x="235" y="185"/>
                    <a:pt x="235" y="19"/>
                  </a:cubicBezTo>
                  <a:cubicBezTo>
                    <a:pt x="235" y="7"/>
                    <a:pt x="226" y="0"/>
                    <a:pt x="21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7"/>
            <p:cNvSpPr/>
            <p:nvPr/>
          </p:nvSpPr>
          <p:spPr>
            <a:xfrm flipH="1">
              <a:off x="7982359" y="1562664"/>
              <a:ext cx="12511" cy="59428"/>
            </a:xfrm>
            <a:custGeom>
              <a:rect b="b" l="l" r="r" t="t"/>
              <a:pathLst>
                <a:path extrusionOk="0" h="399" w="84">
                  <a:moveTo>
                    <a:pt x="60" y="1"/>
                  </a:moveTo>
                  <a:cubicBezTo>
                    <a:pt x="54" y="1"/>
                    <a:pt x="48" y="5"/>
                    <a:pt x="45" y="15"/>
                  </a:cubicBezTo>
                  <a:cubicBezTo>
                    <a:pt x="39" y="78"/>
                    <a:pt x="26" y="135"/>
                    <a:pt x="20" y="199"/>
                  </a:cubicBezTo>
                  <a:cubicBezTo>
                    <a:pt x="7" y="262"/>
                    <a:pt x="1" y="320"/>
                    <a:pt x="1" y="383"/>
                  </a:cubicBezTo>
                  <a:cubicBezTo>
                    <a:pt x="1" y="394"/>
                    <a:pt x="6" y="398"/>
                    <a:pt x="13" y="398"/>
                  </a:cubicBezTo>
                  <a:cubicBezTo>
                    <a:pt x="18" y="398"/>
                    <a:pt x="23" y="395"/>
                    <a:pt x="26" y="390"/>
                  </a:cubicBezTo>
                  <a:cubicBezTo>
                    <a:pt x="45" y="326"/>
                    <a:pt x="52" y="269"/>
                    <a:pt x="64" y="205"/>
                  </a:cubicBezTo>
                  <a:lnTo>
                    <a:pt x="83" y="27"/>
                  </a:lnTo>
                  <a:cubicBezTo>
                    <a:pt x="83" y="12"/>
                    <a:pt x="71" y="1"/>
                    <a:pt x="60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7"/>
            <p:cNvSpPr/>
            <p:nvPr/>
          </p:nvSpPr>
          <p:spPr>
            <a:xfrm flipH="1">
              <a:off x="7863056" y="524535"/>
              <a:ext cx="36193" cy="22341"/>
            </a:xfrm>
            <a:custGeom>
              <a:rect b="b" l="l" r="r" t="t"/>
              <a:pathLst>
                <a:path extrusionOk="0" h="150" w="243">
                  <a:moveTo>
                    <a:pt x="32" y="1"/>
                  </a:moveTo>
                  <a:cubicBezTo>
                    <a:pt x="26" y="1"/>
                    <a:pt x="13" y="1"/>
                    <a:pt x="7" y="13"/>
                  </a:cubicBezTo>
                  <a:cubicBezTo>
                    <a:pt x="1" y="20"/>
                    <a:pt x="1" y="32"/>
                    <a:pt x="7" y="45"/>
                  </a:cubicBezTo>
                  <a:cubicBezTo>
                    <a:pt x="20" y="58"/>
                    <a:pt x="32" y="71"/>
                    <a:pt x="51" y="77"/>
                  </a:cubicBezTo>
                  <a:cubicBezTo>
                    <a:pt x="64" y="90"/>
                    <a:pt x="77" y="96"/>
                    <a:pt x="90" y="109"/>
                  </a:cubicBezTo>
                  <a:lnTo>
                    <a:pt x="134" y="128"/>
                  </a:lnTo>
                  <a:lnTo>
                    <a:pt x="159" y="141"/>
                  </a:lnTo>
                  <a:cubicBezTo>
                    <a:pt x="168" y="145"/>
                    <a:pt x="181" y="149"/>
                    <a:pt x="194" y="149"/>
                  </a:cubicBezTo>
                  <a:cubicBezTo>
                    <a:pt x="199" y="149"/>
                    <a:pt x="205" y="149"/>
                    <a:pt x="210" y="147"/>
                  </a:cubicBezTo>
                  <a:cubicBezTo>
                    <a:pt x="223" y="141"/>
                    <a:pt x="229" y="134"/>
                    <a:pt x="236" y="121"/>
                  </a:cubicBezTo>
                  <a:cubicBezTo>
                    <a:pt x="242" y="109"/>
                    <a:pt x="242" y="96"/>
                    <a:pt x="236" y="83"/>
                  </a:cubicBezTo>
                  <a:cubicBezTo>
                    <a:pt x="229" y="58"/>
                    <a:pt x="204" y="52"/>
                    <a:pt x="185" y="45"/>
                  </a:cubicBezTo>
                  <a:lnTo>
                    <a:pt x="134" y="20"/>
                  </a:lnTo>
                  <a:cubicBezTo>
                    <a:pt x="115" y="13"/>
                    <a:pt x="102" y="13"/>
                    <a:pt x="83" y="7"/>
                  </a:cubicBezTo>
                  <a:cubicBezTo>
                    <a:pt x="77" y="7"/>
                    <a:pt x="64" y="1"/>
                    <a:pt x="5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7"/>
            <p:cNvSpPr/>
            <p:nvPr/>
          </p:nvSpPr>
          <p:spPr>
            <a:xfrm flipH="1">
              <a:off x="8457486" y="615390"/>
              <a:ext cx="27405" cy="40661"/>
            </a:xfrm>
            <a:custGeom>
              <a:rect b="b" l="l" r="r" t="t"/>
              <a:pathLst>
                <a:path extrusionOk="0" h="273" w="184">
                  <a:moveTo>
                    <a:pt x="148" y="0"/>
                  </a:moveTo>
                  <a:cubicBezTo>
                    <a:pt x="140" y="0"/>
                    <a:pt x="132" y="4"/>
                    <a:pt x="126" y="13"/>
                  </a:cubicBezTo>
                  <a:lnTo>
                    <a:pt x="56" y="128"/>
                  </a:lnTo>
                  <a:cubicBezTo>
                    <a:pt x="50" y="147"/>
                    <a:pt x="37" y="172"/>
                    <a:pt x="31" y="191"/>
                  </a:cubicBezTo>
                  <a:lnTo>
                    <a:pt x="12" y="217"/>
                  </a:lnTo>
                  <a:cubicBezTo>
                    <a:pt x="5" y="230"/>
                    <a:pt x="5" y="242"/>
                    <a:pt x="5" y="255"/>
                  </a:cubicBezTo>
                  <a:cubicBezTo>
                    <a:pt x="1" y="264"/>
                    <a:pt x="9" y="273"/>
                    <a:pt x="19" y="273"/>
                  </a:cubicBezTo>
                  <a:cubicBezTo>
                    <a:pt x="23" y="273"/>
                    <a:pt x="27" y="271"/>
                    <a:pt x="31" y="268"/>
                  </a:cubicBezTo>
                  <a:cubicBezTo>
                    <a:pt x="43" y="261"/>
                    <a:pt x="50" y="255"/>
                    <a:pt x="56" y="249"/>
                  </a:cubicBezTo>
                  <a:lnTo>
                    <a:pt x="75" y="217"/>
                  </a:lnTo>
                  <a:cubicBezTo>
                    <a:pt x="88" y="198"/>
                    <a:pt x="94" y="179"/>
                    <a:pt x="107" y="160"/>
                  </a:cubicBezTo>
                  <a:lnTo>
                    <a:pt x="170" y="39"/>
                  </a:lnTo>
                  <a:cubicBezTo>
                    <a:pt x="184" y="21"/>
                    <a:pt x="166" y="0"/>
                    <a:pt x="148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7"/>
            <p:cNvSpPr/>
            <p:nvPr/>
          </p:nvSpPr>
          <p:spPr>
            <a:xfrm flipH="1">
              <a:off x="8463741" y="574282"/>
              <a:ext cx="76259" cy="122878"/>
            </a:xfrm>
            <a:custGeom>
              <a:rect b="b" l="l" r="r" t="t"/>
              <a:pathLst>
                <a:path extrusionOk="0" h="825" w="512">
                  <a:moveTo>
                    <a:pt x="481" y="1"/>
                  </a:moveTo>
                  <a:cubicBezTo>
                    <a:pt x="475" y="1"/>
                    <a:pt x="469" y="3"/>
                    <a:pt x="464" y="10"/>
                  </a:cubicBezTo>
                  <a:cubicBezTo>
                    <a:pt x="363" y="131"/>
                    <a:pt x="274" y="258"/>
                    <a:pt x="197" y="391"/>
                  </a:cubicBezTo>
                  <a:cubicBezTo>
                    <a:pt x="159" y="461"/>
                    <a:pt x="115" y="525"/>
                    <a:pt x="83" y="595"/>
                  </a:cubicBezTo>
                  <a:cubicBezTo>
                    <a:pt x="64" y="633"/>
                    <a:pt x="45" y="664"/>
                    <a:pt x="32" y="703"/>
                  </a:cubicBezTo>
                  <a:cubicBezTo>
                    <a:pt x="7" y="728"/>
                    <a:pt x="0" y="766"/>
                    <a:pt x="7" y="804"/>
                  </a:cubicBezTo>
                  <a:cubicBezTo>
                    <a:pt x="12" y="815"/>
                    <a:pt x="26" y="825"/>
                    <a:pt x="37" y="825"/>
                  </a:cubicBezTo>
                  <a:cubicBezTo>
                    <a:pt x="40" y="825"/>
                    <a:pt x="42" y="824"/>
                    <a:pt x="45" y="823"/>
                  </a:cubicBezTo>
                  <a:cubicBezTo>
                    <a:pt x="108" y="804"/>
                    <a:pt x="134" y="709"/>
                    <a:pt x="166" y="652"/>
                  </a:cubicBezTo>
                  <a:cubicBezTo>
                    <a:pt x="197" y="582"/>
                    <a:pt x="235" y="512"/>
                    <a:pt x="274" y="448"/>
                  </a:cubicBezTo>
                  <a:cubicBezTo>
                    <a:pt x="350" y="309"/>
                    <a:pt x="426" y="181"/>
                    <a:pt x="502" y="42"/>
                  </a:cubicBezTo>
                  <a:cubicBezTo>
                    <a:pt x="512" y="23"/>
                    <a:pt x="497" y="1"/>
                    <a:pt x="48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7"/>
            <p:cNvSpPr/>
            <p:nvPr/>
          </p:nvSpPr>
          <p:spPr>
            <a:xfrm flipH="1">
              <a:off x="8398803" y="533323"/>
              <a:ext cx="18171" cy="23980"/>
            </a:xfrm>
            <a:custGeom>
              <a:rect b="b" l="l" r="r" t="t"/>
              <a:pathLst>
                <a:path extrusionOk="0" h="161" w="122">
                  <a:moveTo>
                    <a:pt x="98" y="1"/>
                  </a:moveTo>
                  <a:cubicBezTo>
                    <a:pt x="87" y="1"/>
                    <a:pt x="74" y="13"/>
                    <a:pt x="64" y="18"/>
                  </a:cubicBezTo>
                  <a:cubicBezTo>
                    <a:pt x="58" y="31"/>
                    <a:pt x="51" y="43"/>
                    <a:pt x="45" y="56"/>
                  </a:cubicBezTo>
                  <a:lnTo>
                    <a:pt x="7" y="126"/>
                  </a:lnTo>
                  <a:cubicBezTo>
                    <a:pt x="0" y="139"/>
                    <a:pt x="7" y="151"/>
                    <a:pt x="13" y="158"/>
                  </a:cubicBezTo>
                  <a:cubicBezTo>
                    <a:pt x="17" y="160"/>
                    <a:pt x="21" y="160"/>
                    <a:pt x="24" y="160"/>
                  </a:cubicBezTo>
                  <a:cubicBezTo>
                    <a:pt x="33" y="160"/>
                    <a:pt x="40" y="156"/>
                    <a:pt x="45" y="151"/>
                  </a:cubicBezTo>
                  <a:lnTo>
                    <a:pt x="89" y="82"/>
                  </a:lnTo>
                  <a:cubicBezTo>
                    <a:pt x="102" y="75"/>
                    <a:pt x="108" y="62"/>
                    <a:pt x="115" y="43"/>
                  </a:cubicBezTo>
                  <a:cubicBezTo>
                    <a:pt x="115" y="31"/>
                    <a:pt x="121" y="12"/>
                    <a:pt x="108" y="5"/>
                  </a:cubicBezTo>
                  <a:cubicBezTo>
                    <a:pt x="105" y="2"/>
                    <a:pt x="102" y="1"/>
                    <a:pt x="9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7"/>
            <p:cNvSpPr/>
            <p:nvPr/>
          </p:nvSpPr>
          <p:spPr>
            <a:xfrm flipH="1">
              <a:off x="8383908" y="481938"/>
              <a:ext cx="61662" cy="80131"/>
            </a:xfrm>
            <a:custGeom>
              <a:rect b="b" l="l" r="r" t="t"/>
              <a:pathLst>
                <a:path extrusionOk="0" h="538" w="414">
                  <a:moveTo>
                    <a:pt x="373" y="1"/>
                  </a:moveTo>
                  <a:cubicBezTo>
                    <a:pt x="366" y="1"/>
                    <a:pt x="359" y="3"/>
                    <a:pt x="351" y="7"/>
                  </a:cubicBezTo>
                  <a:cubicBezTo>
                    <a:pt x="326" y="20"/>
                    <a:pt x="307" y="39"/>
                    <a:pt x="294" y="64"/>
                  </a:cubicBezTo>
                  <a:lnTo>
                    <a:pt x="250" y="128"/>
                  </a:lnTo>
                  <a:cubicBezTo>
                    <a:pt x="224" y="166"/>
                    <a:pt x="192" y="204"/>
                    <a:pt x="173" y="242"/>
                  </a:cubicBezTo>
                  <a:cubicBezTo>
                    <a:pt x="116" y="325"/>
                    <a:pt x="59" y="407"/>
                    <a:pt x="15" y="496"/>
                  </a:cubicBezTo>
                  <a:cubicBezTo>
                    <a:pt x="0" y="515"/>
                    <a:pt x="18" y="538"/>
                    <a:pt x="35" y="538"/>
                  </a:cubicBezTo>
                  <a:cubicBezTo>
                    <a:pt x="41" y="538"/>
                    <a:pt x="48" y="535"/>
                    <a:pt x="53" y="528"/>
                  </a:cubicBezTo>
                  <a:cubicBezTo>
                    <a:pt x="123" y="458"/>
                    <a:pt x="180" y="382"/>
                    <a:pt x="237" y="299"/>
                  </a:cubicBezTo>
                  <a:cubicBezTo>
                    <a:pt x="269" y="261"/>
                    <a:pt x="294" y="217"/>
                    <a:pt x="326" y="179"/>
                  </a:cubicBezTo>
                  <a:lnTo>
                    <a:pt x="364" y="121"/>
                  </a:lnTo>
                  <a:cubicBezTo>
                    <a:pt x="383" y="102"/>
                    <a:pt x="402" y="77"/>
                    <a:pt x="409" y="52"/>
                  </a:cubicBezTo>
                  <a:cubicBezTo>
                    <a:pt x="413" y="22"/>
                    <a:pt x="396" y="1"/>
                    <a:pt x="373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77"/>
            <p:cNvSpPr/>
            <p:nvPr/>
          </p:nvSpPr>
          <p:spPr>
            <a:xfrm flipH="1">
              <a:off x="8550277" y="752417"/>
              <a:ext cx="37087" cy="78195"/>
            </a:xfrm>
            <a:custGeom>
              <a:rect b="b" l="l" r="r" t="t"/>
              <a:pathLst>
                <a:path extrusionOk="0" h="525" w="249">
                  <a:moveTo>
                    <a:pt x="215" y="0"/>
                  </a:moveTo>
                  <a:cubicBezTo>
                    <a:pt x="206" y="0"/>
                    <a:pt x="197" y="5"/>
                    <a:pt x="191" y="15"/>
                  </a:cubicBezTo>
                  <a:cubicBezTo>
                    <a:pt x="140" y="78"/>
                    <a:pt x="102" y="148"/>
                    <a:pt x="70" y="225"/>
                  </a:cubicBezTo>
                  <a:cubicBezTo>
                    <a:pt x="39" y="295"/>
                    <a:pt x="20" y="371"/>
                    <a:pt x="7" y="453"/>
                  </a:cubicBezTo>
                  <a:cubicBezTo>
                    <a:pt x="1" y="479"/>
                    <a:pt x="13" y="511"/>
                    <a:pt x="45" y="523"/>
                  </a:cubicBezTo>
                  <a:cubicBezTo>
                    <a:pt x="49" y="524"/>
                    <a:pt x="53" y="525"/>
                    <a:pt x="57" y="525"/>
                  </a:cubicBezTo>
                  <a:cubicBezTo>
                    <a:pt x="85" y="525"/>
                    <a:pt x="109" y="506"/>
                    <a:pt x="115" y="479"/>
                  </a:cubicBezTo>
                  <a:cubicBezTo>
                    <a:pt x="134" y="333"/>
                    <a:pt x="172" y="180"/>
                    <a:pt x="236" y="40"/>
                  </a:cubicBezTo>
                  <a:cubicBezTo>
                    <a:pt x="249" y="19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77"/>
            <p:cNvSpPr/>
            <p:nvPr/>
          </p:nvSpPr>
          <p:spPr>
            <a:xfrm flipH="1">
              <a:off x="8532255" y="787121"/>
              <a:ext cx="18171" cy="31278"/>
            </a:xfrm>
            <a:custGeom>
              <a:rect b="b" l="l" r="r" t="t"/>
              <a:pathLst>
                <a:path extrusionOk="0" h="210" w="122">
                  <a:moveTo>
                    <a:pt x="86" y="1"/>
                  </a:moveTo>
                  <a:cubicBezTo>
                    <a:pt x="72" y="1"/>
                    <a:pt x="59" y="5"/>
                    <a:pt x="51" y="17"/>
                  </a:cubicBezTo>
                  <a:cubicBezTo>
                    <a:pt x="39" y="42"/>
                    <a:pt x="32" y="68"/>
                    <a:pt x="19" y="100"/>
                  </a:cubicBezTo>
                  <a:cubicBezTo>
                    <a:pt x="13" y="112"/>
                    <a:pt x="7" y="131"/>
                    <a:pt x="0" y="144"/>
                  </a:cubicBezTo>
                  <a:lnTo>
                    <a:pt x="0" y="163"/>
                  </a:lnTo>
                  <a:cubicBezTo>
                    <a:pt x="0" y="170"/>
                    <a:pt x="0" y="182"/>
                    <a:pt x="0" y="189"/>
                  </a:cubicBezTo>
                  <a:cubicBezTo>
                    <a:pt x="0" y="199"/>
                    <a:pt x="9" y="209"/>
                    <a:pt x="22" y="209"/>
                  </a:cubicBezTo>
                  <a:cubicBezTo>
                    <a:pt x="25" y="209"/>
                    <a:pt x="29" y="209"/>
                    <a:pt x="32" y="208"/>
                  </a:cubicBezTo>
                  <a:cubicBezTo>
                    <a:pt x="32" y="201"/>
                    <a:pt x="39" y="195"/>
                    <a:pt x="45" y="195"/>
                  </a:cubicBezTo>
                  <a:cubicBezTo>
                    <a:pt x="51" y="189"/>
                    <a:pt x="58" y="176"/>
                    <a:pt x="64" y="170"/>
                  </a:cubicBezTo>
                  <a:cubicBezTo>
                    <a:pt x="70" y="163"/>
                    <a:pt x="77" y="151"/>
                    <a:pt x="83" y="138"/>
                  </a:cubicBezTo>
                  <a:cubicBezTo>
                    <a:pt x="96" y="112"/>
                    <a:pt x="108" y="87"/>
                    <a:pt x="121" y="55"/>
                  </a:cubicBezTo>
                  <a:cubicBezTo>
                    <a:pt x="121" y="49"/>
                    <a:pt x="121" y="36"/>
                    <a:pt x="121" y="30"/>
                  </a:cubicBezTo>
                  <a:cubicBezTo>
                    <a:pt x="115" y="17"/>
                    <a:pt x="115" y="11"/>
                    <a:pt x="108" y="4"/>
                  </a:cubicBezTo>
                  <a:cubicBezTo>
                    <a:pt x="101" y="2"/>
                    <a:pt x="94" y="1"/>
                    <a:pt x="8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77"/>
            <p:cNvSpPr/>
            <p:nvPr/>
          </p:nvSpPr>
          <p:spPr>
            <a:xfrm flipH="1">
              <a:off x="8702198" y="997576"/>
              <a:ext cx="24278" cy="42002"/>
            </a:xfrm>
            <a:custGeom>
              <a:rect b="b" l="l" r="r" t="t"/>
              <a:pathLst>
                <a:path extrusionOk="0" h="282" w="163">
                  <a:moveTo>
                    <a:pt x="127" y="1"/>
                  </a:moveTo>
                  <a:cubicBezTo>
                    <a:pt x="120" y="1"/>
                    <a:pt x="114" y="3"/>
                    <a:pt x="108" y="8"/>
                  </a:cubicBezTo>
                  <a:cubicBezTo>
                    <a:pt x="89" y="53"/>
                    <a:pt x="70" y="91"/>
                    <a:pt x="51" y="129"/>
                  </a:cubicBezTo>
                  <a:lnTo>
                    <a:pt x="26" y="186"/>
                  </a:lnTo>
                  <a:cubicBezTo>
                    <a:pt x="13" y="205"/>
                    <a:pt x="7" y="231"/>
                    <a:pt x="0" y="250"/>
                  </a:cubicBezTo>
                  <a:cubicBezTo>
                    <a:pt x="0" y="263"/>
                    <a:pt x="0" y="275"/>
                    <a:pt x="13" y="282"/>
                  </a:cubicBezTo>
                  <a:cubicBezTo>
                    <a:pt x="20" y="282"/>
                    <a:pt x="32" y="282"/>
                    <a:pt x="45" y="275"/>
                  </a:cubicBezTo>
                  <a:cubicBezTo>
                    <a:pt x="51" y="269"/>
                    <a:pt x="58" y="256"/>
                    <a:pt x="64" y="244"/>
                  </a:cubicBezTo>
                  <a:lnTo>
                    <a:pt x="77" y="218"/>
                  </a:lnTo>
                  <a:lnTo>
                    <a:pt x="102" y="161"/>
                  </a:lnTo>
                  <a:cubicBezTo>
                    <a:pt x="121" y="116"/>
                    <a:pt x="134" y="78"/>
                    <a:pt x="153" y="40"/>
                  </a:cubicBezTo>
                  <a:cubicBezTo>
                    <a:pt x="162" y="17"/>
                    <a:pt x="145" y="1"/>
                    <a:pt x="127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77"/>
            <p:cNvSpPr/>
            <p:nvPr/>
          </p:nvSpPr>
          <p:spPr>
            <a:xfrm flipH="1">
              <a:off x="8677474" y="914913"/>
              <a:ext cx="89663" cy="166369"/>
            </a:xfrm>
            <a:custGeom>
              <a:rect b="b" l="l" r="r" t="t"/>
              <a:pathLst>
                <a:path extrusionOk="0" h="1117" w="602">
                  <a:moveTo>
                    <a:pt x="576" y="1"/>
                  </a:moveTo>
                  <a:cubicBezTo>
                    <a:pt x="573" y="1"/>
                    <a:pt x="569" y="2"/>
                    <a:pt x="566" y="4"/>
                  </a:cubicBezTo>
                  <a:cubicBezTo>
                    <a:pt x="401" y="138"/>
                    <a:pt x="267" y="309"/>
                    <a:pt x="172" y="500"/>
                  </a:cubicBezTo>
                  <a:cubicBezTo>
                    <a:pt x="127" y="589"/>
                    <a:pt x="89" y="691"/>
                    <a:pt x="64" y="786"/>
                  </a:cubicBezTo>
                  <a:cubicBezTo>
                    <a:pt x="38" y="881"/>
                    <a:pt x="0" y="1002"/>
                    <a:pt x="38" y="1097"/>
                  </a:cubicBezTo>
                  <a:cubicBezTo>
                    <a:pt x="48" y="1110"/>
                    <a:pt x="61" y="1116"/>
                    <a:pt x="73" y="1116"/>
                  </a:cubicBezTo>
                  <a:cubicBezTo>
                    <a:pt x="86" y="1116"/>
                    <a:pt x="99" y="1110"/>
                    <a:pt x="108" y="1097"/>
                  </a:cubicBezTo>
                  <a:cubicBezTo>
                    <a:pt x="127" y="1053"/>
                    <a:pt x="140" y="1008"/>
                    <a:pt x="146" y="964"/>
                  </a:cubicBezTo>
                  <a:cubicBezTo>
                    <a:pt x="153" y="913"/>
                    <a:pt x="159" y="862"/>
                    <a:pt x="172" y="818"/>
                  </a:cubicBezTo>
                  <a:cubicBezTo>
                    <a:pt x="197" y="722"/>
                    <a:pt x="229" y="627"/>
                    <a:pt x="267" y="532"/>
                  </a:cubicBezTo>
                  <a:cubicBezTo>
                    <a:pt x="350" y="347"/>
                    <a:pt x="458" y="182"/>
                    <a:pt x="591" y="36"/>
                  </a:cubicBezTo>
                  <a:cubicBezTo>
                    <a:pt x="602" y="21"/>
                    <a:pt x="591" y="1"/>
                    <a:pt x="57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77"/>
            <p:cNvSpPr/>
            <p:nvPr/>
          </p:nvSpPr>
          <p:spPr>
            <a:xfrm flipH="1">
              <a:off x="7870652" y="912381"/>
              <a:ext cx="21895" cy="46172"/>
            </a:xfrm>
            <a:custGeom>
              <a:rect b="b" l="l" r="r" t="t"/>
              <a:pathLst>
                <a:path extrusionOk="0" h="310" w="147">
                  <a:moveTo>
                    <a:pt x="27" y="0"/>
                  </a:moveTo>
                  <a:cubicBezTo>
                    <a:pt x="24" y="0"/>
                    <a:pt x="21" y="1"/>
                    <a:pt x="19" y="2"/>
                  </a:cubicBezTo>
                  <a:cubicBezTo>
                    <a:pt x="6" y="2"/>
                    <a:pt x="0" y="21"/>
                    <a:pt x="0" y="34"/>
                  </a:cubicBezTo>
                  <a:lnTo>
                    <a:pt x="51" y="167"/>
                  </a:lnTo>
                  <a:cubicBezTo>
                    <a:pt x="57" y="186"/>
                    <a:pt x="64" y="212"/>
                    <a:pt x="70" y="231"/>
                  </a:cubicBezTo>
                  <a:lnTo>
                    <a:pt x="83" y="263"/>
                  </a:lnTo>
                  <a:cubicBezTo>
                    <a:pt x="89" y="275"/>
                    <a:pt x="95" y="288"/>
                    <a:pt x="108" y="301"/>
                  </a:cubicBezTo>
                  <a:cubicBezTo>
                    <a:pt x="111" y="306"/>
                    <a:pt x="118" y="309"/>
                    <a:pt x="125" y="309"/>
                  </a:cubicBezTo>
                  <a:cubicBezTo>
                    <a:pt x="135" y="309"/>
                    <a:pt x="146" y="303"/>
                    <a:pt x="146" y="288"/>
                  </a:cubicBezTo>
                  <a:cubicBezTo>
                    <a:pt x="140" y="275"/>
                    <a:pt x="140" y="263"/>
                    <a:pt x="140" y="250"/>
                  </a:cubicBezTo>
                  <a:cubicBezTo>
                    <a:pt x="133" y="237"/>
                    <a:pt x="133" y="225"/>
                    <a:pt x="127" y="218"/>
                  </a:cubicBezTo>
                  <a:cubicBezTo>
                    <a:pt x="121" y="193"/>
                    <a:pt x="114" y="174"/>
                    <a:pt x="102" y="155"/>
                  </a:cubicBezTo>
                  <a:cubicBezTo>
                    <a:pt x="89" y="110"/>
                    <a:pt x="70" y="66"/>
                    <a:pt x="51" y="21"/>
                  </a:cubicBezTo>
                  <a:cubicBezTo>
                    <a:pt x="51" y="11"/>
                    <a:pt x="38" y="0"/>
                    <a:pt x="2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77"/>
            <p:cNvSpPr/>
            <p:nvPr/>
          </p:nvSpPr>
          <p:spPr>
            <a:xfrm flipH="1">
              <a:off x="7827161" y="883338"/>
              <a:ext cx="47215" cy="106941"/>
            </a:xfrm>
            <a:custGeom>
              <a:rect b="b" l="l" r="r" t="t"/>
              <a:pathLst>
                <a:path extrusionOk="0" h="718" w="317">
                  <a:moveTo>
                    <a:pt x="33" y="1"/>
                  </a:moveTo>
                  <a:cubicBezTo>
                    <a:pt x="16" y="1"/>
                    <a:pt x="1" y="15"/>
                    <a:pt x="5" y="32"/>
                  </a:cubicBezTo>
                  <a:cubicBezTo>
                    <a:pt x="50" y="146"/>
                    <a:pt x="88" y="261"/>
                    <a:pt x="126" y="381"/>
                  </a:cubicBezTo>
                  <a:cubicBezTo>
                    <a:pt x="145" y="439"/>
                    <a:pt x="170" y="496"/>
                    <a:pt x="189" y="553"/>
                  </a:cubicBezTo>
                  <a:cubicBezTo>
                    <a:pt x="196" y="585"/>
                    <a:pt x="208" y="610"/>
                    <a:pt x="215" y="642"/>
                  </a:cubicBezTo>
                  <a:cubicBezTo>
                    <a:pt x="228" y="667"/>
                    <a:pt x="240" y="693"/>
                    <a:pt x="259" y="712"/>
                  </a:cubicBezTo>
                  <a:cubicBezTo>
                    <a:pt x="265" y="715"/>
                    <a:pt x="270" y="717"/>
                    <a:pt x="276" y="717"/>
                  </a:cubicBezTo>
                  <a:cubicBezTo>
                    <a:pt x="291" y="717"/>
                    <a:pt x="306" y="707"/>
                    <a:pt x="310" y="693"/>
                  </a:cubicBezTo>
                  <a:cubicBezTo>
                    <a:pt x="316" y="661"/>
                    <a:pt x="316" y="636"/>
                    <a:pt x="304" y="604"/>
                  </a:cubicBezTo>
                  <a:cubicBezTo>
                    <a:pt x="297" y="578"/>
                    <a:pt x="285" y="547"/>
                    <a:pt x="278" y="515"/>
                  </a:cubicBezTo>
                  <a:cubicBezTo>
                    <a:pt x="259" y="458"/>
                    <a:pt x="234" y="401"/>
                    <a:pt x="215" y="343"/>
                  </a:cubicBezTo>
                  <a:cubicBezTo>
                    <a:pt x="164" y="229"/>
                    <a:pt x="113" y="121"/>
                    <a:pt x="56" y="13"/>
                  </a:cubicBezTo>
                  <a:cubicBezTo>
                    <a:pt x="50" y="4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77"/>
            <p:cNvSpPr/>
            <p:nvPr/>
          </p:nvSpPr>
          <p:spPr>
            <a:xfrm flipH="1">
              <a:off x="8676133" y="1931148"/>
              <a:ext cx="74024" cy="355824"/>
            </a:xfrm>
            <a:custGeom>
              <a:rect b="b" l="l" r="r" t="t"/>
              <a:pathLst>
                <a:path extrusionOk="0" h="2389" w="497">
                  <a:moveTo>
                    <a:pt x="458" y="1"/>
                  </a:moveTo>
                  <a:cubicBezTo>
                    <a:pt x="445" y="1"/>
                    <a:pt x="432" y="7"/>
                    <a:pt x="426" y="19"/>
                  </a:cubicBezTo>
                  <a:cubicBezTo>
                    <a:pt x="337" y="197"/>
                    <a:pt x="318" y="407"/>
                    <a:pt x="287" y="597"/>
                  </a:cubicBezTo>
                  <a:cubicBezTo>
                    <a:pt x="248" y="788"/>
                    <a:pt x="217" y="985"/>
                    <a:pt x="179" y="1182"/>
                  </a:cubicBezTo>
                  <a:cubicBezTo>
                    <a:pt x="147" y="1373"/>
                    <a:pt x="109" y="1570"/>
                    <a:pt x="77" y="1767"/>
                  </a:cubicBezTo>
                  <a:cubicBezTo>
                    <a:pt x="45" y="1964"/>
                    <a:pt x="26" y="2161"/>
                    <a:pt x="1" y="2364"/>
                  </a:cubicBezTo>
                  <a:cubicBezTo>
                    <a:pt x="1" y="2381"/>
                    <a:pt x="9" y="2389"/>
                    <a:pt x="19" y="2389"/>
                  </a:cubicBezTo>
                  <a:cubicBezTo>
                    <a:pt x="27" y="2389"/>
                    <a:pt x="36" y="2382"/>
                    <a:pt x="39" y="2370"/>
                  </a:cubicBezTo>
                  <a:cubicBezTo>
                    <a:pt x="90" y="2173"/>
                    <a:pt x="140" y="1976"/>
                    <a:pt x="185" y="1779"/>
                  </a:cubicBezTo>
                  <a:cubicBezTo>
                    <a:pt x="223" y="1582"/>
                    <a:pt x="261" y="1392"/>
                    <a:pt x="299" y="1195"/>
                  </a:cubicBezTo>
                  <a:cubicBezTo>
                    <a:pt x="331" y="1004"/>
                    <a:pt x="376" y="807"/>
                    <a:pt x="407" y="610"/>
                  </a:cubicBezTo>
                  <a:cubicBezTo>
                    <a:pt x="445" y="413"/>
                    <a:pt x="496" y="222"/>
                    <a:pt x="484" y="25"/>
                  </a:cubicBezTo>
                  <a:cubicBezTo>
                    <a:pt x="484" y="9"/>
                    <a:pt x="471" y="1"/>
                    <a:pt x="45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7"/>
            <p:cNvSpPr/>
            <p:nvPr/>
          </p:nvSpPr>
          <p:spPr>
            <a:xfrm flipH="1">
              <a:off x="8683730" y="1860549"/>
              <a:ext cx="12511" cy="50045"/>
            </a:xfrm>
            <a:custGeom>
              <a:rect b="b" l="l" r="r" t="t"/>
              <a:pathLst>
                <a:path extrusionOk="0" h="336" w="84">
                  <a:moveTo>
                    <a:pt x="34" y="0"/>
                  </a:moveTo>
                  <a:cubicBezTo>
                    <a:pt x="22" y="0"/>
                    <a:pt x="11" y="8"/>
                    <a:pt x="7" y="23"/>
                  </a:cubicBezTo>
                  <a:cubicBezTo>
                    <a:pt x="7" y="48"/>
                    <a:pt x="1" y="67"/>
                    <a:pt x="1" y="93"/>
                  </a:cubicBezTo>
                  <a:lnTo>
                    <a:pt x="1" y="169"/>
                  </a:lnTo>
                  <a:lnTo>
                    <a:pt x="14" y="309"/>
                  </a:lnTo>
                  <a:cubicBezTo>
                    <a:pt x="14" y="324"/>
                    <a:pt x="26" y="336"/>
                    <a:pt x="42" y="336"/>
                  </a:cubicBezTo>
                  <a:cubicBezTo>
                    <a:pt x="45" y="336"/>
                    <a:pt x="48" y="335"/>
                    <a:pt x="52" y="334"/>
                  </a:cubicBezTo>
                  <a:cubicBezTo>
                    <a:pt x="71" y="334"/>
                    <a:pt x="83" y="315"/>
                    <a:pt x="83" y="296"/>
                  </a:cubicBezTo>
                  <a:lnTo>
                    <a:pt x="77" y="156"/>
                  </a:lnTo>
                  <a:cubicBezTo>
                    <a:pt x="77" y="131"/>
                    <a:pt x="71" y="112"/>
                    <a:pt x="71" y="86"/>
                  </a:cubicBezTo>
                  <a:cubicBezTo>
                    <a:pt x="64" y="61"/>
                    <a:pt x="64" y="35"/>
                    <a:pt x="58" y="16"/>
                  </a:cubicBezTo>
                  <a:cubicBezTo>
                    <a:pt x="52" y="5"/>
                    <a:pt x="43" y="0"/>
                    <a:pt x="34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7"/>
            <p:cNvSpPr/>
            <p:nvPr/>
          </p:nvSpPr>
          <p:spPr>
            <a:xfrm flipH="1">
              <a:off x="8568299" y="1689563"/>
              <a:ext cx="53321" cy="231755"/>
            </a:xfrm>
            <a:custGeom>
              <a:rect b="b" l="l" r="r" t="t"/>
              <a:pathLst>
                <a:path extrusionOk="0" h="1556" w="358">
                  <a:moveTo>
                    <a:pt x="281" y="1"/>
                  </a:moveTo>
                  <a:cubicBezTo>
                    <a:pt x="267" y="1"/>
                    <a:pt x="254" y="7"/>
                    <a:pt x="243" y="21"/>
                  </a:cubicBezTo>
                  <a:cubicBezTo>
                    <a:pt x="205" y="65"/>
                    <a:pt x="212" y="129"/>
                    <a:pt x="212" y="186"/>
                  </a:cubicBezTo>
                  <a:cubicBezTo>
                    <a:pt x="212" y="243"/>
                    <a:pt x="212" y="313"/>
                    <a:pt x="205" y="376"/>
                  </a:cubicBezTo>
                  <a:cubicBezTo>
                    <a:pt x="199" y="504"/>
                    <a:pt x="192" y="637"/>
                    <a:pt x="173" y="758"/>
                  </a:cubicBezTo>
                  <a:cubicBezTo>
                    <a:pt x="142" y="1018"/>
                    <a:pt x="84" y="1272"/>
                    <a:pt x="8" y="1520"/>
                  </a:cubicBezTo>
                  <a:cubicBezTo>
                    <a:pt x="0" y="1541"/>
                    <a:pt x="18" y="1556"/>
                    <a:pt x="35" y="1556"/>
                  </a:cubicBezTo>
                  <a:cubicBezTo>
                    <a:pt x="45" y="1556"/>
                    <a:pt x="54" y="1551"/>
                    <a:pt x="59" y="1539"/>
                  </a:cubicBezTo>
                  <a:cubicBezTo>
                    <a:pt x="161" y="1298"/>
                    <a:pt x="231" y="1044"/>
                    <a:pt x="281" y="783"/>
                  </a:cubicBezTo>
                  <a:cubicBezTo>
                    <a:pt x="307" y="656"/>
                    <a:pt x="326" y="523"/>
                    <a:pt x="332" y="395"/>
                  </a:cubicBezTo>
                  <a:cubicBezTo>
                    <a:pt x="339" y="332"/>
                    <a:pt x="345" y="268"/>
                    <a:pt x="345" y="205"/>
                  </a:cubicBezTo>
                  <a:cubicBezTo>
                    <a:pt x="345" y="135"/>
                    <a:pt x="358" y="65"/>
                    <a:pt x="313" y="14"/>
                  </a:cubicBezTo>
                  <a:cubicBezTo>
                    <a:pt x="304" y="5"/>
                    <a:pt x="293" y="1"/>
                    <a:pt x="28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77"/>
            <p:cNvSpPr/>
            <p:nvPr/>
          </p:nvSpPr>
          <p:spPr>
            <a:xfrm flipH="1">
              <a:off x="8567256" y="1635795"/>
              <a:ext cx="8788" cy="14298"/>
            </a:xfrm>
            <a:custGeom>
              <a:rect b="b" l="l" r="r" t="t"/>
              <a:pathLst>
                <a:path extrusionOk="0" h="96" w="59">
                  <a:moveTo>
                    <a:pt x="26" y="0"/>
                  </a:moveTo>
                  <a:cubicBezTo>
                    <a:pt x="20" y="0"/>
                    <a:pt x="7" y="13"/>
                    <a:pt x="7" y="19"/>
                  </a:cubicBezTo>
                  <a:cubicBezTo>
                    <a:pt x="7" y="38"/>
                    <a:pt x="1" y="51"/>
                    <a:pt x="1" y="64"/>
                  </a:cubicBezTo>
                  <a:cubicBezTo>
                    <a:pt x="1" y="70"/>
                    <a:pt x="1" y="83"/>
                    <a:pt x="7" y="89"/>
                  </a:cubicBezTo>
                  <a:cubicBezTo>
                    <a:pt x="7" y="89"/>
                    <a:pt x="14" y="96"/>
                    <a:pt x="20" y="96"/>
                  </a:cubicBezTo>
                  <a:lnTo>
                    <a:pt x="39" y="96"/>
                  </a:lnTo>
                  <a:cubicBezTo>
                    <a:pt x="45" y="96"/>
                    <a:pt x="45" y="89"/>
                    <a:pt x="52" y="89"/>
                  </a:cubicBezTo>
                  <a:cubicBezTo>
                    <a:pt x="52" y="83"/>
                    <a:pt x="52" y="83"/>
                    <a:pt x="58" y="83"/>
                  </a:cubicBezTo>
                  <a:cubicBezTo>
                    <a:pt x="58" y="77"/>
                    <a:pt x="58" y="70"/>
                    <a:pt x="58" y="64"/>
                  </a:cubicBezTo>
                  <a:cubicBezTo>
                    <a:pt x="58" y="51"/>
                    <a:pt x="52" y="38"/>
                    <a:pt x="45" y="19"/>
                  </a:cubicBezTo>
                  <a:cubicBezTo>
                    <a:pt x="45" y="13"/>
                    <a:pt x="39" y="7"/>
                    <a:pt x="2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77"/>
            <p:cNvSpPr/>
            <p:nvPr/>
          </p:nvSpPr>
          <p:spPr>
            <a:xfrm flipH="1">
              <a:off x="8549383" y="1503236"/>
              <a:ext cx="19958" cy="62556"/>
            </a:xfrm>
            <a:custGeom>
              <a:rect b="b" l="l" r="r" t="t"/>
              <a:pathLst>
                <a:path extrusionOk="0" h="420" w="134">
                  <a:moveTo>
                    <a:pt x="101" y="0"/>
                  </a:moveTo>
                  <a:cubicBezTo>
                    <a:pt x="95" y="0"/>
                    <a:pt x="88" y="2"/>
                    <a:pt x="83" y="7"/>
                  </a:cubicBezTo>
                  <a:cubicBezTo>
                    <a:pt x="77" y="20"/>
                    <a:pt x="64" y="32"/>
                    <a:pt x="64" y="45"/>
                  </a:cubicBezTo>
                  <a:cubicBezTo>
                    <a:pt x="58" y="64"/>
                    <a:pt x="51" y="83"/>
                    <a:pt x="51" y="102"/>
                  </a:cubicBezTo>
                  <a:cubicBezTo>
                    <a:pt x="45" y="134"/>
                    <a:pt x="38" y="166"/>
                    <a:pt x="32" y="191"/>
                  </a:cubicBezTo>
                  <a:lnTo>
                    <a:pt x="0" y="388"/>
                  </a:lnTo>
                  <a:cubicBezTo>
                    <a:pt x="0" y="401"/>
                    <a:pt x="13" y="420"/>
                    <a:pt x="26" y="420"/>
                  </a:cubicBezTo>
                  <a:cubicBezTo>
                    <a:pt x="45" y="420"/>
                    <a:pt x="58" y="407"/>
                    <a:pt x="64" y="395"/>
                  </a:cubicBezTo>
                  <a:cubicBezTo>
                    <a:pt x="77" y="331"/>
                    <a:pt x="89" y="267"/>
                    <a:pt x="102" y="204"/>
                  </a:cubicBezTo>
                  <a:cubicBezTo>
                    <a:pt x="108" y="172"/>
                    <a:pt x="121" y="147"/>
                    <a:pt x="127" y="115"/>
                  </a:cubicBezTo>
                  <a:cubicBezTo>
                    <a:pt x="134" y="83"/>
                    <a:pt x="134" y="45"/>
                    <a:pt x="127" y="13"/>
                  </a:cubicBezTo>
                  <a:cubicBezTo>
                    <a:pt x="124" y="5"/>
                    <a:pt x="112" y="0"/>
                    <a:pt x="10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77"/>
            <p:cNvSpPr/>
            <p:nvPr/>
          </p:nvSpPr>
          <p:spPr>
            <a:xfrm flipH="1">
              <a:off x="8534191" y="1448425"/>
              <a:ext cx="13405" cy="9532"/>
            </a:xfrm>
            <a:custGeom>
              <a:rect b="b" l="l" r="r" t="t"/>
              <a:pathLst>
                <a:path extrusionOk="0" h="64" w="90">
                  <a:moveTo>
                    <a:pt x="51" y="0"/>
                  </a:moveTo>
                  <a:cubicBezTo>
                    <a:pt x="13" y="0"/>
                    <a:pt x="0" y="64"/>
                    <a:pt x="45" y="64"/>
                  </a:cubicBezTo>
                  <a:cubicBezTo>
                    <a:pt x="83" y="64"/>
                    <a:pt x="89" y="0"/>
                    <a:pt x="5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77"/>
            <p:cNvSpPr/>
            <p:nvPr/>
          </p:nvSpPr>
          <p:spPr>
            <a:xfrm flipH="1">
              <a:off x="7794990" y="232161"/>
              <a:ext cx="586982" cy="921060"/>
            </a:xfrm>
            <a:custGeom>
              <a:rect b="b" l="l" r="r" t="t"/>
              <a:pathLst>
                <a:path extrusionOk="0" h="6184" w="3941">
                  <a:moveTo>
                    <a:pt x="2384" y="0"/>
                  </a:moveTo>
                  <a:cubicBezTo>
                    <a:pt x="2326" y="0"/>
                    <a:pt x="2276" y="6"/>
                    <a:pt x="2225" y="6"/>
                  </a:cubicBezTo>
                  <a:cubicBezTo>
                    <a:pt x="2231" y="19"/>
                    <a:pt x="2225" y="32"/>
                    <a:pt x="2212" y="32"/>
                  </a:cubicBezTo>
                  <a:cubicBezTo>
                    <a:pt x="1983" y="64"/>
                    <a:pt x="1755" y="102"/>
                    <a:pt x="1532" y="153"/>
                  </a:cubicBezTo>
                  <a:cubicBezTo>
                    <a:pt x="1348" y="222"/>
                    <a:pt x="1164" y="305"/>
                    <a:pt x="973" y="369"/>
                  </a:cubicBezTo>
                  <a:cubicBezTo>
                    <a:pt x="973" y="372"/>
                    <a:pt x="970" y="373"/>
                    <a:pt x="966" y="373"/>
                  </a:cubicBezTo>
                  <a:cubicBezTo>
                    <a:pt x="962" y="373"/>
                    <a:pt x="957" y="372"/>
                    <a:pt x="954" y="369"/>
                  </a:cubicBezTo>
                  <a:lnTo>
                    <a:pt x="935" y="381"/>
                  </a:lnTo>
                  <a:cubicBezTo>
                    <a:pt x="668" y="559"/>
                    <a:pt x="445" y="788"/>
                    <a:pt x="274" y="1055"/>
                  </a:cubicBezTo>
                  <a:cubicBezTo>
                    <a:pt x="115" y="1309"/>
                    <a:pt x="26" y="1601"/>
                    <a:pt x="13" y="1900"/>
                  </a:cubicBezTo>
                  <a:cubicBezTo>
                    <a:pt x="1" y="2199"/>
                    <a:pt x="109" y="2491"/>
                    <a:pt x="312" y="2714"/>
                  </a:cubicBezTo>
                  <a:cubicBezTo>
                    <a:pt x="725" y="3139"/>
                    <a:pt x="1405" y="3108"/>
                    <a:pt x="1952" y="3336"/>
                  </a:cubicBezTo>
                  <a:cubicBezTo>
                    <a:pt x="2549" y="3591"/>
                    <a:pt x="2962" y="4156"/>
                    <a:pt x="3235" y="4747"/>
                  </a:cubicBezTo>
                  <a:cubicBezTo>
                    <a:pt x="3445" y="5198"/>
                    <a:pt x="3585" y="5675"/>
                    <a:pt x="3763" y="6139"/>
                  </a:cubicBezTo>
                  <a:cubicBezTo>
                    <a:pt x="3775" y="5840"/>
                    <a:pt x="3769" y="5535"/>
                    <a:pt x="3737" y="5230"/>
                  </a:cubicBezTo>
                  <a:cubicBezTo>
                    <a:pt x="3737" y="5221"/>
                    <a:pt x="3744" y="5216"/>
                    <a:pt x="3751" y="5216"/>
                  </a:cubicBezTo>
                  <a:cubicBezTo>
                    <a:pt x="3758" y="5216"/>
                    <a:pt x="3766" y="5221"/>
                    <a:pt x="3769" y="5230"/>
                  </a:cubicBezTo>
                  <a:cubicBezTo>
                    <a:pt x="3839" y="5541"/>
                    <a:pt x="3871" y="5859"/>
                    <a:pt x="3864" y="6183"/>
                  </a:cubicBezTo>
                  <a:lnTo>
                    <a:pt x="3871" y="6158"/>
                  </a:lnTo>
                  <a:cubicBezTo>
                    <a:pt x="3883" y="6113"/>
                    <a:pt x="3902" y="6056"/>
                    <a:pt x="3909" y="6024"/>
                  </a:cubicBezTo>
                  <a:cubicBezTo>
                    <a:pt x="3915" y="5993"/>
                    <a:pt x="3921" y="5955"/>
                    <a:pt x="3921" y="5923"/>
                  </a:cubicBezTo>
                  <a:cubicBezTo>
                    <a:pt x="3934" y="5802"/>
                    <a:pt x="3941" y="5681"/>
                    <a:pt x="3934" y="5561"/>
                  </a:cubicBezTo>
                  <a:cubicBezTo>
                    <a:pt x="3915" y="5338"/>
                    <a:pt x="3871" y="5116"/>
                    <a:pt x="3801" y="4906"/>
                  </a:cubicBezTo>
                  <a:cubicBezTo>
                    <a:pt x="3788" y="4874"/>
                    <a:pt x="3782" y="4849"/>
                    <a:pt x="3769" y="4817"/>
                  </a:cubicBezTo>
                  <a:cubicBezTo>
                    <a:pt x="3712" y="4633"/>
                    <a:pt x="3629" y="4448"/>
                    <a:pt x="3559" y="4264"/>
                  </a:cubicBezTo>
                  <a:cubicBezTo>
                    <a:pt x="3477" y="4067"/>
                    <a:pt x="3426" y="3857"/>
                    <a:pt x="3413" y="3641"/>
                  </a:cubicBezTo>
                  <a:cubicBezTo>
                    <a:pt x="3407" y="3470"/>
                    <a:pt x="3445" y="3298"/>
                    <a:pt x="3527" y="3152"/>
                  </a:cubicBezTo>
                  <a:lnTo>
                    <a:pt x="3527" y="3152"/>
                  </a:lnTo>
                  <a:cubicBezTo>
                    <a:pt x="3495" y="3171"/>
                    <a:pt x="3452" y="3182"/>
                    <a:pt x="3409" y="3182"/>
                  </a:cubicBezTo>
                  <a:cubicBezTo>
                    <a:pt x="3393" y="3182"/>
                    <a:pt x="3378" y="3181"/>
                    <a:pt x="3362" y="3177"/>
                  </a:cubicBezTo>
                  <a:cubicBezTo>
                    <a:pt x="3356" y="3177"/>
                    <a:pt x="3356" y="3158"/>
                    <a:pt x="3362" y="3152"/>
                  </a:cubicBezTo>
                  <a:cubicBezTo>
                    <a:pt x="3375" y="3146"/>
                    <a:pt x="3381" y="3139"/>
                    <a:pt x="3388" y="3133"/>
                  </a:cubicBezTo>
                  <a:cubicBezTo>
                    <a:pt x="3400" y="3133"/>
                    <a:pt x="3407" y="3127"/>
                    <a:pt x="3413" y="3120"/>
                  </a:cubicBezTo>
                  <a:lnTo>
                    <a:pt x="3464" y="3089"/>
                  </a:lnTo>
                  <a:cubicBezTo>
                    <a:pt x="3502" y="3076"/>
                    <a:pt x="3534" y="3057"/>
                    <a:pt x="3566" y="3031"/>
                  </a:cubicBezTo>
                  <a:cubicBezTo>
                    <a:pt x="3597" y="3006"/>
                    <a:pt x="3629" y="2980"/>
                    <a:pt x="3655" y="2949"/>
                  </a:cubicBezTo>
                  <a:cubicBezTo>
                    <a:pt x="3667" y="2936"/>
                    <a:pt x="3680" y="2923"/>
                    <a:pt x="3693" y="2904"/>
                  </a:cubicBezTo>
                  <a:lnTo>
                    <a:pt x="3705" y="2885"/>
                  </a:lnTo>
                  <a:cubicBezTo>
                    <a:pt x="3553" y="2841"/>
                    <a:pt x="3413" y="2758"/>
                    <a:pt x="3292" y="2650"/>
                  </a:cubicBezTo>
                  <a:cubicBezTo>
                    <a:pt x="3229" y="2586"/>
                    <a:pt x="3172" y="2523"/>
                    <a:pt x="3121" y="2447"/>
                  </a:cubicBezTo>
                  <a:cubicBezTo>
                    <a:pt x="3102" y="2415"/>
                    <a:pt x="3083" y="2383"/>
                    <a:pt x="3064" y="2358"/>
                  </a:cubicBezTo>
                  <a:cubicBezTo>
                    <a:pt x="3057" y="2358"/>
                    <a:pt x="3051" y="2351"/>
                    <a:pt x="3045" y="2345"/>
                  </a:cubicBezTo>
                  <a:cubicBezTo>
                    <a:pt x="3038" y="2326"/>
                    <a:pt x="3032" y="2313"/>
                    <a:pt x="3025" y="2294"/>
                  </a:cubicBezTo>
                  <a:lnTo>
                    <a:pt x="3025" y="2275"/>
                  </a:lnTo>
                  <a:cubicBezTo>
                    <a:pt x="3025" y="2269"/>
                    <a:pt x="3025" y="2269"/>
                    <a:pt x="3025" y="2269"/>
                  </a:cubicBezTo>
                  <a:cubicBezTo>
                    <a:pt x="3025" y="2262"/>
                    <a:pt x="3019" y="2250"/>
                    <a:pt x="3019" y="2243"/>
                  </a:cubicBezTo>
                  <a:lnTo>
                    <a:pt x="3019" y="2224"/>
                  </a:lnTo>
                  <a:cubicBezTo>
                    <a:pt x="3019" y="2218"/>
                    <a:pt x="3013" y="2218"/>
                    <a:pt x="3013" y="2212"/>
                  </a:cubicBezTo>
                  <a:cubicBezTo>
                    <a:pt x="2994" y="2148"/>
                    <a:pt x="3000" y="2072"/>
                    <a:pt x="3025" y="2008"/>
                  </a:cubicBezTo>
                  <a:cubicBezTo>
                    <a:pt x="3038" y="1938"/>
                    <a:pt x="3057" y="1868"/>
                    <a:pt x="3083" y="1805"/>
                  </a:cubicBezTo>
                  <a:cubicBezTo>
                    <a:pt x="3134" y="1665"/>
                    <a:pt x="3203" y="1544"/>
                    <a:pt x="3292" y="1430"/>
                  </a:cubicBezTo>
                  <a:cubicBezTo>
                    <a:pt x="3375" y="1316"/>
                    <a:pt x="3477" y="1220"/>
                    <a:pt x="3591" y="1138"/>
                  </a:cubicBezTo>
                  <a:cubicBezTo>
                    <a:pt x="3655" y="1093"/>
                    <a:pt x="3712" y="1055"/>
                    <a:pt x="3775" y="1030"/>
                  </a:cubicBezTo>
                  <a:cubicBezTo>
                    <a:pt x="3820" y="998"/>
                    <a:pt x="3871" y="979"/>
                    <a:pt x="3921" y="972"/>
                  </a:cubicBezTo>
                  <a:cubicBezTo>
                    <a:pt x="3883" y="877"/>
                    <a:pt x="3839" y="782"/>
                    <a:pt x="3782" y="693"/>
                  </a:cubicBezTo>
                  <a:cubicBezTo>
                    <a:pt x="3718" y="597"/>
                    <a:pt x="3648" y="515"/>
                    <a:pt x="3559" y="439"/>
                  </a:cubicBezTo>
                  <a:cubicBezTo>
                    <a:pt x="3337" y="235"/>
                    <a:pt x="3057" y="95"/>
                    <a:pt x="2759" y="38"/>
                  </a:cubicBezTo>
                  <a:cubicBezTo>
                    <a:pt x="2638" y="13"/>
                    <a:pt x="2511" y="0"/>
                    <a:pt x="2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77"/>
            <p:cNvSpPr/>
            <p:nvPr/>
          </p:nvSpPr>
          <p:spPr>
            <a:xfrm flipH="1">
              <a:off x="8048639" y="336719"/>
              <a:ext cx="329461" cy="170241"/>
            </a:xfrm>
            <a:custGeom>
              <a:rect b="b" l="l" r="r" t="t"/>
              <a:pathLst>
                <a:path extrusionOk="0" h="1143" w="2212">
                  <a:moveTo>
                    <a:pt x="911" y="0"/>
                  </a:moveTo>
                  <a:cubicBezTo>
                    <a:pt x="904" y="0"/>
                    <a:pt x="897" y="1"/>
                    <a:pt x="890" y="3"/>
                  </a:cubicBezTo>
                  <a:cubicBezTo>
                    <a:pt x="858" y="23"/>
                    <a:pt x="826" y="42"/>
                    <a:pt x="794" y="54"/>
                  </a:cubicBezTo>
                  <a:cubicBezTo>
                    <a:pt x="780" y="36"/>
                    <a:pt x="760" y="24"/>
                    <a:pt x="737" y="24"/>
                  </a:cubicBezTo>
                  <a:cubicBezTo>
                    <a:pt x="729" y="24"/>
                    <a:pt x="720" y="25"/>
                    <a:pt x="712" y="29"/>
                  </a:cubicBezTo>
                  <a:cubicBezTo>
                    <a:pt x="629" y="67"/>
                    <a:pt x="547" y="111"/>
                    <a:pt x="477" y="175"/>
                  </a:cubicBezTo>
                  <a:cubicBezTo>
                    <a:pt x="464" y="175"/>
                    <a:pt x="451" y="175"/>
                    <a:pt x="438" y="188"/>
                  </a:cubicBezTo>
                  <a:cubicBezTo>
                    <a:pt x="356" y="245"/>
                    <a:pt x="286" y="315"/>
                    <a:pt x="222" y="397"/>
                  </a:cubicBezTo>
                  <a:cubicBezTo>
                    <a:pt x="217" y="389"/>
                    <a:pt x="208" y="386"/>
                    <a:pt x="199" y="386"/>
                  </a:cubicBezTo>
                  <a:cubicBezTo>
                    <a:pt x="186" y="386"/>
                    <a:pt x="173" y="393"/>
                    <a:pt x="165" y="404"/>
                  </a:cubicBezTo>
                  <a:cubicBezTo>
                    <a:pt x="76" y="518"/>
                    <a:pt x="25" y="658"/>
                    <a:pt x="13" y="804"/>
                  </a:cubicBezTo>
                  <a:cubicBezTo>
                    <a:pt x="6" y="868"/>
                    <a:pt x="0" y="1020"/>
                    <a:pt x="57" y="1090"/>
                  </a:cubicBezTo>
                  <a:cubicBezTo>
                    <a:pt x="64" y="1096"/>
                    <a:pt x="64" y="1103"/>
                    <a:pt x="70" y="1109"/>
                  </a:cubicBezTo>
                  <a:cubicBezTo>
                    <a:pt x="92" y="1131"/>
                    <a:pt x="119" y="1143"/>
                    <a:pt x="145" y="1143"/>
                  </a:cubicBezTo>
                  <a:cubicBezTo>
                    <a:pt x="172" y="1143"/>
                    <a:pt x="197" y="1131"/>
                    <a:pt x="216" y="1109"/>
                  </a:cubicBezTo>
                  <a:cubicBezTo>
                    <a:pt x="229" y="1116"/>
                    <a:pt x="242" y="1118"/>
                    <a:pt x="256" y="1118"/>
                  </a:cubicBezTo>
                  <a:cubicBezTo>
                    <a:pt x="282" y="1118"/>
                    <a:pt x="309" y="1107"/>
                    <a:pt x="330" y="1090"/>
                  </a:cubicBezTo>
                  <a:cubicBezTo>
                    <a:pt x="343" y="1103"/>
                    <a:pt x="356" y="1116"/>
                    <a:pt x="375" y="1116"/>
                  </a:cubicBezTo>
                  <a:cubicBezTo>
                    <a:pt x="382" y="1117"/>
                    <a:pt x="389" y="1118"/>
                    <a:pt x="396" y="1118"/>
                  </a:cubicBezTo>
                  <a:cubicBezTo>
                    <a:pt x="412" y="1118"/>
                    <a:pt x="425" y="1114"/>
                    <a:pt x="438" y="1109"/>
                  </a:cubicBezTo>
                  <a:cubicBezTo>
                    <a:pt x="460" y="1127"/>
                    <a:pt x="484" y="1134"/>
                    <a:pt x="507" y="1134"/>
                  </a:cubicBezTo>
                  <a:cubicBezTo>
                    <a:pt x="559" y="1134"/>
                    <a:pt x="611" y="1098"/>
                    <a:pt x="642" y="1058"/>
                  </a:cubicBezTo>
                  <a:cubicBezTo>
                    <a:pt x="686" y="1014"/>
                    <a:pt x="718" y="969"/>
                    <a:pt x="756" y="925"/>
                  </a:cubicBezTo>
                  <a:cubicBezTo>
                    <a:pt x="763" y="938"/>
                    <a:pt x="769" y="950"/>
                    <a:pt x="775" y="957"/>
                  </a:cubicBezTo>
                  <a:cubicBezTo>
                    <a:pt x="803" y="984"/>
                    <a:pt x="838" y="1000"/>
                    <a:pt x="874" y="1000"/>
                  </a:cubicBezTo>
                  <a:cubicBezTo>
                    <a:pt x="896" y="1000"/>
                    <a:pt x="919" y="994"/>
                    <a:pt x="941" y="982"/>
                  </a:cubicBezTo>
                  <a:cubicBezTo>
                    <a:pt x="947" y="984"/>
                    <a:pt x="953" y="984"/>
                    <a:pt x="959" y="984"/>
                  </a:cubicBezTo>
                  <a:cubicBezTo>
                    <a:pt x="978" y="984"/>
                    <a:pt x="996" y="977"/>
                    <a:pt x="1010" y="963"/>
                  </a:cubicBezTo>
                  <a:lnTo>
                    <a:pt x="1010" y="957"/>
                  </a:lnTo>
                  <a:cubicBezTo>
                    <a:pt x="1019" y="961"/>
                    <a:pt x="1028" y="963"/>
                    <a:pt x="1037" y="963"/>
                  </a:cubicBezTo>
                  <a:cubicBezTo>
                    <a:pt x="1056" y="963"/>
                    <a:pt x="1074" y="955"/>
                    <a:pt x="1087" y="938"/>
                  </a:cubicBezTo>
                  <a:cubicBezTo>
                    <a:pt x="1201" y="811"/>
                    <a:pt x="1290" y="664"/>
                    <a:pt x="1347" y="505"/>
                  </a:cubicBezTo>
                  <a:lnTo>
                    <a:pt x="1525" y="385"/>
                  </a:lnTo>
                  <a:lnTo>
                    <a:pt x="1557" y="378"/>
                  </a:lnTo>
                  <a:cubicBezTo>
                    <a:pt x="1581" y="375"/>
                    <a:pt x="1605" y="374"/>
                    <a:pt x="1628" y="374"/>
                  </a:cubicBezTo>
                  <a:cubicBezTo>
                    <a:pt x="1700" y="374"/>
                    <a:pt x="1770" y="388"/>
                    <a:pt x="1837" y="417"/>
                  </a:cubicBezTo>
                  <a:cubicBezTo>
                    <a:pt x="1926" y="467"/>
                    <a:pt x="2002" y="531"/>
                    <a:pt x="2072" y="607"/>
                  </a:cubicBezTo>
                  <a:cubicBezTo>
                    <a:pt x="2087" y="622"/>
                    <a:pt x="2110" y="630"/>
                    <a:pt x="2132" y="630"/>
                  </a:cubicBezTo>
                  <a:cubicBezTo>
                    <a:pt x="2167" y="630"/>
                    <a:pt x="2201" y="611"/>
                    <a:pt x="2205" y="569"/>
                  </a:cubicBezTo>
                  <a:cubicBezTo>
                    <a:pt x="2211" y="328"/>
                    <a:pt x="2021" y="207"/>
                    <a:pt x="1805" y="169"/>
                  </a:cubicBezTo>
                  <a:cubicBezTo>
                    <a:pt x="1798" y="137"/>
                    <a:pt x="1773" y="111"/>
                    <a:pt x="1741" y="111"/>
                  </a:cubicBezTo>
                  <a:cubicBezTo>
                    <a:pt x="1697" y="99"/>
                    <a:pt x="1646" y="99"/>
                    <a:pt x="1595" y="92"/>
                  </a:cubicBezTo>
                  <a:cubicBezTo>
                    <a:pt x="1608" y="54"/>
                    <a:pt x="1576" y="16"/>
                    <a:pt x="1538" y="16"/>
                  </a:cubicBezTo>
                  <a:cubicBezTo>
                    <a:pt x="1522" y="16"/>
                    <a:pt x="1505" y="15"/>
                    <a:pt x="1489" y="15"/>
                  </a:cubicBezTo>
                  <a:cubicBezTo>
                    <a:pt x="1308" y="15"/>
                    <a:pt x="1129" y="48"/>
                    <a:pt x="966" y="118"/>
                  </a:cubicBezTo>
                  <a:lnTo>
                    <a:pt x="972" y="105"/>
                  </a:lnTo>
                  <a:cubicBezTo>
                    <a:pt x="1006" y="60"/>
                    <a:pt x="965" y="0"/>
                    <a:pt x="91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77"/>
            <p:cNvSpPr/>
            <p:nvPr/>
          </p:nvSpPr>
          <p:spPr>
            <a:xfrm flipH="1">
              <a:off x="8573065" y="797100"/>
              <a:ext cx="309651" cy="1558087"/>
            </a:xfrm>
            <a:custGeom>
              <a:rect b="b" l="l" r="r" t="t"/>
              <a:pathLst>
                <a:path extrusionOk="0" h="10461" w="2079">
                  <a:moveTo>
                    <a:pt x="1793" y="1"/>
                  </a:moveTo>
                  <a:lnTo>
                    <a:pt x="1793" y="1"/>
                  </a:lnTo>
                  <a:cubicBezTo>
                    <a:pt x="1755" y="58"/>
                    <a:pt x="1717" y="115"/>
                    <a:pt x="1672" y="172"/>
                  </a:cubicBezTo>
                  <a:cubicBezTo>
                    <a:pt x="1361" y="586"/>
                    <a:pt x="986" y="967"/>
                    <a:pt x="763" y="1443"/>
                  </a:cubicBezTo>
                  <a:cubicBezTo>
                    <a:pt x="643" y="1717"/>
                    <a:pt x="560" y="2009"/>
                    <a:pt x="522" y="2308"/>
                  </a:cubicBezTo>
                  <a:cubicBezTo>
                    <a:pt x="503" y="2460"/>
                    <a:pt x="484" y="2613"/>
                    <a:pt x="471" y="2772"/>
                  </a:cubicBezTo>
                  <a:cubicBezTo>
                    <a:pt x="471" y="2924"/>
                    <a:pt x="452" y="3077"/>
                    <a:pt x="420" y="3223"/>
                  </a:cubicBezTo>
                  <a:cubicBezTo>
                    <a:pt x="417" y="3233"/>
                    <a:pt x="406" y="3240"/>
                    <a:pt x="396" y="3240"/>
                  </a:cubicBezTo>
                  <a:cubicBezTo>
                    <a:pt x="387" y="3240"/>
                    <a:pt x="379" y="3235"/>
                    <a:pt x="376" y="3223"/>
                  </a:cubicBezTo>
                  <a:cubicBezTo>
                    <a:pt x="363" y="3166"/>
                    <a:pt x="363" y="3102"/>
                    <a:pt x="363" y="3045"/>
                  </a:cubicBezTo>
                  <a:cubicBezTo>
                    <a:pt x="312" y="3286"/>
                    <a:pt x="268" y="3534"/>
                    <a:pt x="230" y="3782"/>
                  </a:cubicBezTo>
                  <a:cubicBezTo>
                    <a:pt x="153" y="4233"/>
                    <a:pt x="103" y="4684"/>
                    <a:pt x="71" y="5142"/>
                  </a:cubicBezTo>
                  <a:cubicBezTo>
                    <a:pt x="1" y="6038"/>
                    <a:pt x="14" y="6940"/>
                    <a:pt x="96" y="7843"/>
                  </a:cubicBezTo>
                  <a:cubicBezTo>
                    <a:pt x="153" y="8548"/>
                    <a:pt x="268" y="9247"/>
                    <a:pt x="420" y="9933"/>
                  </a:cubicBezTo>
                  <a:cubicBezTo>
                    <a:pt x="433" y="9940"/>
                    <a:pt x="433" y="9953"/>
                    <a:pt x="427" y="9965"/>
                  </a:cubicBezTo>
                  <a:cubicBezTo>
                    <a:pt x="471" y="10130"/>
                    <a:pt x="503" y="10296"/>
                    <a:pt x="547" y="10461"/>
                  </a:cubicBezTo>
                  <a:cubicBezTo>
                    <a:pt x="624" y="10423"/>
                    <a:pt x="694" y="10378"/>
                    <a:pt x="757" y="10321"/>
                  </a:cubicBezTo>
                  <a:cubicBezTo>
                    <a:pt x="840" y="10251"/>
                    <a:pt x="910" y="10169"/>
                    <a:pt x="960" y="10073"/>
                  </a:cubicBezTo>
                  <a:cubicBezTo>
                    <a:pt x="1107" y="9832"/>
                    <a:pt x="1164" y="9533"/>
                    <a:pt x="1234" y="9266"/>
                  </a:cubicBezTo>
                  <a:cubicBezTo>
                    <a:pt x="1342" y="8879"/>
                    <a:pt x="1424" y="8491"/>
                    <a:pt x="1507" y="8097"/>
                  </a:cubicBezTo>
                  <a:lnTo>
                    <a:pt x="1558" y="7817"/>
                  </a:lnTo>
                  <a:cubicBezTo>
                    <a:pt x="1577" y="7741"/>
                    <a:pt x="1590" y="7665"/>
                    <a:pt x="1602" y="7589"/>
                  </a:cubicBezTo>
                  <a:cubicBezTo>
                    <a:pt x="1691" y="7118"/>
                    <a:pt x="1768" y="6654"/>
                    <a:pt x="1837" y="6184"/>
                  </a:cubicBezTo>
                  <a:cubicBezTo>
                    <a:pt x="1856" y="6102"/>
                    <a:pt x="1869" y="6019"/>
                    <a:pt x="1882" y="5936"/>
                  </a:cubicBezTo>
                  <a:cubicBezTo>
                    <a:pt x="1920" y="5682"/>
                    <a:pt x="1958" y="5428"/>
                    <a:pt x="1990" y="5167"/>
                  </a:cubicBezTo>
                  <a:cubicBezTo>
                    <a:pt x="2053" y="4691"/>
                    <a:pt x="2079" y="4214"/>
                    <a:pt x="2060" y="3731"/>
                  </a:cubicBezTo>
                  <a:cubicBezTo>
                    <a:pt x="2047" y="3420"/>
                    <a:pt x="2015" y="3115"/>
                    <a:pt x="1965" y="2803"/>
                  </a:cubicBezTo>
                  <a:cubicBezTo>
                    <a:pt x="1901" y="2371"/>
                    <a:pt x="1825" y="1945"/>
                    <a:pt x="1774" y="1507"/>
                  </a:cubicBezTo>
                  <a:cubicBezTo>
                    <a:pt x="1710" y="1005"/>
                    <a:pt x="1717" y="503"/>
                    <a:pt x="17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77"/>
            <p:cNvSpPr/>
            <p:nvPr/>
          </p:nvSpPr>
          <p:spPr>
            <a:xfrm flipH="1">
              <a:off x="8648728" y="2502789"/>
              <a:ext cx="143134" cy="103217"/>
            </a:xfrm>
            <a:custGeom>
              <a:rect b="b" l="l" r="r" t="t"/>
              <a:pathLst>
                <a:path extrusionOk="0" h="693" w="961">
                  <a:moveTo>
                    <a:pt x="961" y="0"/>
                  </a:moveTo>
                  <a:cubicBezTo>
                    <a:pt x="916" y="38"/>
                    <a:pt x="865" y="70"/>
                    <a:pt x="821" y="102"/>
                  </a:cubicBezTo>
                  <a:cubicBezTo>
                    <a:pt x="662" y="197"/>
                    <a:pt x="503" y="286"/>
                    <a:pt x="338" y="362"/>
                  </a:cubicBezTo>
                  <a:cubicBezTo>
                    <a:pt x="230" y="477"/>
                    <a:pt x="115" y="585"/>
                    <a:pt x="1" y="693"/>
                  </a:cubicBezTo>
                  <a:cubicBezTo>
                    <a:pt x="255" y="547"/>
                    <a:pt x="497" y="382"/>
                    <a:pt x="725" y="204"/>
                  </a:cubicBezTo>
                  <a:cubicBezTo>
                    <a:pt x="802" y="140"/>
                    <a:pt x="884" y="70"/>
                    <a:pt x="961" y="0"/>
                  </a:cubicBezTo>
                  <a:close/>
                </a:path>
              </a:pathLst>
            </a:custGeom>
            <a:solidFill>
              <a:srgbClr val="FCE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77"/>
            <p:cNvSpPr/>
            <p:nvPr/>
          </p:nvSpPr>
          <p:spPr>
            <a:xfrm flipH="1">
              <a:off x="7836694" y="1367252"/>
              <a:ext cx="135389" cy="404230"/>
            </a:xfrm>
            <a:custGeom>
              <a:rect b="b" l="l" r="r" t="t"/>
              <a:pathLst>
                <a:path extrusionOk="0" h="2714" w="909">
                  <a:moveTo>
                    <a:pt x="813" y="1"/>
                  </a:moveTo>
                  <a:cubicBezTo>
                    <a:pt x="794" y="1"/>
                    <a:pt x="773" y="14"/>
                    <a:pt x="769" y="37"/>
                  </a:cubicBezTo>
                  <a:cubicBezTo>
                    <a:pt x="744" y="215"/>
                    <a:pt x="756" y="392"/>
                    <a:pt x="744" y="570"/>
                  </a:cubicBezTo>
                  <a:cubicBezTo>
                    <a:pt x="737" y="748"/>
                    <a:pt x="712" y="926"/>
                    <a:pt x="680" y="1098"/>
                  </a:cubicBezTo>
                  <a:cubicBezTo>
                    <a:pt x="610" y="1454"/>
                    <a:pt x="490" y="1797"/>
                    <a:pt x="331" y="2121"/>
                  </a:cubicBezTo>
                  <a:cubicBezTo>
                    <a:pt x="242" y="2305"/>
                    <a:pt x="134" y="2483"/>
                    <a:pt x="19" y="2655"/>
                  </a:cubicBezTo>
                  <a:cubicBezTo>
                    <a:pt x="1" y="2683"/>
                    <a:pt x="23" y="2714"/>
                    <a:pt x="48" y="2714"/>
                  </a:cubicBezTo>
                  <a:cubicBezTo>
                    <a:pt x="58" y="2714"/>
                    <a:pt x="68" y="2710"/>
                    <a:pt x="76" y="2699"/>
                  </a:cubicBezTo>
                  <a:cubicBezTo>
                    <a:pt x="547" y="2115"/>
                    <a:pt x="833" y="1403"/>
                    <a:pt x="884" y="653"/>
                  </a:cubicBezTo>
                  <a:cubicBezTo>
                    <a:pt x="909" y="443"/>
                    <a:pt x="896" y="227"/>
                    <a:pt x="845" y="24"/>
                  </a:cubicBezTo>
                  <a:cubicBezTo>
                    <a:pt x="840" y="8"/>
                    <a:pt x="827" y="1"/>
                    <a:pt x="81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77"/>
            <p:cNvSpPr/>
            <p:nvPr/>
          </p:nvSpPr>
          <p:spPr>
            <a:xfrm flipH="1">
              <a:off x="7965976" y="1710713"/>
              <a:ext cx="480786" cy="534406"/>
            </a:xfrm>
            <a:custGeom>
              <a:rect b="b" l="l" r="r" t="t"/>
              <a:pathLst>
                <a:path extrusionOk="0" h="3588" w="3228">
                  <a:moveTo>
                    <a:pt x="3042" y="0"/>
                  </a:moveTo>
                  <a:cubicBezTo>
                    <a:pt x="3016" y="0"/>
                    <a:pt x="2991" y="14"/>
                    <a:pt x="2984" y="44"/>
                  </a:cubicBezTo>
                  <a:cubicBezTo>
                    <a:pt x="2920" y="273"/>
                    <a:pt x="2844" y="501"/>
                    <a:pt x="2742" y="717"/>
                  </a:cubicBezTo>
                  <a:cubicBezTo>
                    <a:pt x="2717" y="775"/>
                    <a:pt x="2685" y="832"/>
                    <a:pt x="2653" y="889"/>
                  </a:cubicBezTo>
                  <a:cubicBezTo>
                    <a:pt x="2647" y="895"/>
                    <a:pt x="2641" y="902"/>
                    <a:pt x="2634" y="914"/>
                  </a:cubicBezTo>
                  <a:cubicBezTo>
                    <a:pt x="2037" y="1753"/>
                    <a:pt x="1268" y="2459"/>
                    <a:pt x="385" y="2986"/>
                  </a:cubicBezTo>
                  <a:lnTo>
                    <a:pt x="353" y="3005"/>
                  </a:lnTo>
                  <a:lnTo>
                    <a:pt x="353" y="2961"/>
                  </a:lnTo>
                  <a:cubicBezTo>
                    <a:pt x="357" y="2929"/>
                    <a:pt x="331" y="2911"/>
                    <a:pt x="306" y="2911"/>
                  </a:cubicBezTo>
                  <a:cubicBezTo>
                    <a:pt x="286" y="2911"/>
                    <a:pt x="267" y="2922"/>
                    <a:pt x="264" y="2948"/>
                  </a:cubicBezTo>
                  <a:cubicBezTo>
                    <a:pt x="258" y="2992"/>
                    <a:pt x="251" y="3043"/>
                    <a:pt x="245" y="3088"/>
                  </a:cubicBezTo>
                  <a:cubicBezTo>
                    <a:pt x="213" y="3119"/>
                    <a:pt x="194" y="3164"/>
                    <a:pt x="194" y="3208"/>
                  </a:cubicBezTo>
                  <a:cubicBezTo>
                    <a:pt x="124" y="3304"/>
                    <a:pt x="73" y="3405"/>
                    <a:pt x="23" y="3507"/>
                  </a:cubicBezTo>
                  <a:cubicBezTo>
                    <a:pt x="1" y="3545"/>
                    <a:pt x="39" y="3588"/>
                    <a:pt x="78" y="3588"/>
                  </a:cubicBezTo>
                  <a:cubicBezTo>
                    <a:pt x="85" y="3588"/>
                    <a:pt x="92" y="3586"/>
                    <a:pt x="99" y="3583"/>
                  </a:cubicBezTo>
                  <a:cubicBezTo>
                    <a:pt x="652" y="3310"/>
                    <a:pt x="1154" y="2954"/>
                    <a:pt x="1605" y="2535"/>
                  </a:cubicBezTo>
                  <a:cubicBezTo>
                    <a:pt x="1719" y="2427"/>
                    <a:pt x="1840" y="2312"/>
                    <a:pt x="1948" y="2192"/>
                  </a:cubicBezTo>
                  <a:cubicBezTo>
                    <a:pt x="2120" y="2020"/>
                    <a:pt x="2278" y="1836"/>
                    <a:pt x="2418" y="1632"/>
                  </a:cubicBezTo>
                  <a:lnTo>
                    <a:pt x="2463" y="1575"/>
                  </a:lnTo>
                  <a:cubicBezTo>
                    <a:pt x="2571" y="1423"/>
                    <a:pt x="2672" y="1277"/>
                    <a:pt x="2768" y="1118"/>
                  </a:cubicBezTo>
                  <a:cubicBezTo>
                    <a:pt x="2863" y="965"/>
                    <a:pt x="2946" y="819"/>
                    <a:pt x="3028" y="667"/>
                  </a:cubicBezTo>
                  <a:cubicBezTo>
                    <a:pt x="3111" y="514"/>
                    <a:pt x="3181" y="355"/>
                    <a:pt x="3219" y="190"/>
                  </a:cubicBezTo>
                  <a:cubicBezTo>
                    <a:pt x="3227" y="156"/>
                    <a:pt x="3199" y="133"/>
                    <a:pt x="3172" y="133"/>
                  </a:cubicBezTo>
                  <a:cubicBezTo>
                    <a:pt x="3158" y="133"/>
                    <a:pt x="3145" y="139"/>
                    <a:pt x="3136" y="152"/>
                  </a:cubicBezTo>
                  <a:cubicBezTo>
                    <a:pt x="3117" y="177"/>
                    <a:pt x="3105" y="203"/>
                    <a:pt x="3092" y="228"/>
                  </a:cubicBezTo>
                  <a:cubicBezTo>
                    <a:pt x="3105" y="177"/>
                    <a:pt x="3111" y="126"/>
                    <a:pt x="3117" y="82"/>
                  </a:cubicBezTo>
                  <a:cubicBezTo>
                    <a:pt x="3125" y="32"/>
                    <a:pt x="3081" y="0"/>
                    <a:pt x="304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77"/>
            <p:cNvSpPr/>
            <p:nvPr/>
          </p:nvSpPr>
          <p:spPr>
            <a:xfrm flipH="1">
              <a:off x="8152452" y="2055515"/>
              <a:ext cx="885463" cy="564641"/>
            </a:xfrm>
            <a:custGeom>
              <a:rect b="b" l="l" r="r" t="t"/>
              <a:pathLst>
                <a:path extrusionOk="0" h="3791" w="5945">
                  <a:moveTo>
                    <a:pt x="5868" y="0"/>
                  </a:moveTo>
                  <a:cubicBezTo>
                    <a:pt x="5857" y="0"/>
                    <a:pt x="5845" y="3"/>
                    <a:pt x="5834" y="10"/>
                  </a:cubicBezTo>
                  <a:cubicBezTo>
                    <a:pt x="5650" y="226"/>
                    <a:pt x="5479" y="455"/>
                    <a:pt x="5301" y="677"/>
                  </a:cubicBezTo>
                  <a:cubicBezTo>
                    <a:pt x="5148" y="855"/>
                    <a:pt x="4989" y="1033"/>
                    <a:pt x="4830" y="1205"/>
                  </a:cubicBezTo>
                  <a:cubicBezTo>
                    <a:pt x="4386" y="1650"/>
                    <a:pt x="3883" y="2044"/>
                    <a:pt x="3350" y="2374"/>
                  </a:cubicBezTo>
                  <a:cubicBezTo>
                    <a:pt x="3229" y="2457"/>
                    <a:pt x="3102" y="2527"/>
                    <a:pt x="2987" y="2616"/>
                  </a:cubicBezTo>
                  <a:cubicBezTo>
                    <a:pt x="3165" y="2450"/>
                    <a:pt x="3324" y="2272"/>
                    <a:pt x="3477" y="2088"/>
                  </a:cubicBezTo>
                  <a:cubicBezTo>
                    <a:pt x="3661" y="1847"/>
                    <a:pt x="3820" y="1592"/>
                    <a:pt x="3953" y="1326"/>
                  </a:cubicBezTo>
                  <a:cubicBezTo>
                    <a:pt x="3980" y="1272"/>
                    <a:pt x="3922" y="1218"/>
                    <a:pt x="3869" y="1218"/>
                  </a:cubicBezTo>
                  <a:cubicBezTo>
                    <a:pt x="3847" y="1218"/>
                    <a:pt x="3827" y="1227"/>
                    <a:pt x="3814" y="1249"/>
                  </a:cubicBezTo>
                  <a:cubicBezTo>
                    <a:pt x="3623" y="1561"/>
                    <a:pt x="3394" y="1847"/>
                    <a:pt x="3134" y="2101"/>
                  </a:cubicBezTo>
                  <a:lnTo>
                    <a:pt x="3127" y="2101"/>
                  </a:lnTo>
                  <a:cubicBezTo>
                    <a:pt x="2968" y="2209"/>
                    <a:pt x="2810" y="2336"/>
                    <a:pt x="2651" y="2444"/>
                  </a:cubicBezTo>
                  <a:cubicBezTo>
                    <a:pt x="2492" y="2558"/>
                    <a:pt x="2333" y="2673"/>
                    <a:pt x="2168" y="2781"/>
                  </a:cubicBezTo>
                  <a:cubicBezTo>
                    <a:pt x="1971" y="2902"/>
                    <a:pt x="1774" y="3022"/>
                    <a:pt x="1577" y="3130"/>
                  </a:cubicBezTo>
                  <a:cubicBezTo>
                    <a:pt x="1628" y="3099"/>
                    <a:pt x="1678" y="3067"/>
                    <a:pt x="1729" y="3035"/>
                  </a:cubicBezTo>
                  <a:cubicBezTo>
                    <a:pt x="1971" y="2857"/>
                    <a:pt x="2212" y="2666"/>
                    <a:pt x="2441" y="2469"/>
                  </a:cubicBezTo>
                  <a:cubicBezTo>
                    <a:pt x="2670" y="2279"/>
                    <a:pt x="2886" y="2069"/>
                    <a:pt x="3076" y="1847"/>
                  </a:cubicBezTo>
                  <a:cubicBezTo>
                    <a:pt x="3286" y="1599"/>
                    <a:pt x="3413" y="1294"/>
                    <a:pt x="3445" y="976"/>
                  </a:cubicBezTo>
                  <a:cubicBezTo>
                    <a:pt x="3449" y="918"/>
                    <a:pt x="3401" y="881"/>
                    <a:pt x="3354" y="881"/>
                  </a:cubicBezTo>
                  <a:cubicBezTo>
                    <a:pt x="3324" y="881"/>
                    <a:pt x="3295" y="897"/>
                    <a:pt x="3280" y="932"/>
                  </a:cubicBezTo>
                  <a:cubicBezTo>
                    <a:pt x="2994" y="1446"/>
                    <a:pt x="2625" y="1904"/>
                    <a:pt x="2187" y="2292"/>
                  </a:cubicBezTo>
                  <a:lnTo>
                    <a:pt x="2180" y="2298"/>
                  </a:lnTo>
                  <a:cubicBezTo>
                    <a:pt x="1786" y="2635"/>
                    <a:pt x="1348" y="2921"/>
                    <a:pt x="878" y="3149"/>
                  </a:cubicBezTo>
                  <a:cubicBezTo>
                    <a:pt x="617" y="3277"/>
                    <a:pt x="344" y="3385"/>
                    <a:pt x="64" y="3474"/>
                  </a:cubicBezTo>
                  <a:cubicBezTo>
                    <a:pt x="20" y="3493"/>
                    <a:pt x="1" y="3543"/>
                    <a:pt x="20" y="3594"/>
                  </a:cubicBezTo>
                  <a:cubicBezTo>
                    <a:pt x="26" y="3607"/>
                    <a:pt x="39" y="3620"/>
                    <a:pt x="52" y="3632"/>
                  </a:cubicBezTo>
                  <a:cubicBezTo>
                    <a:pt x="58" y="3639"/>
                    <a:pt x="71" y="3645"/>
                    <a:pt x="83" y="3645"/>
                  </a:cubicBezTo>
                  <a:cubicBezTo>
                    <a:pt x="325" y="3645"/>
                    <a:pt x="560" y="3601"/>
                    <a:pt x="782" y="3518"/>
                  </a:cubicBezTo>
                  <a:lnTo>
                    <a:pt x="782" y="3518"/>
                  </a:lnTo>
                  <a:cubicBezTo>
                    <a:pt x="700" y="3556"/>
                    <a:pt x="611" y="3594"/>
                    <a:pt x="528" y="3626"/>
                  </a:cubicBezTo>
                  <a:cubicBezTo>
                    <a:pt x="432" y="3666"/>
                    <a:pt x="477" y="3791"/>
                    <a:pt x="564" y="3791"/>
                  </a:cubicBezTo>
                  <a:cubicBezTo>
                    <a:pt x="575" y="3791"/>
                    <a:pt x="586" y="3789"/>
                    <a:pt x="598" y="3785"/>
                  </a:cubicBezTo>
                  <a:cubicBezTo>
                    <a:pt x="700" y="3747"/>
                    <a:pt x="782" y="3709"/>
                    <a:pt x="878" y="3671"/>
                  </a:cubicBezTo>
                  <a:cubicBezTo>
                    <a:pt x="1373" y="3588"/>
                    <a:pt x="1844" y="3404"/>
                    <a:pt x="2269" y="3137"/>
                  </a:cubicBezTo>
                  <a:cubicBezTo>
                    <a:pt x="2454" y="3029"/>
                    <a:pt x="2632" y="2902"/>
                    <a:pt x="2803" y="2762"/>
                  </a:cubicBezTo>
                  <a:lnTo>
                    <a:pt x="2803" y="2762"/>
                  </a:lnTo>
                  <a:cubicBezTo>
                    <a:pt x="2759" y="2806"/>
                    <a:pt x="2714" y="2857"/>
                    <a:pt x="2676" y="2914"/>
                  </a:cubicBezTo>
                  <a:cubicBezTo>
                    <a:pt x="2644" y="2959"/>
                    <a:pt x="2670" y="3029"/>
                    <a:pt x="2727" y="3048"/>
                  </a:cubicBezTo>
                  <a:lnTo>
                    <a:pt x="2721" y="3048"/>
                  </a:lnTo>
                  <a:cubicBezTo>
                    <a:pt x="2682" y="3103"/>
                    <a:pt x="2725" y="3173"/>
                    <a:pt x="2788" y="3173"/>
                  </a:cubicBezTo>
                  <a:cubicBezTo>
                    <a:pt x="2797" y="3173"/>
                    <a:pt x="2806" y="3172"/>
                    <a:pt x="2816" y="3168"/>
                  </a:cubicBezTo>
                  <a:cubicBezTo>
                    <a:pt x="2949" y="3073"/>
                    <a:pt x="3083" y="2971"/>
                    <a:pt x="3210" y="2870"/>
                  </a:cubicBezTo>
                  <a:lnTo>
                    <a:pt x="3356" y="2768"/>
                  </a:lnTo>
                  <a:cubicBezTo>
                    <a:pt x="3598" y="2603"/>
                    <a:pt x="3826" y="2431"/>
                    <a:pt x="4055" y="2247"/>
                  </a:cubicBezTo>
                  <a:cubicBezTo>
                    <a:pt x="4513" y="1898"/>
                    <a:pt x="4926" y="1497"/>
                    <a:pt x="5288" y="1059"/>
                  </a:cubicBezTo>
                  <a:cubicBezTo>
                    <a:pt x="5479" y="824"/>
                    <a:pt x="5644" y="569"/>
                    <a:pt x="5784" y="309"/>
                  </a:cubicBezTo>
                  <a:cubicBezTo>
                    <a:pt x="5834" y="233"/>
                    <a:pt x="5885" y="163"/>
                    <a:pt x="5930" y="86"/>
                  </a:cubicBezTo>
                  <a:cubicBezTo>
                    <a:pt x="5945" y="41"/>
                    <a:pt x="5909" y="0"/>
                    <a:pt x="586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77"/>
            <p:cNvSpPr/>
            <p:nvPr/>
          </p:nvSpPr>
          <p:spPr>
            <a:xfrm flipH="1">
              <a:off x="8604194" y="1358613"/>
              <a:ext cx="101430" cy="556300"/>
            </a:xfrm>
            <a:custGeom>
              <a:rect b="b" l="l" r="r" t="t"/>
              <a:pathLst>
                <a:path extrusionOk="0" h="3735" w="681">
                  <a:moveTo>
                    <a:pt x="66" y="1"/>
                  </a:moveTo>
                  <a:cubicBezTo>
                    <a:pt x="33" y="1"/>
                    <a:pt x="0" y="31"/>
                    <a:pt x="13" y="69"/>
                  </a:cubicBezTo>
                  <a:cubicBezTo>
                    <a:pt x="32" y="152"/>
                    <a:pt x="57" y="222"/>
                    <a:pt x="83" y="298"/>
                  </a:cubicBezTo>
                  <a:cubicBezTo>
                    <a:pt x="51" y="304"/>
                    <a:pt x="32" y="336"/>
                    <a:pt x="38" y="368"/>
                  </a:cubicBezTo>
                  <a:cubicBezTo>
                    <a:pt x="235" y="1194"/>
                    <a:pt x="337" y="2039"/>
                    <a:pt x="350" y="2891"/>
                  </a:cubicBezTo>
                  <a:cubicBezTo>
                    <a:pt x="350" y="3126"/>
                    <a:pt x="350" y="3367"/>
                    <a:pt x="337" y="3609"/>
                  </a:cubicBezTo>
                  <a:cubicBezTo>
                    <a:pt x="331" y="3628"/>
                    <a:pt x="337" y="3647"/>
                    <a:pt x="350" y="3666"/>
                  </a:cubicBezTo>
                  <a:lnTo>
                    <a:pt x="350" y="3698"/>
                  </a:lnTo>
                  <a:cubicBezTo>
                    <a:pt x="353" y="3722"/>
                    <a:pt x="373" y="3735"/>
                    <a:pt x="393" y="3735"/>
                  </a:cubicBezTo>
                  <a:cubicBezTo>
                    <a:pt x="410" y="3735"/>
                    <a:pt x="426" y="3725"/>
                    <a:pt x="432" y="3704"/>
                  </a:cubicBezTo>
                  <a:lnTo>
                    <a:pt x="432" y="3685"/>
                  </a:lnTo>
                  <a:cubicBezTo>
                    <a:pt x="458" y="3672"/>
                    <a:pt x="471" y="3653"/>
                    <a:pt x="477" y="3628"/>
                  </a:cubicBezTo>
                  <a:cubicBezTo>
                    <a:pt x="680" y="2687"/>
                    <a:pt x="648" y="1709"/>
                    <a:pt x="394" y="781"/>
                  </a:cubicBezTo>
                  <a:cubicBezTo>
                    <a:pt x="331" y="520"/>
                    <a:pt x="235" y="266"/>
                    <a:pt x="108" y="25"/>
                  </a:cubicBezTo>
                  <a:cubicBezTo>
                    <a:pt x="98" y="8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77"/>
            <p:cNvSpPr/>
            <p:nvPr/>
          </p:nvSpPr>
          <p:spPr>
            <a:xfrm flipH="1">
              <a:off x="8664814" y="1666775"/>
              <a:ext cx="158177" cy="727286"/>
            </a:xfrm>
            <a:custGeom>
              <a:rect b="b" l="l" r="r" t="t"/>
              <a:pathLst>
                <a:path extrusionOk="0" h="4883" w="1062">
                  <a:moveTo>
                    <a:pt x="401" y="4005"/>
                  </a:moveTo>
                  <a:lnTo>
                    <a:pt x="401" y="4005"/>
                  </a:lnTo>
                  <a:cubicBezTo>
                    <a:pt x="369" y="4126"/>
                    <a:pt x="343" y="4247"/>
                    <a:pt x="312" y="4368"/>
                  </a:cubicBezTo>
                  <a:cubicBezTo>
                    <a:pt x="312" y="4330"/>
                    <a:pt x="318" y="4298"/>
                    <a:pt x="324" y="4266"/>
                  </a:cubicBezTo>
                  <a:cubicBezTo>
                    <a:pt x="324" y="4247"/>
                    <a:pt x="324" y="4234"/>
                    <a:pt x="318" y="4222"/>
                  </a:cubicBezTo>
                  <a:cubicBezTo>
                    <a:pt x="331" y="4183"/>
                    <a:pt x="350" y="4145"/>
                    <a:pt x="362" y="4114"/>
                  </a:cubicBezTo>
                  <a:lnTo>
                    <a:pt x="401" y="4005"/>
                  </a:lnTo>
                  <a:close/>
                  <a:moveTo>
                    <a:pt x="892" y="1"/>
                  </a:moveTo>
                  <a:cubicBezTo>
                    <a:pt x="856" y="1"/>
                    <a:pt x="817" y="25"/>
                    <a:pt x="807" y="66"/>
                  </a:cubicBezTo>
                  <a:cubicBezTo>
                    <a:pt x="788" y="154"/>
                    <a:pt x="776" y="237"/>
                    <a:pt x="756" y="320"/>
                  </a:cubicBezTo>
                  <a:cubicBezTo>
                    <a:pt x="744" y="339"/>
                    <a:pt x="737" y="358"/>
                    <a:pt x="744" y="377"/>
                  </a:cubicBezTo>
                  <a:cubicBezTo>
                    <a:pt x="744" y="383"/>
                    <a:pt x="744" y="390"/>
                    <a:pt x="744" y="402"/>
                  </a:cubicBezTo>
                  <a:cubicBezTo>
                    <a:pt x="617" y="1146"/>
                    <a:pt x="642" y="1902"/>
                    <a:pt x="610" y="2658"/>
                  </a:cubicBezTo>
                  <a:cubicBezTo>
                    <a:pt x="509" y="3154"/>
                    <a:pt x="369" y="3637"/>
                    <a:pt x="185" y="4107"/>
                  </a:cubicBezTo>
                  <a:cubicBezTo>
                    <a:pt x="159" y="4183"/>
                    <a:pt x="134" y="4253"/>
                    <a:pt x="102" y="4323"/>
                  </a:cubicBezTo>
                  <a:cubicBezTo>
                    <a:pt x="64" y="4393"/>
                    <a:pt x="38" y="4469"/>
                    <a:pt x="26" y="4552"/>
                  </a:cubicBezTo>
                  <a:cubicBezTo>
                    <a:pt x="0" y="4673"/>
                    <a:pt x="77" y="4793"/>
                    <a:pt x="197" y="4825"/>
                  </a:cubicBezTo>
                  <a:cubicBezTo>
                    <a:pt x="190" y="4860"/>
                    <a:pt x="219" y="4883"/>
                    <a:pt x="247" y="4883"/>
                  </a:cubicBezTo>
                  <a:cubicBezTo>
                    <a:pt x="264" y="4883"/>
                    <a:pt x="281" y="4873"/>
                    <a:pt x="286" y="4851"/>
                  </a:cubicBezTo>
                  <a:cubicBezTo>
                    <a:pt x="293" y="4838"/>
                    <a:pt x="299" y="4832"/>
                    <a:pt x="299" y="4819"/>
                  </a:cubicBezTo>
                  <a:cubicBezTo>
                    <a:pt x="394" y="4781"/>
                    <a:pt x="432" y="4641"/>
                    <a:pt x="464" y="4546"/>
                  </a:cubicBezTo>
                  <a:cubicBezTo>
                    <a:pt x="515" y="4399"/>
                    <a:pt x="566" y="4247"/>
                    <a:pt x="617" y="4094"/>
                  </a:cubicBezTo>
                  <a:cubicBezTo>
                    <a:pt x="636" y="4018"/>
                    <a:pt x="661" y="3942"/>
                    <a:pt x="680" y="3872"/>
                  </a:cubicBezTo>
                  <a:cubicBezTo>
                    <a:pt x="807" y="3472"/>
                    <a:pt x="896" y="3065"/>
                    <a:pt x="934" y="2646"/>
                  </a:cubicBezTo>
                  <a:cubicBezTo>
                    <a:pt x="953" y="2499"/>
                    <a:pt x="973" y="2353"/>
                    <a:pt x="992" y="2207"/>
                  </a:cubicBezTo>
                  <a:cubicBezTo>
                    <a:pt x="1062" y="1495"/>
                    <a:pt x="1049" y="777"/>
                    <a:pt x="960" y="66"/>
                  </a:cubicBezTo>
                  <a:cubicBezTo>
                    <a:pt x="954" y="20"/>
                    <a:pt x="924" y="1"/>
                    <a:pt x="89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77"/>
            <p:cNvSpPr/>
            <p:nvPr/>
          </p:nvSpPr>
          <p:spPr>
            <a:xfrm flipH="1">
              <a:off x="8882717" y="2329867"/>
              <a:ext cx="469467" cy="424784"/>
            </a:xfrm>
            <a:custGeom>
              <a:rect b="b" l="l" r="r" t="t"/>
              <a:pathLst>
                <a:path extrusionOk="0" h="2852" w="3152">
                  <a:moveTo>
                    <a:pt x="3048" y="1"/>
                  </a:moveTo>
                  <a:cubicBezTo>
                    <a:pt x="3029" y="1"/>
                    <a:pt x="3009" y="10"/>
                    <a:pt x="2994" y="30"/>
                  </a:cubicBezTo>
                  <a:cubicBezTo>
                    <a:pt x="2594" y="596"/>
                    <a:pt x="2149" y="1123"/>
                    <a:pt x="1653" y="1606"/>
                  </a:cubicBezTo>
                  <a:cubicBezTo>
                    <a:pt x="1221" y="2013"/>
                    <a:pt x="713" y="2337"/>
                    <a:pt x="166" y="2559"/>
                  </a:cubicBezTo>
                  <a:cubicBezTo>
                    <a:pt x="141" y="2572"/>
                    <a:pt x="128" y="2597"/>
                    <a:pt x="128" y="2623"/>
                  </a:cubicBezTo>
                  <a:cubicBezTo>
                    <a:pt x="103" y="2629"/>
                    <a:pt x="84" y="2636"/>
                    <a:pt x="58" y="2636"/>
                  </a:cubicBezTo>
                  <a:cubicBezTo>
                    <a:pt x="7" y="2648"/>
                    <a:pt x="1" y="2725"/>
                    <a:pt x="52" y="2744"/>
                  </a:cubicBezTo>
                  <a:cubicBezTo>
                    <a:pt x="39" y="2788"/>
                    <a:pt x="71" y="2826"/>
                    <a:pt x="109" y="2839"/>
                  </a:cubicBezTo>
                  <a:cubicBezTo>
                    <a:pt x="148" y="2848"/>
                    <a:pt x="187" y="2852"/>
                    <a:pt x="226" y="2852"/>
                  </a:cubicBezTo>
                  <a:cubicBezTo>
                    <a:pt x="301" y="2852"/>
                    <a:pt x="375" y="2836"/>
                    <a:pt x="446" y="2807"/>
                  </a:cubicBezTo>
                  <a:cubicBezTo>
                    <a:pt x="452" y="2807"/>
                    <a:pt x="458" y="2807"/>
                    <a:pt x="465" y="2801"/>
                  </a:cubicBezTo>
                  <a:lnTo>
                    <a:pt x="478" y="2794"/>
                  </a:lnTo>
                  <a:lnTo>
                    <a:pt x="490" y="2788"/>
                  </a:lnTo>
                  <a:cubicBezTo>
                    <a:pt x="547" y="2782"/>
                    <a:pt x="605" y="2775"/>
                    <a:pt x="662" y="2763"/>
                  </a:cubicBezTo>
                  <a:cubicBezTo>
                    <a:pt x="671" y="2769"/>
                    <a:pt x="682" y="2772"/>
                    <a:pt x="694" y="2772"/>
                  </a:cubicBezTo>
                  <a:cubicBezTo>
                    <a:pt x="705" y="2772"/>
                    <a:pt x="716" y="2769"/>
                    <a:pt x="725" y="2763"/>
                  </a:cubicBezTo>
                  <a:lnTo>
                    <a:pt x="776" y="2737"/>
                  </a:lnTo>
                  <a:cubicBezTo>
                    <a:pt x="1227" y="2623"/>
                    <a:pt x="1647" y="2400"/>
                    <a:pt x="1984" y="2083"/>
                  </a:cubicBezTo>
                  <a:cubicBezTo>
                    <a:pt x="1988" y="2113"/>
                    <a:pt x="2016" y="2138"/>
                    <a:pt x="2046" y="2138"/>
                  </a:cubicBezTo>
                  <a:cubicBezTo>
                    <a:pt x="2060" y="2138"/>
                    <a:pt x="2073" y="2133"/>
                    <a:pt x="2085" y="2121"/>
                  </a:cubicBezTo>
                  <a:lnTo>
                    <a:pt x="2231" y="1981"/>
                  </a:lnTo>
                  <a:cubicBezTo>
                    <a:pt x="2270" y="1943"/>
                    <a:pt x="2244" y="1873"/>
                    <a:pt x="2187" y="1867"/>
                  </a:cubicBezTo>
                  <a:lnTo>
                    <a:pt x="2181" y="1867"/>
                  </a:lnTo>
                  <a:cubicBezTo>
                    <a:pt x="2193" y="1841"/>
                    <a:pt x="2187" y="1803"/>
                    <a:pt x="2162" y="1778"/>
                  </a:cubicBezTo>
                  <a:lnTo>
                    <a:pt x="1996" y="1676"/>
                  </a:lnTo>
                  <a:cubicBezTo>
                    <a:pt x="1984" y="1670"/>
                    <a:pt x="1977" y="1663"/>
                    <a:pt x="1965" y="1663"/>
                  </a:cubicBezTo>
                  <a:cubicBezTo>
                    <a:pt x="2098" y="1523"/>
                    <a:pt x="2225" y="1371"/>
                    <a:pt x="2339" y="1218"/>
                  </a:cubicBezTo>
                  <a:cubicBezTo>
                    <a:pt x="2467" y="1047"/>
                    <a:pt x="2594" y="875"/>
                    <a:pt x="2708" y="697"/>
                  </a:cubicBezTo>
                  <a:cubicBezTo>
                    <a:pt x="2848" y="507"/>
                    <a:pt x="2981" y="316"/>
                    <a:pt x="3115" y="119"/>
                  </a:cubicBezTo>
                  <a:cubicBezTo>
                    <a:pt x="3152" y="63"/>
                    <a:pt x="3101" y="1"/>
                    <a:pt x="3048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77"/>
            <p:cNvSpPr/>
            <p:nvPr/>
          </p:nvSpPr>
          <p:spPr>
            <a:xfrm flipH="1">
              <a:off x="7743902" y="386316"/>
              <a:ext cx="116026" cy="286119"/>
            </a:xfrm>
            <a:custGeom>
              <a:rect b="b" l="l" r="r" t="t"/>
              <a:pathLst>
                <a:path extrusionOk="0" h="1921" w="779">
                  <a:moveTo>
                    <a:pt x="613" y="1037"/>
                  </a:moveTo>
                  <a:lnTo>
                    <a:pt x="613" y="1043"/>
                  </a:lnTo>
                  <a:cubicBezTo>
                    <a:pt x="626" y="1100"/>
                    <a:pt x="633" y="1164"/>
                    <a:pt x="639" y="1227"/>
                  </a:cubicBezTo>
                  <a:cubicBezTo>
                    <a:pt x="620" y="1164"/>
                    <a:pt x="607" y="1107"/>
                    <a:pt x="588" y="1049"/>
                  </a:cubicBezTo>
                  <a:cubicBezTo>
                    <a:pt x="601" y="1043"/>
                    <a:pt x="607" y="1043"/>
                    <a:pt x="613" y="1037"/>
                  </a:cubicBezTo>
                  <a:close/>
                  <a:moveTo>
                    <a:pt x="250" y="1"/>
                  </a:moveTo>
                  <a:cubicBezTo>
                    <a:pt x="235" y="1"/>
                    <a:pt x="218" y="3"/>
                    <a:pt x="200" y="7"/>
                  </a:cubicBezTo>
                  <a:cubicBezTo>
                    <a:pt x="150" y="20"/>
                    <a:pt x="124" y="64"/>
                    <a:pt x="143" y="109"/>
                  </a:cubicBezTo>
                  <a:cubicBezTo>
                    <a:pt x="111" y="109"/>
                    <a:pt x="86" y="128"/>
                    <a:pt x="67" y="153"/>
                  </a:cubicBezTo>
                  <a:cubicBezTo>
                    <a:pt x="63" y="152"/>
                    <a:pt x="60" y="152"/>
                    <a:pt x="56" y="152"/>
                  </a:cubicBezTo>
                  <a:cubicBezTo>
                    <a:pt x="23" y="152"/>
                    <a:pt x="1" y="200"/>
                    <a:pt x="35" y="217"/>
                  </a:cubicBezTo>
                  <a:lnTo>
                    <a:pt x="48" y="223"/>
                  </a:lnTo>
                  <a:cubicBezTo>
                    <a:pt x="54" y="242"/>
                    <a:pt x="67" y="261"/>
                    <a:pt x="86" y="268"/>
                  </a:cubicBezTo>
                  <a:lnTo>
                    <a:pt x="124" y="293"/>
                  </a:lnTo>
                  <a:cubicBezTo>
                    <a:pt x="194" y="363"/>
                    <a:pt x="251" y="439"/>
                    <a:pt x="289" y="528"/>
                  </a:cubicBezTo>
                  <a:cubicBezTo>
                    <a:pt x="359" y="668"/>
                    <a:pt x="416" y="808"/>
                    <a:pt x="461" y="948"/>
                  </a:cubicBezTo>
                  <a:cubicBezTo>
                    <a:pt x="563" y="1253"/>
                    <a:pt x="613" y="1564"/>
                    <a:pt x="626" y="1876"/>
                  </a:cubicBezTo>
                  <a:cubicBezTo>
                    <a:pt x="626" y="1907"/>
                    <a:pt x="649" y="1921"/>
                    <a:pt x="673" y="1921"/>
                  </a:cubicBezTo>
                  <a:cubicBezTo>
                    <a:pt x="698" y="1921"/>
                    <a:pt x="725" y="1905"/>
                    <a:pt x="728" y="1876"/>
                  </a:cubicBezTo>
                  <a:cubicBezTo>
                    <a:pt x="779" y="1520"/>
                    <a:pt x="766" y="1157"/>
                    <a:pt x="690" y="808"/>
                  </a:cubicBezTo>
                  <a:cubicBezTo>
                    <a:pt x="652" y="630"/>
                    <a:pt x="601" y="458"/>
                    <a:pt x="525" y="293"/>
                  </a:cubicBezTo>
                  <a:cubicBezTo>
                    <a:pt x="473" y="173"/>
                    <a:pt x="396" y="1"/>
                    <a:pt x="2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77"/>
            <p:cNvSpPr/>
            <p:nvPr/>
          </p:nvSpPr>
          <p:spPr>
            <a:xfrm flipH="1">
              <a:off x="8579619" y="960937"/>
              <a:ext cx="68365" cy="633899"/>
            </a:xfrm>
            <a:custGeom>
              <a:rect b="b" l="l" r="r" t="t"/>
              <a:pathLst>
                <a:path extrusionOk="0" h="4256" w="459">
                  <a:moveTo>
                    <a:pt x="88" y="0"/>
                  </a:moveTo>
                  <a:cubicBezTo>
                    <a:pt x="63" y="0"/>
                    <a:pt x="36" y="18"/>
                    <a:pt x="33" y="51"/>
                  </a:cubicBezTo>
                  <a:cubicBezTo>
                    <a:pt x="20" y="108"/>
                    <a:pt x="26" y="165"/>
                    <a:pt x="33" y="223"/>
                  </a:cubicBezTo>
                  <a:lnTo>
                    <a:pt x="52" y="401"/>
                  </a:lnTo>
                  <a:cubicBezTo>
                    <a:pt x="52" y="432"/>
                    <a:pt x="64" y="464"/>
                    <a:pt x="64" y="496"/>
                  </a:cubicBezTo>
                  <a:cubicBezTo>
                    <a:pt x="52" y="502"/>
                    <a:pt x="39" y="509"/>
                    <a:pt x="39" y="528"/>
                  </a:cubicBezTo>
                  <a:cubicBezTo>
                    <a:pt x="20" y="636"/>
                    <a:pt x="26" y="744"/>
                    <a:pt x="45" y="852"/>
                  </a:cubicBezTo>
                  <a:cubicBezTo>
                    <a:pt x="64" y="960"/>
                    <a:pt x="77" y="1074"/>
                    <a:pt x="90" y="1182"/>
                  </a:cubicBezTo>
                  <a:cubicBezTo>
                    <a:pt x="115" y="1405"/>
                    <a:pt x="134" y="1633"/>
                    <a:pt x="153" y="1856"/>
                  </a:cubicBezTo>
                  <a:cubicBezTo>
                    <a:pt x="192" y="2307"/>
                    <a:pt x="204" y="2765"/>
                    <a:pt x="211" y="3216"/>
                  </a:cubicBezTo>
                  <a:cubicBezTo>
                    <a:pt x="211" y="3400"/>
                    <a:pt x="211" y="3584"/>
                    <a:pt x="211" y="3769"/>
                  </a:cubicBezTo>
                  <a:cubicBezTo>
                    <a:pt x="147" y="3521"/>
                    <a:pt x="96" y="3260"/>
                    <a:pt x="45" y="3006"/>
                  </a:cubicBezTo>
                  <a:cubicBezTo>
                    <a:pt x="42" y="2996"/>
                    <a:pt x="29" y="2989"/>
                    <a:pt x="19" y="2989"/>
                  </a:cubicBezTo>
                  <a:cubicBezTo>
                    <a:pt x="9" y="2989"/>
                    <a:pt x="1" y="2994"/>
                    <a:pt x="1" y="3006"/>
                  </a:cubicBezTo>
                  <a:cubicBezTo>
                    <a:pt x="7" y="3419"/>
                    <a:pt x="71" y="3826"/>
                    <a:pt x="198" y="4214"/>
                  </a:cubicBezTo>
                  <a:cubicBezTo>
                    <a:pt x="212" y="4241"/>
                    <a:pt x="237" y="4256"/>
                    <a:pt x="263" y="4256"/>
                  </a:cubicBezTo>
                  <a:cubicBezTo>
                    <a:pt x="284" y="4256"/>
                    <a:pt x="304" y="4246"/>
                    <a:pt x="319" y="4226"/>
                  </a:cubicBezTo>
                  <a:cubicBezTo>
                    <a:pt x="427" y="4080"/>
                    <a:pt x="439" y="3896"/>
                    <a:pt x="446" y="3718"/>
                  </a:cubicBezTo>
                  <a:cubicBezTo>
                    <a:pt x="452" y="3502"/>
                    <a:pt x="458" y="3286"/>
                    <a:pt x="452" y="3063"/>
                  </a:cubicBezTo>
                  <a:cubicBezTo>
                    <a:pt x="446" y="2631"/>
                    <a:pt x="420" y="2199"/>
                    <a:pt x="382" y="1767"/>
                  </a:cubicBezTo>
                  <a:cubicBezTo>
                    <a:pt x="369" y="1646"/>
                    <a:pt x="357" y="1525"/>
                    <a:pt x="344" y="1405"/>
                  </a:cubicBezTo>
                  <a:cubicBezTo>
                    <a:pt x="338" y="1278"/>
                    <a:pt x="312" y="1157"/>
                    <a:pt x="268" y="1036"/>
                  </a:cubicBezTo>
                  <a:cubicBezTo>
                    <a:pt x="261" y="1030"/>
                    <a:pt x="255" y="1023"/>
                    <a:pt x="249" y="1017"/>
                  </a:cubicBezTo>
                  <a:lnTo>
                    <a:pt x="223" y="712"/>
                  </a:lnTo>
                  <a:cubicBezTo>
                    <a:pt x="211" y="598"/>
                    <a:pt x="204" y="490"/>
                    <a:pt x="192" y="375"/>
                  </a:cubicBezTo>
                  <a:cubicBezTo>
                    <a:pt x="185" y="318"/>
                    <a:pt x="179" y="261"/>
                    <a:pt x="172" y="204"/>
                  </a:cubicBezTo>
                  <a:cubicBezTo>
                    <a:pt x="166" y="146"/>
                    <a:pt x="160" y="89"/>
                    <a:pt x="134" y="32"/>
                  </a:cubicBezTo>
                  <a:cubicBezTo>
                    <a:pt x="126" y="10"/>
                    <a:pt x="108" y="0"/>
                    <a:pt x="8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77"/>
            <p:cNvSpPr/>
            <p:nvPr/>
          </p:nvSpPr>
          <p:spPr>
            <a:xfrm flipH="1">
              <a:off x="8761329" y="1651434"/>
              <a:ext cx="109920" cy="489127"/>
            </a:xfrm>
            <a:custGeom>
              <a:rect b="b" l="l" r="r" t="t"/>
              <a:pathLst>
                <a:path extrusionOk="0" h="3284" w="738">
                  <a:moveTo>
                    <a:pt x="184" y="2717"/>
                  </a:moveTo>
                  <a:lnTo>
                    <a:pt x="184" y="2717"/>
                  </a:lnTo>
                  <a:cubicBezTo>
                    <a:pt x="178" y="2742"/>
                    <a:pt x="172" y="2768"/>
                    <a:pt x="165" y="2787"/>
                  </a:cubicBezTo>
                  <a:cubicBezTo>
                    <a:pt x="165" y="2793"/>
                    <a:pt x="159" y="2806"/>
                    <a:pt x="159" y="2818"/>
                  </a:cubicBezTo>
                  <a:lnTo>
                    <a:pt x="159" y="2806"/>
                  </a:lnTo>
                  <a:cubicBezTo>
                    <a:pt x="159" y="2780"/>
                    <a:pt x="165" y="2755"/>
                    <a:pt x="178" y="2730"/>
                  </a:cubicBezTo>
                  <a:lnTo>
                    <a:pt x="184" y="2717"/>
                  </a:lnTo>
                  <a:close/>
                  <a:moveTo>
                    <a:pt x="603" y="0"/>
                  </a:moveTo>
                  <a:cubicBezTo>
                    <a:pt x="578" y="0"/>
                    <a:pt x="553" y="16"/>
                    <a:pt x="547" y="48"/>
                  </a:cubicBezTo>
                  <a:cubicBezTo>
                    <a:pt x="521" y="219"/>
                    <a:pt x="534" y="404"/>
                    <a:pt x="521" y="575"/>
                  </a:cubicBezTo>
                  <a:cubicBezTo>
                    <a:pt x="509" y="753"/>
                    <a:pt x="489" y="925"/>
                    <a:pt x="464" y="1096"/>
                  </a:cubicBezTo>
                  <a:cubicBezTo>
                    <a:pt x="413" y="1446"/>
                    <a:pt x="337" y="1795"/>
                    <a:pt x="242" y="2132"/>
                  </a:cubicBezTo>
                  <a:cubicBezTo>
                    <a:pt x="197" y="2278"/>
                    <a:pt x="153" y="2424"/>
                    <a:pt x="102" y="2571"/>
                  </a:cubicBezTo>
                  <a:lnTo>
                    <a:pt x="95" y="2577"/>
                  </a:lnTo>
                  <a:cubicBezTo>
                    <a:pt x="38" y="2641"/>
                    <a:pt x="7" y="2723"/>
                    <a:pt x="0" y="2812"/>
                  </a:cubicBezTo>
                  <a:cubicBezTo>
                    <a:pt x="0" y="2857"/>
                    <a:pt x="13" y="2895"/>
                    <a:pt x="38" y="2933"/>
                  </a:cubicBezTo>
                  <a:cubicBezTo>
                    <a:pt x="51" y="3047"/>
                    <a:pt x="89" y="3155"/>
                    <a:pt x="146" y="3251"/>
                  </a:cubicBezTo>
                  <a:cubicBezTo>
                    <a:pt x="156" y="3273"/>
                    <a:pt x="177" y="3284"/>
                    <a:pt x="197" y="3284"/>
                  </a:cubicBezTo>
                  <a:cubicBezTo>
                    <a:pt x="218" y="3284"/>
                    <a:pt x="238" y="3273"/>
                    <a:pt x="248" y="3251"/>
                  </a:cubicBezTo>
                  <a:cubicBezTo>
                    <a:pt x="267" y="3251"/>
                    <a:pt x="286" y="3238"/>
                    <a:pt x="299" y="3219"/>
                  </a:cubicBezTo>
                  <a:cubicBezTo>
                    <a:pt x="458" y="2882"/>
                    <a:pt x="572" y="2526"/>
                    <a:pt x="642" y="2158"/>
                  </a:cubicBezTo>
                  <a:cubicBezTo>
                    <a:pt x="712" y="1795"/>
                    <a:pt x="737" y="1427"/>
                    <a:pt x="718" y="1052"/>
                  </a:cubicBezTo>
                  <a:lnTo>
                    <a:pt x="718" y="817"/>
                  </a:lnTo>
                  <a:lnTo>
                    <a:pt x="718" y="785"/>
                  </a:lnTo>
                  <a:cubicBezTo>
                    <a:pt x="737" y="588"/>
                    <a:pt x="725" y="397"/>
                    <a:pt x="686" y="207"/>
                  </a:cubicBezTo>
                  <a:cubicBezTo>
                    <a:pt x="686" y="200"/>
                    <a:pt x="680" y="188"/>
                    <a:pt x="674" y="181"/>
                  </a:cubicBezTo>
                  <a:cubicBezTo>
                    <a:pt x="667" y="137"/>
                    <a:pt x="667" y="92"/>
                    <a:pt x="655" y="48"/>
                  </a:cubicBezTo>
                  <a:cubicBezTo>
                    <a:pt x="652" y="16"/>
                    <a:pt x="628" y="0"/>
                    <a:pt x="60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77"/>
            <p:cNvSpPr/>
            <p:nvPr/>
          </p:nvSpPr>
          <p:spPr>
            <a:xfrm flipH="1">
              <a:off x="8718731" y="1437999"/>
              <a:ext cx="65535" cy="131367"/>
            </a:xfrm>
            <a:custGeom>
              <a:rect b="b" l="l" r="r" t="t"/>
              <a:pathLst>
                <a:path extrusionOk="0" h="882" w="440">
                  <a:moveTo>
                    <a:pt x="372" y="0"/>
                  </a:moveTo>
                  <a:cubicBezTo>
                    <a:pt x="344" y="0"/>
                    <a:pt x="314" y="17"/>
                    <a:pt x="306" y="51"/>
                  </a:cubicBezTo>
                  <a:cubicBezTo>
                    <a:pt x="261" y="242"/>
                    <a:pt x="204" y="426"/>
                    <a:pt x="128" y="597"/>
                  </a:cubicBezTo>
                  <a:lnTo>
                    <a:pt x="115" y="617"/>
                  </a:lnTo>
                  <a:cubicBezTo>
                    <a:pt x="83" y="680"/>
                    <a:pt x="45" y="731"/>
                    <a:pt x="14" y="794"/>
                  </a:cubicBezTo>
                  <a:cubicBezTo>
                    <a:pt x="1" y="820"/>
                    <a:pt x="14" y="858"/>
                    <a:pt x="45" y="871"/>
                  </a:cubicBezTo>
                  <a:cubicBezTo>
                    <a:pt x="55" y="878"/>
                    <a:pt x="66" y="882"/>
                    <a:pt x="77" y="882"/>
                  </a:cubicBezTo>
                  <a:cubicBezTo>
                    <a:pt x="94" y="882"/>
                    <a:pt x="110" y="873"/>
                    <a:pt x="122" y="858"/>
                  </a:cubicBezTo>
                  <a:cubicBezTo>
                    <a:pt x="166" y="801"/>
                    <a:pt x="204" y="737"/>
                    <a:pt x="236" y="674"/>
                  </a:cubicBezTo>
                  <a:cubicBezTo>
                    <a:pt x="268" y="610"/>
                    <a:pt x="299" y="547"/>
                    <a:pt x="325" y="483"/>
                  </a:cubicBezTo>
                  <a:cubicBezTo>
                    <a:pt x="376" y="350"/>
                    <a:pt x="414" y="210"/>
                    <a:pt x="433" y="70"/>
                  </a:cubicBezTo>
                  <a:cubicBezTo>
                    <a:pt x="440" y="25"/>
                    <a:pt x="407" y="0"/>
                    <a:pt x="37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77"/>
            <p:cNvSpPr/>
            <p:nvPr/>
          </p:nvSpPr>
          <p:spPr>
            <a:xfrm flipH="1">
              <a:off x="8715007" y="1154711"/>
              <a:ext cx="116473" cy="333929"/>
            </a:xfrm>
            <a:custGeom>
              <a:rect b="b" l="l" r="r" t="t"/>
              <a:pathLst>
                <a:path extrusionOk="0" h="2242" w="782">
                  <a:moveTo>
                    <a:pt x="729" y="1"/>
                  </a:moveTo>
                  <a:cubicBezTo>
                    <a:pt x="703" y="1"/>
                    <a:pt x="674" y="19"/>
                    <a:pt x="667" y="46"/>
                  </a:cubicBezTo>
                  <a:cubicBezTo>
                    <a:pt x="616" y="231"/>
                    <a:pt x="610" y="428"/>
                    <a:pt x="578" y="618"/>
                  </a:cubicBezTo>
                  <a:cubicBezTo>
                    <a:pt x="547" y="809"/>
                    <a:pt x="508" y="1006"/>
                    <a:pt x="458" y="1197"/>
                  </a:cubicBezTo>
                  <a:lnTo>
                    <a:pt x="439" y="1279"/>
                  </a:lnTo>
                  <a:cubicBezTo>
                    <a:pt x="337" y="1559"/>
                    <a:pt x="197" y="1826"/>
                    <a:pt x="25" y="2067"/>
                  </a:cubicBezTo>
                  <a:cubicBezTo>
                    <a:pt x="0" y="2093"/>
                    <a:pt x="6" y="2125"/>
                    <a:pt x="25" y="2150"/>
                  </a:cubicBezTo>
                  <a:cubicBezTo>
                    <a:pt x="43" y="2210"/>
                    <a:pt x="107" y="2241"/>
                    <a:pt x="170" y="2241"/>
                  </a:cubicBezTo>
                  <a:cubicBezTo>
                    <a:pt x="200" y="2241"/>
                    <a:pt x="230" y="2234"/>
                    <a:pt x="254" y="2220"/>
                  </a:cubicBezTo>
                  <a:cubicBezTo>
                    <a:pt x="305" y="2175"/>
                    <a:pt x="350" y="2125"/>
                    <a:pt x="375" y="2061"/>
                  </a:cubicBezTo>
                  <a:cubicBezTo>
                    <a:pt x="413" y="1985"/>
                    <a:pt x="451" y="1908"/>
                    <a:pt x="483" y="1832"/>
                  </a:cubicBezTo>
                  <a:cubicBezTo>
                    <a:pt x="629" y="1521"/>
                    <a:pt x="725" y="1190"/>
                    <a:pt x="769" y="847"/>
                  </a:cubicBezTo>
                  <a:cubicBezTo>
                    <a:pt x="782" y="688"/>
                    <a:pt x="782" y="523"/>
                    <a:pt x="763" y="364"/>
                  </a:cubicBezTo>
                  <a:cubicBezTo>
                    <a:pt x="775" y="256"/>
                    <a:pt x="782" y="148"/>
                    <a:pt x="775" y="46"/>
                  </a:cubicBezTo>
                  <a:cubicBezTo>
                    <a:pt x="772" y="14"/>
                    <a:pt x="752" y="1"/>
                    <a:pt x="729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77"/>
            <p:cNvSpPr/>
            <p:nvPr/>
          </p:nvSpPr>
          <p:spPr>
            <a:xfrm flipH="1">
              <a:off x="7961507" y="1130135"/>
              <a:ext cx="22937" cy="78940"/>
            </a:xfrm>
            <a:custGeom>
              <a:rect b="b" l="l" r="r" t="t"/>
              <a:pathLst>
                <a:path extrusionOk="0" h="530" w="154">
                  <a:moveTo>
                    <a:pt x="35" y="0"/>
                  </a:moveTo>
                  <a:cubicBezTo>
                    <a:pt x="20" y="0"/>
                    <a:pt x="1" y="14"/>
                    <a:pt x="1" y="27"/>
                  </a:cubicBezTo>
                  <a:cubicBezTo>
                    <a:pt x="7" y="46"/>
                    <a:pt x="1" y="72"/>
                    <a:pt x="7" y="97"/>
                  </a:cubicBezTo>
                  <a:cubicBezTo>
                    <a:pt x="13" y="123"/>
                    <a:pt x="13" y="142"/>
                    <a:pt x="20" y="167"/>
                  </a:cubicBezTo>
                  <a:cubicBezTo>
                    <a:pt x="20" y="211"/>
                    <a:pt x="26" y="256"/>
                    <a:pt x="26" y="300"/>
                  </a:cubicBezTo>
                  <a:cubicBezTo>
                    <a:pt x="32" y="351"/>
                    <a:pt x="26" y="389"/>
                    <a:pt x="26" y="434"/>
                  </a:cubicBezTo>
                  <a:cubicBezTo>
                    <a:pt x="26" y="458"/>
                    <a:pt x="38" y="530"/>
                    <a:pt x="84" y="530"/>
                  </a:cubicBezTo>
                  <a:cubicBezTo>
                    <a:pt x="86" y="530"/>
                    <a:pt x="88" y="529"/>
                    <a:pt x="90" y="529"/>
                  </a:cubicBezTo>
                  <a:cubicBezTo>
                    <a:pt x="109" y="523"/>
                    <a:pt x="121" y="497"/>
                    <a:pt x="134" y="478"/>
                  </a:cubicBezTo>
                  <a:cubicBezTo>
                    <a:pt x="147" y="453"/>
                    <a:pt x="153" y="428"/>
                    <a:pt x="153" y="402"/>
                  </a:cubicBezTo>
                  <a:cubicBezTo>
                    <a:pt x="153" y="358"/>
                    <a:pt x="153" y="313"/>
                    <a:pt x="147" y="269"/>
                  </a:cubicBezTo>
                  <a:cubicBezTo>
                    <a:pt x="140" y="218"/>
                    <a:pt x="128" y="173"/>
                    <a:pt x="115" y="129"/>
                  </a:cubicBezTo>
                  <a:cubicBezTo>
                    <a:pt x="109" y="103"/>
                    <a:pt x="96" y="84"/>
                    <a:pt x="90" y="65"/>
                  </a:cubicBezTo>
                  <a:cubicBezTo>
                    <a:pt x="77" y="46"/>
                    <a:pt x="64" y="27"/>
                    <a:pt x="51" y="8"/>
                  </a:cubicBez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77"/>
            <p:cNvSpPr/>
            <p:nvPr/>
          </p:nvSpPr>
          <p:spPr>
            <a:xfrm flipH="1">
              <a:off x="7991892" y="1163201"/>
              <a:ext cx="8639" cy="36491"/>
            </a:xfrm>
            <a:custGeom>
              <a:rect b="b" l="l" r="r" t="t"/>
              <a:pathLst>
                <a:path extrusionOk="0" h="245" w="58">
                  <a:moveTo>
                    <a:pt x="27" y="1"/>
                  </a:moveTo>
                  <a:cubicBezTo>
                    <a:pt x="24" y="1"/>
                    <a:pt x="22" y="1"/>
                    <a:pt x="20" y="2"/>
                  </a:cubicBezTo>
                  <a:cubicBezTo>
                    <a:pt x="7" y="2"/>
                    <a:pt x="1" y="15"/>
                    <a:pt x="1" y="28"/>
                  </a:cubicBezTo>
                  <a:cubicBezTo>
                    <a:pt x="1" y="98"/>
                    <a:pt x="7" y="167"/>
                    <a:pt x="26" y="237"/>
                  </a:cubicBezTo>
                  <a:cubicBezTo>
                    <a:pt x="29" y="243"/>
                    <a:pt x="32" y="245"/>
                    <a:pt x="36" y="245"/>
                  </a:cubicBezTo>
                  <a:cubicBezTo>
                    <a:pt x="42" y="245"/>
                    <a:pt x="48" y="241"/>
                    <a:pt x="51" y="237"/>
                  </a:cubicBezTo>
                  <a:cubicBezTo>
                    <a:pt x="58" y="199"/>
                    <a:pt x="58" y="161"/>
                    <a:pt x="58" y="123"/>
                  </a:cubicBezTo>
                  <a:lnTo>
                    <a:pt x="51" y="21"/>
                  </a:lnTo>
                  <a:cubicBezTo>
                    <a:pt x="46" y="11"/>
                    <a:pt x="37" y="1"/>
                    <a:pt x="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7"/>
            <p:cNvSpPr/>
            <p:nvPr/>
          </p:nvSpPr>
          <p:spPr>
            <a:xfrm flipH="1">
              <a:off x="7952124" y="1227842"/>
              <a:ext cx="11469" cy="46768"/>
            </a:xfrm>
            <a:custGeom>
              <a:rect b="b" l="l" r="r" t="t"/>
              <a:pathLst>
                <a:path extrusionOk="0" h="314" w="77">
                  <a:moveTo>
                    <a:pt x="45" y="0"/>
                  </a:moveTo>
                  <a:cubicBezTo>
                    <a:pt x="32" y="0"/>
                    <a:pt x="19" y="7"/>
                    <a:pt x="13" y="26"/>
                  </a:cubicBezTo>
                  <a:cubicBezTo>
                    <a:pt x="13" y="64"/>
                    <a:pt x="7" y="108"/>
                    <a:pt x="7" y="146"/>
                  </a:cubicBezTo>
                  <a:cubicBezTo>
                    <a:pt x="7" y="172"/>
                    <a:pt x="7" y="191"/>
                    <a:pt x="0" y="210"/>
                  </a:cubicBezTo>
                  <a:cubicBezTo>
                    <a:pt x="0" y="235"/>
                    <a:pt x="0" y="261"/>
                    <a:pt x="0" y="280"/>
                  </a:cubicBezTo>
                  <a:cubicBezTo>
                    <a:pt x="0" y="302"/>
                    <a:pt x="18" y="313"/>
                    <a:pt x="35" y="313"/>
                  </a:cubicBezTo>
                  <a:cubicBezTo>
                    <a:pt x="53" y="313"/>
                    <a:pt x="70" y="302"/>
                    <a:pt x="70" y="280"/>
                  </a:cubicBezTo>
                  <a:cubicBezTo>
                    <a:pt x="77" y="261"/>
                    <a:pt x="77" y="235"/>
                    <a:pt x="70" y="216"/>
                  </a:cubicBezTo>
                  <a:lnTo>
                    <a:pt x="70" y="153"/>
                  </a:lnTo>
                  <a:lnTo>
                    <a:pt x="77" y="19"/>
                  </a:lnTo>
                  <a:cubicBezTo>
                    <a:pt x="77" y="7"/>
                    <a:pt x="58" y="0"/>
                    <a:pt x="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77"/>
            <p:cNvSpPr/>
            <p:nvPr/>
          </p:nvSpPr>
          <p:spPr>
            <a:xfrm flipH="1">
              <a:off x="7920846" y="1210415"/>
              <a:ext cx="8639" cy="40959"/>
            </a:xfrm>
            <a:custGeom>
              <a:rect b="b" l="l" r="r" t="t"/>
              <a:pathLst>
                <a:path extrusionOk="0" h="275" w="58">
                  <a:moveTo>
                    <a:pt x="28" y="0"/>
                  </a:moveTo>
                  <a:cubicBezTo>
                    <a:pt x="14" y="0"/>
                    <a:pt x="0" y="9"/>
                    <a:pt x="0" y="22"/>
                  </a:cubicBezTo>
                  <a:lnTo>
                    <a:pt x="0" y="143"/>
                  </a:lnTo>
                  <a:lnTo>
                    <a:pt x="0" y="206"/>
                  </a:lnTo>
                  <a:cubicBezTo>
                    <a:pt x="0" y="232"/>
                    <a:pt x="0" y="251"/>
                    <a:pt x="13" y="270"/>
                  </a:cubicBezTo>
                  <a:cubicBezTo>
                    <a:pt x="16" y="273"/>
                    <a:pt x="22" y="275"/>
                    <a:pt x="29" y="275"/>
                  </a:cubicBezTo>
                  <a:cubicBezTo>
                    <a:pt x="35" y="275"/>
                    <a:pt x="41" y="273"/>
                    <a:pt x="45" y="270"/>
                  </a:cubicBezTo>
                  <a:cubicBezTo>
                    <a:pt x="51" y="251"/>
                    <a:pt x="57" y="232"/>
                    <a:pt x="57" y="206"/>
                  </a:cubicBezTo>
                  <a:cubicBezTo>
                    <a:pt x="51" y="187"/>
                    <a:pt x="51" y="168"/>
                    <a:pt x="51" y="143"/>
                  </a:cubicBezTo>
                  <a:lnTo>
                    <a:pt x="51" y="22"/>
                  </a:lnTo>
                  <a:cubicBezTo>
                    <a:pt x="51" y="7"/>
                    <a:pt x="40" y="0"/>
                    <a:pt x="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77"/>
            <p:cNvSpPr/>
            <p:nvPr/>
          </p:nvSpPr>
          <p:spPr>
            <a:xfrm flipH="1">
              <a:off x="7931272" y="1084857"/>
              <a:ext cx="12511" cy="37385"/>
            </a:xfrm>
            <a:custGeom>
              <a:rect b="b" l="l" r="r" t="t"/>
              <a:pathLst>
                <a:path extrusionOk="0" h="251" w="84">
                  <a:moveTo>
                    <a:pt x="20" y="1"/>
                  </a:moveTo>
                  <a:cubicBezTo>
                    <a:pt x="7" y="13"/>
                    <a:pt x="1" y="26"/>
                    <a:pt x="7" y="39"/>
                  </a:cubicBezTo>
                  <a:cubicBezTo>
                    <a:pt x="14" y="71"/>
                    <a:pt x="20" y="102"/>
                    <a:pt x="26" y="134"/>
                  </a:cubicBezTo>
                  <a:lnTo>
                    <a:pt x="26" y="185"/>
                  </a:lnTo>
                  <a:lnTo>
                    <a:pt x="26" y="210"/>
                  </a:lnTo>
                  <a:lnTo>
                    <a:pt x="33" y="236"/>
                  </a:lnTo>
                  <a:cubicBezTo>
                    <a:pt x="36" y="245"/>
                    <a:pt x="44" y="250"/>
                    <a:pt x="52" y="250"/>
                  </a:cubicBezTo>
                  <a:cubicBezTo>
                    <a:pt x="60" y="250"/>
                    <a:pt x="68" y="245"/>
                    <a:pt x="71" y="236"/>
                  </a:cubicBezTo>
                  <a:cubicBezTo>
                    <a:pt x="77" y="223"/>
                    <a:pt x="77" y="204"/>
                    <a:pt x="83" y="185"/>
                  </a:cubicBezTo>
                  <a:cubicBezTo>
                    <a:pt x="83" y="166"/>
                    <a:pt x="83" y="147"/>
                    <a:pt x="83" y="128"/>
                  </a:cubicBezTo>
                  <a:cubicBezTo>
                    <a:pt x="77" y="90"/>
                    <a:pt x="64" y="52"/>
                    <a:pt x="58" y="20"/>
                  </a:cubicBezTo>
                  <a:cubicBezTo>
                    <a:pt x="45" y="7"/>
                    <a:pt x="33" y="1"/>
                    <a:pt x="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77"/>
            <p:cNvSpPr/>
            <p:nvPr/>
          </p:nvSpPr>
          <p:spPr>
            <a:xfrm flipH="1">
              <a:off x="7994722" y="1253311"/>
              <a:ext cx="8639" cy="35150"/>
            </a:xfrm>
            <a:custGeom>
              <a:rect b="b" l="l" r="r" t="t"/>
              <a:pathLst>
                <a:path extrusionOk="0" h="236" w="58">
                  <a:moveTo>
                    <a:pt x="39" y="1"/>
                  </a:moveTo>
                  <a:cubicBezTo>
                    <a:pt x="26" y="1"/>
                    <a:pt x="7" y="14"/>
                    <a:pt x="7" y="26"/>
                  </a:cubicBezTo>
                  <a:cubicBezTo>
                    <a:pt x="7" y="58"/>
                    <a:pt x="1" y="90"/>
                    <a:pt x="1" y="122"/>
                  </a:cubicBezTo>
                  <a:lnTo>
                    <a:pt x="1" y="172"/>
                  </a:lnTo>
                  <a:cubicBezTo>
                    <a:pt x="1" y="179"/>
                    <a:pt x="1" y="192"/>
                    <a:pt x="1" y="198"/>
                  </a:cubicBezTo>
                  <a:cubicBezTo>
                    <a:pt x="1" y="204"/>
                    <a:pt x="7" y="217"/>
                    <a:pt x="7" y="223"/>
                  </a:cubicBezTo>
                  <a:cubicBezTo>
                    <a:pt x="10" y="232"/>
                    <a:pt x="16" y="235"/>
                    <a:pt x="24" y="235"/>
                  </a:cubicBezTo>
                  <a:cubicBezTo>
                    <a:pt x="32" y="235"/>
                    <a:pt x="42" y="230"/>
                    <a:pt x="45" y="223"/>
                  </a:cubicBezTo>
                  <a:cubicBezTo>
                    <a:pt x="51" y="211"/>
                    <a:pt x="51" y="211"/>
                    <a:pt x="58" y="204"/>
                  </a:cubicBezTo>
                  <a:cubicBezTo>
                    <a:pt x="58" y="192"/>
                    <a:pt x="58" y="185"/>
                    <a:pt x="58" y="172"/>
                  </a:cubicBezTo>
                  <a:lnTo>
                    <a:pt x="58" y="128"/>
                  </a:lnTo>
                  <a:lnTo>
                    <a:pt x="58" y="33"/>
                  </a:lnTo>
                  <a:cubicBezTo>
                    <a:pt x="58" y="20"/>
                    <a:pt x="51" y="7"/>
                    <a:pt x="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77"/>
            <p:cNvSpPr/>
            <p:nvPr/>
          </p:nvSpPr>
          <p:spPr>
            <a:xfrm flipH="1">
              <a:off x="7964337" y="1350570"/>
              <a:ext cx="17277" cy="24427"/>
            </a:xfrm>
            <a:custGeom>
              <a:rect b="b" l="l" r="r" t="t"/>
              <a:pathLst>
                <a:path extrusionOk="0" h="164" w="116">
                  <a:moveTo>
                    <a:pt x="76" y="0"/>
                  </a:moveTo>
                  <a:cubicBezTo>
                    <a:pt x="62" y="0"/>
                    <a:pt x="50" y="7"/>
                    <a:pt x="45" y="22"/>
                  </a:cubicBezTo>
                  <a:cubicBezTo>
                    <a:pt x="39" y="41"/>
                    <a:pt x="32" y="60"/>
                    <a:pt x="26" y="72"/>
                  </a:cubicBezTo>
                  <a:lnTo>
                    <a:pt x="13" y="104"/>
                  </a:lnTo>
                  <a:cubicBezTo>
                    <a:pt x="7" y="110"/>
                    <a:pt x="7" y="123"/>
                    <a:pt x="7" y="136"/>
                  </a:cubicBezTo>
                  <a:cubicBezTo>
                    <a:pt x="1" y="149"/>
                    <a:pt x="7" y="161"/>
                    <a:pt x="20" y="161"/>
                  </a:cubicBezTo>
                  <a:cubicBezTo>
                    <a:pt x="23" y="163"/>
                    <a:pt x="27" y="164"/>
                    <a:pt x="31" y="164"/>
                  </a:cubicBezTo>
                  <a:cubicBezTo>
                    <a:pt x="39" y="164"/>
                    <a:pt x="47" y="159"/>
                    <a:pt x="52" y="155"/>
                  </a:cubicBezTo>
                  <a:cubicBezTo>
                    <a:pt x="58" y="149"/>
                    <a:pt x="64" y="136"/>
                    <a:pt x="71" y="123"/>
                  </a:cubicBezTo>
                  <a:lnTo>
                    <a:pt x="83" y="98"/>
                  </a:lnTo>
                  <a:lnTo>
                    <a:pt x="109" y="47"/>
                  </a:lnTo>
                  <a:cubicBezTo>
                    <a:pt x="115" y="28"/>
                    <a:pt x="109" y="9"/>
                    <a:pt x="90" y="2"/>
                  </a:cubicBezTo>
                  <a:cubicBezTo>
                    <a:pt x="85" y="1"/>
                    <a:pt x="80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77"/>
            <p:cNvSpPr/>
            <p:nvPr/>
          </p:nvSpPr>
          <p:spPr>
            <a:xfrm flipH="1">
              <a:off x="8017361" y="1439340"/>
              <a:ext cx="14447" cy="49300"/>
            </a:xfrm>
            <a:custGeom>
              <a:rect b="b" l="l" r="r" t="t"/>
              <a:pathLst>
                <a:path extrusionOk="0" h="331" w="97">
                  <a:moveTo>
                    <a:pt x="60" y="0"/>
                  </a:moveTo>
                  <a:cubicBezTo>
                    <a:pt x="47" y="0"/>
                    <a:pt x="33" y="9"/>
                    <a:pt x="33" y="23"/>
                  </a:cubicBezTo>
                  <a:cubicBezTo>
                    <a:pt x="33" y="74"/>
                    <a:pt x="33" y="118"/>
                    <a:pt x="26" y="169"/>
                  </a:cubicBezTo>
                  <a:cubicBezTo>
                    <a:pt x="26" y="188"/>
                    <a:pt x="20" y="214"/>
                    <a:pt x="14" y="233"/>
                  </a:cubicBezTo>
                  <a:cubicBezTo>
                    <a:pt x="1" y="258"/>
                    <a:pt x="1" y="283"/>
                    <a:pt x="1" y="309"/>
                  </a:cubicBezTo>
                  <a:cubicBezTo>
                    <a:pt x="6" y="323"/>
                    <a:pt x="18" y="330"/>
                    <a:pt x="29" y="330"/>
                  </a:cubicBezTo>
                  <a:cubicBezTo>
                    <a:pt x="32" y="330"/>
                    <a:pt x="36" y="329"/>
                    <a:pt x="39" y="328"/>
                  </a:cubicBezTo>
                  <a:cubicBezTo>
                    <a:pt x="64" y="309"/>
                    <a:pt x="77" y="283"/>
                    <a:pt x="77" y="258"/>
                  </a:cubicBezTo>
                  <a:cubicBezTo>
                    <a:pt x="83" y="233"/>
                    <a:pt x="90" y="201"/>
                    <a:pt x="96" y="175"/>
                  </a:cubicBezTo>
                  <a:cubicBezTo>
                    <a:pt x="96" y="150"/>
                    <a:pt x="96" y="125"/>
                    <a:pt x="96" y="99"/>
                  </a:cubicBezTo>
                  <a:cubicBezTo>
                    <a:pt x="96" y="67"/>
                    <a:pt x="90" y="42"/>
                    <a:pt x="83" y="17"/>
                  </a:cubicBezTo>
                  <a:cubicBezTo>
                    <a:pt x="81" y="5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77"/>
            <p:cNvSpPr/>
            <p:nvPr/>
          </p:nvSpPr>
          <p:spPr>
            <a:xfrm flipH="1">
              <a:off x="8034936" y="1366656"/>
              <a:ext cx="10128" cy="45725"/>
            </a:xfrm>
            <a:custGeom>
              <a:rect b="b" l="l" r="r" t="t"/>
              <a:pathLst>
                <a:path extrusionOk="0" h="307" w="68">
                  <a:moveTo>
                    <a:pt x="44" y="1"/>
                  </a:moveTo>
                  <a:cubicBezTo>
                    <a:pt x="33" y="1"/>
                    <a:pt x="23" y="7"/>
                    <a:pt x="20" y="22"/>
                  </a:cubicBezTo>
                  <a:lnTo>
                    <a:pt x="7" y="161"/>
                  </a:lnTo>
                  <a:cubicBezTo>
                    <a:pt x="7" y="180"/>
                    <a:pt x="7" y="206"/>
                    <a:pt x="7" y="225"/>
                  </a:cubicBezTo>
                  <a:lnTo>
                    <a:pt x="7" y="263"/>
                  </a:lnTo>
                  <a:cubicBezTo>
                    <a:pt x="1" y="276"/>
                    <a:pt x="7" y="288"/>
                    <a:pt x="14" y="295"/>
                  </a:cubicBezTo>
                  <a:cubicBezTo>
                    <a:pt x="16" y="303"/>
                    <a:pt x="22" y="307"/>
                    <a:pt x="28" y="307"/>
                  </a:cubicBezTo>
                  <a:cubicBezTo>
                    <a:pt x="35" y="307"/>
                    <a:pt x="42" y="302"/>
                    <a:pt x="45" y="295"/>
                  </a:cubicBezTo>
                  <a:cubicBezTo>
                    <a:pt x="52" y="276"/>
                    <a:pt x="58" y="257"/>
                    <a:pt x="58" y="231"/>
                  </a:cubicBezTo>
                  <a:lnTo>
                    <a:pt x="58" y="161"/>
                  </a:lnTo>
                  <a:cubicBezTo>
                    <a:pt x="58" y="117"/>
                    <a:pt x="58" y="72"/>
                    <a:pt x="64" y="28"/>
                  </a:cubicBezTo>
                  <a:cubicBezTo>
                    <a:pt x="68" y="10"/>
                    <a:pt x="56" y="1"/>
                    <a:pt x="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77"/>
            <p:cNvSpPr/>
            <p:nvPr/>
          </p:nvSpPr>
          <p:spPr>
            <a:xfrm flipH="1">
              <a:off x="8009765" y="1094985"/>
              <a:ext cx="17277" cy="44385"/>
            </a:xfrm>
            <a:custGeom>
              <a:rect b="b" l="l" r="r" t="t"/>
              <a:pathLst>
                <a:path extrusionOk="0" h="298" w="116">
                  <a:moveTo>
                    <a:pt x="35" y="1"/>
                  </a:moveTo>
                  <a:cubicBezTo>
                    <a:pt x="20" y="1"/>
                    <a:pt x="7" y="11"/>
                    <a:pt x="7" y="28"/>
                  </a:cubicBezTo>
                  <a:cubicBezTo>
                    <a:pt x="1" y="47"/>
                    <a:pt x="1" y="73"/>
                    <a:pt x="7" y="92"/>
                  </a:cubicBezTo>
                  <a:cubicBezTo>
                    <a:pt x="7" y="111"/>
                    <a:pt x="7" y="130"/>
                    <a:pt x="7" y="149"/>
                  </a:cubicBezTo>
                  <a:cubicBezTo>
                    <a:pt x="13" y="168"/>
                    <a:pt x="7" y="187"/>
                    <a:pt x="13" y="206"/>
                  </a:cubicBezTo>
                  <a:cubicBezTo>
                    <a:pt x="20" y="225"/>
                    <a:pt x="20" y="250"/>
                    <a:pt x="26" y="270"/>
                  </a:cubicBezTo>
                  <a:cubicBezTo>
                    <a:pt x="34" y="289"/>
                    <a:pt x="51" y="297"/>
                    <a:pt x="67" y="297"/>
                  </a:cubicBezTo>
                  <a:cubicBezTo>
                    <a:pt x="89" y="297"/>
                    <a:pt x="111" y="282"/>
                    <a:pt x="115" y="257"/>
                  </a:cubicBezTo>
                  <a:cubicBezTo>
                    <a:pt x="115" y="231"/>
                    <a:pt x="115" y="212"/>
                    <a:pt x="109" y="193"/>
                  </a:cubicBezTo>
                  <a:cubicBezTo>
                    <a:pt x="109" y="174"/>
                    <a:pt x="102" y="155"/>
                    <a:pt x="96" y="136"/>
                  </a:cubicBezTo>
                  <a:cubicBezTo>
                    <a:pt x="90" y="117"/>
                    <a:pt x="90" y="98"/>
                    <a:pt x="83" y="79"/>
                  </a:cubicBezTo>
                  <a:cubicBezTo>
                    <a:pt x="83" y="60"/>
                    <a:pt x="77" y="41"/>
                    <a:pt x="64" y="22"/>
                  </a:cubicBezTo>
                  <a:cubicBezTo>
                    <a:pt x="58" y="7"/>
                    <a:pt x="46" y="1"/>
                    <a:pt x="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77"/>
            <p:cNvSpPr/>
            <p:nvPr/>
          </p:nvSpPr>
          <p:spPr>
            <a:xfrm flipH="1">
              <a:off x="8031659" y="961830"/>
              <a:ext cx="10575" cy="22937"/>
            </a:xfrm>
            <a:custGeom>
              <a:rect b="b" l="l" r="r" t="t"/>
              <a:pathLst>
                <a:path extrusionOk="0" h="154" w="71">
                  <a:moveTo>
                    <a:pt x="26" y="1"/>
                  </a:moveTo>
                  <a:cubicBezTo>
                    <a:pt x="14" y="1"/>
                    <a:pt x="1" y="13"/>
                    <a:pt x="7" y="32"/>
                  </a:cubicBezTo>
                  <a:lnTo>
                    <a:pt x="7" y="83"/>
                  </a:lnTo>
                  <a:lnTo>
                    <a:pt x="7" y="115"/>
                  </a:lnTo>
                  <a:lnTo>
                    <a:pt x="7" y="128"/>
                  </a:lnTo>
                  <a:cubicBezTo>
                    <a:pt x="7" y="134"/>
                    <a:pt x="14" y="140"/>
                    <a:pt x="20" y="147"/>
                  </a:cubicBezTo>
                  <a:cubicBezTo>
                    <a:pt x="26" y="153"/>
                    <a:pt x="33" y="153"/>
                    <a:pt x="39" y="153"/>
                  </a:cubicBezTo>
                  <a:cubicBezTo>
                    <a:pt x="45" y="153"/>
                    <a:pt x="52" y="153"/>
                    <a:pt x="58" y="147"/>
                  </a:cubicBezTo>
                  <a:cubicBezTo>
                    <a:pt x="65" y="140"/>
                    <a:pt x="65" y="128"/>
                    <a:pt x="65" y="121"/>
                  </a:cubicBezTo>
                  <a:cubicBezTo>
                    <a:pt x="71" y="121"/>
                    <a:pt x="71" y="109"/>
                    <a:pt x="71" y="102"/>
                  </a:cubicBezTo>
                  <a:lnTo>
                    <a:pt x="71" y="77"/>
                  </a:lnTo>
                  <a:lnTo>
                    <a:pt x="58" y="26"/>
                  </a:lnTo>
                  <a:cubicBezTo>
                    <a:pt x="58" y="7"/>
                    <a:pt x="45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77"/>
            <p:cNvSpPr/>
            <p:nvPr/>
          </p:nvSpPr>
          <p:spPr>
            <a:xfrm flipH="1">
              <a:off x="7916080" y="1333442"/>
              <a:ext cx="13107" cy="44981"/>
            </a:xfrm>
            <a:custGeom>
              <a:rect b="b" l="l" r="r" t="t"/>
              <a:pathLst>
                <a:path extrusionOk="0" h="302" w="88">
                  <a:moveTo>
                    <a:pt x="33" y="0"/>
                  </a:moveTo>
                  <a:cubicBezTo>
                    <a:pt x="17" y="0"/>
                    <a:pt x="1" y="14"/>
                    <a:pt x="5" y="35"/>
                  </a:cubicBezTo>
                  <a:lnTo>
                    <a:pt x="11" y="156"/>
                  </a:lnTo>
                  <a:lnTo>
                    <a:pt x="11" y="219"/>
                  </a:lnTo>
                  <a:cubicBezTo>
                    <a:pt x="11" y="238"/>
                    <a:pt x="17" y="264"/>
                    <a:pt x="24" y="283"/>
                  </a:cubicBezTo>
                  <a:cubicBezTo>
                    <a:pt x="30" y="295"/>
                    <a:pt x="43" y="302"/>
                    <a:pt x="55" y="302"/>
                  </a:cubicBezTo>
                  <a:cubicBezTo>
                    <a:pt x="74" y="295"/>
                    <a:pt x="81" y="289"/>
                    <a:pt x="87" y="270"/>
                  </a:cubicBezTo>
                  <a:cubicBezTo>
                    <a:pt x="87" y="251"/>
                    <a:pt x="87" y="225"/>
                    <a:pt x="87" y="206"/>
                  </a:cubicBezTo>
                  <a:lnTo>
                    <a:pt x="81" y="149"/>
                  </a:lnTo>
                  <a:lnTo>
                    <a:pt x="62" y="28"/>
                  </a:lnTo>
                  <a:cubicBezTo>
                    <a:pt x="59" y="9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77"/>
            <p:cNvSpPr/>
            <p:nvPr/>
          </p:nvSpPr>
          <p:spPr>
            <a:xfrm flipH="1">
              <a:off x="7940804" y="1417148"/>
              <a:ext cx="7596" cy="40363"/>
            </a:xfrm>
            <a:custGeom>
              <a:rect b="b" l="l" r="r" t="t"/>
              <a:pathLst>
                <a:path extrusionOk="0" h="271" w="51">
                  <a:moveTo>
                    <a:pt x="32" y="0"/>
                  </a:moveTo>
                  <a:cubicBezTo>
                    <a:pt x="19" y="0"/>
                    <a:pt x="6" y="7"/>
                    <a:pt x="6" y="26"/>
                  </a:cubicBezTo>
                  <a:lnTo>
                    <a:pt x="0" y="140"/>
                  </a:lnTo>
                  <a:cubicBezTo>
                    <a:pt x="0" y="159"/>
                    <a:pt x="0" y="178"/>
                    <a:pt x="0" y="197"/>
                  </a:cubicBezTo>
                  <a:lnTo>
                    <a:pt x="0" y="229"/>
                  </a:lnTo>
                  <a:cubicBezTo>
                    <a:pt x="0" y="242"/>
                    <a:pt x="6" y="248"/>
                    <a:pt x="6" y="261"/>
                  </a:cubicBezTo>
                  <a:cubicBezTo>
                    <a:pt x="6" y="265"/>
                    <a:pt x="16" y="271"/>
                    <a:pt x="25" y="271"/>
                  </a:cubicBezTo>
                  <a:cubicBezTo>
                    <a:pt x="30" y="271"/>
                    <a:pt x="36" y="268"/>
                    <a:pt x="38" y="261"/>
                  </a:cubicBezTo>
                  <a:cubicBezTo>
                    <a:pt x="45" y="235"/>
                    <a:pt x="45" y="242"/>
                    <a:pt x="51" y="229"/>
                  </a:cubicBezTo>
                  <a:cubicBezTo>
                    <a:pt x="51" y="216"/>
                    <a:pt x="51" y="210"/>
                    <a:pt x="51" y="204"/>
                  </a:cubicBezTo>
                  <a:lnTo>
                    <a:pt x="51" y="172"/>
                  </a:lnTo>
                  <a:lnTo>
                    <a:pt x="51" y="140"/>
                  </a:lnTo>
                  <a:lnTo>
                    <a:pt x="51" y="26"/>
                  </a:lnTo>
                  <a:cubicBezTo>
                    <a:pt x="51" y="13"/>
                    <a:pt x="45" y="7"/>
                    <a:pt x="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7"/>
            <p:cNvSpPr/>
            <p:nvPr/>
          </p:nvSpPr>
          <p:spPr>
            <a:xfrm flipH="1">
              <a:off x="8027787" y="1662754"/>
              <a:ext cx="42598" cy="80131"/>
            </a:xfrm>
            <a:custGeom>
              <a:rect b="b" l="l" r="r" t="t"/>
              <a:pathLst>
                <a:path extrusionOk="0" h="538" w="286">
                  <a:moveTo>
                    <a:pt x="223" y="1"/>
                  </a:moveTo>
                  <a:cubicBezTo>
                    <a:pt x="214" y="1"/>
                    <a:pt x="205" y="4"/>
                    <a:pt x="196" y="10"/>
                  </a:cubicBezTo>
                  <a:cubicBezTo>
                    <a:pt x="171" y="48"/>
                    <a:pt x="152" y="93"/>
                    <a:pt x="152" y="137"/>
                  </a:cubicBezTo>
                  <a:cubicBezTo>
                    <a:pt x="139" y="181"/>
                    <a:pt x="126" y="220"/>
                    <a:pt x="107" y="258"/>
                  </a:cubicBezTo>
                  <a:cubicBezTo>
                    <a:pt x="82" y="340"/>
                    <a:pt x="37" y="417"/>
                    <a:pt x="6" y="499"/>
                  </a:cubicBezTo>
                  <a:cubicBezTo>
                    <a:pt x="1" y="518"/>
                    <a:pt x="18" y="538"/>
                    <a:pt x="35" y="538"/>
                  </a:cubicBezTo>
                  <a:cubicBezTo>
                    <a:pt x="40" y="538"/>
                    <a:pt x="46" y="536"/>
                    <a:pt x="50" y="531"/>
                  </a:cubicBezTo>
                  <a:cubicBezTo>
                    <a:pt x="120" y="467"/>
                    <a:pt x="171" y="391"/>
                    <a:pt x="203" y="309"/>
                  </a:cubicBezTo>
                  <a:cubicBezTo>
                    <a:pt x="222" y="264"/>
                    <a:pt x="241" y="226"/>
                    <a:pt x="254" y="181"/>
                  </a:cubicBezTo>
                  <a:cubicBezTo>
                    <a:pt x="279" y="137"/>
                    <a:pt x="285" y="80"/>
                    <a:pt x="266" y="29"/>
                  </a:cubicBezTo>
                  <a:cubicBezTo>
                    <a:pt x="258" y="12"/>
                    <a:pt x="241" y="1"/>
                    <a:pt x="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77"/>
            <p:cNvSpPr/>
            <p:nvPr/>
          </p:nvSpPr>
          <p:spPr>
            <a:xfrm flipH="1">
              <a:off x="8040149" y="1622688"/>
              <a:ext cx="21895" cy="33959"/>
            </a:xfrm>
            <a:custGeom>
              <a:rect b="b" l="l" r="r" t="t"/>
              <a:pathLst>
                <a:path extrusionOk="0" h="228" w="147">
                  <a:moveTo>
                    <a:pt x="107" y="1"/>
                  </a:moveTo>
                  <a:cubicBezTo>
                    <a:pt x="101" y="1"/>
                    <a:pt x="95" y="2"/>
                    <a:pt x="89" y="6"/>
                  </a:cubicBezTo>
                  <a:lnTo>
                    <a:pt x="83" y="12"/>
                  </a:lnTo>
                  <a:cubicBezTo>
                    <a:pt x="77" y="18"/>
                    <a:pt x="70" y="25"/>
                    <a:pt x="70" y="31"/>
                  </a:cubicBezTo>
                  <a:lnTo>
                    <a:pt x="58" y="56"/>
                  </a:lnTo>
                  <a:cubicBezTo>
                    <a:pt x="51" y="69"/>
                    <a:pt x="45" y="82"/>
                    <a:pt x="39" y="95"/>
                  </a:cubicBezTo>
                  <a:lnTo>
                    <a:pt x="13" y="184"/>
                  </a:lnTo>
                  <a:cubicBezTo>
                    <a:pt x="1" y="208"/>
                    <a:pt x="29" y="228"/>
                    <a:pt x="52" y="228"/>
                  </a:cubicBezTo>
                  <a:cubicBezTo>
                    <a:pt x="64" y="228"/>
                    <a:pt x="75" y="222"/>
                    <a:pt x="77" y="209"/>
                  </a:cubicBezTo>
                  <a:lnTo>
                    <a:pt x="115" y="133"/>
                  </a:lnTo>
                  <a:cubicBezTo>
                    <a:pt x="121" y="120"/>
                    <a:pt x="128" y="101"/>
                    <a:pt x="134" y="88"/>
                  </a:cubicBezTo>
                  <a:cubicBezTo>
                    <a:pt x="134" y="82"/>
                    <a:pt x="134" y="76"/>
                    <a:pt x="140" y="69"/>
                  </a:cubicBezTo>
                  <a:cubicBezTo>
                    <a:pt x="140" y="56"/>
                    <a:pt x="140" y="50"/>
                    <a:pt x="140" y="44"/>
                  </a:cubicBezTo>
                  <a:cubicBezTo>
                    <a:pt x="140" y="37"/>
                    <a:pt x="147" y="31"/>
                    <a:pt x="147" y="31"/>
                  </a:cubicBezTo>
                  <a:cubicBezTo>
                    <a:pt x="142" y="12"/>
                    <a:pt x="124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77"/>
            <p:cNvSpPr/>
            <p:nvPr/>
          </p:nvSpPr>
          <p:spPr>
            <a:xfrm flipH="1">
              <a:off x="8008871" y="1557749"/>
              <a:ext cx="13405" cy="42002"/>
            </a:xfrm>
            <a:custGeom>
              <a:rect b="b" l="l" r="r" t="t"/>
              <a:pathLst>
                <a:path extrusionOk="0" h="282" w="90">
                  <a:moveTo>
                    <a:pt x="58" y="1"/>
                  </a:moveTo>
                  <a:cubicBezTo>
                    <a:pt x="47" y="1"/>
                    <a:pt x="35" y="7"/>
                    <a:pt x="32" y="22"/>
                  </a:cubicBezTo>
                  <a:cubicBezTo>
                    <a:pt x="19" y="54"/>
                    <a:pt x="13" y="92"/>
                    <a:pt x="13" y="130"/>
                  </a:cubicBezTo>
                  <a:lnTo>
                    <a:pt x="0" y="245"/>
                  </a:lnTo>
                  <a:cubicBezTo>
                    <a:pt x="0" y="268"/>
                    <a:pt x="19" y="281"/>
                    <a:pt x="37" y="281"/>
                  </a:cubicBezTo>
                  <a:cubicBezTo>
                    <a:pt x="52" y="281"/>
                    <a:pt x="67" y="272"/>
                    <a:pt x="70" y="251"/>
                  </a:cubicBezTo>
                  <a:cubicBezTo>
                    <a:pt x="77" y="213"/>
                    <a:pt x="77" y="181"/>
                    <a:pt x="83" y="143"/>
                  </a:cubicBezTo>
                  <a:cubicBezTo>
                    <a:pt x="89" y="105"/>
                    <a:pt x="89" y="60"/>
                    <a:pt x="83" y="22"/>
                  </a:cubicBezTo>
                  <a:cubicBezTo>
                    <a:pt x="83" y="9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77"/>
            <p:cNvSpPr/>
            <p:nvPr/>
          </p:nvSpPr>
          <p:spPr>
            <a:xfrm flipH="1">
              <a:off x="7983402" y="860847"/>
              <a:ext cx="24724" cy="62109"/>
            </a:xfrm>
            <a:custGeom>
              <a:rect b="b" l="l" r="r" t="t"/>
              <a:pathLst>
                <a:path extrusionOk="0" h="417" w="166">
                  <a:moveTo>
                    <a:pt x="59" y="1"/>
                  </a:moveTo>
                  <a:cubicBezTo>
                    <a:pt x="50" y="1"/>
                    <a:pt x="40" y="4"/>
                    <a:pt x="33" y="11"/>
                  </a:cubicBezTo>
                  <a:cubicBezTo>
                    <a:pt x="7" y="37"/>
                    <a:pt x="1" y="81"/>
                    <a:pt x="13" y="119"/>
                  </a:cubicBezTo>
                  <a:lnTo>
                    <a:pt x="33" y="215"/>
                  </a:lnTo>
                  <a:cubicBezTo>
                    <a:pt x="39" y="246"/>
                    <a:pt x="45" y="278"/>
                    <a:pt x="58" y="310"/>
                  </a:cubicBezTo>
                  <a:cubicBezTo>
                    <a:pt x="58" y="342"/>
                    <a:pt x="71" y="374"/>
                    <a:pt x="90" y="405"/>
                  </a:cubicBezTo>
                  <a:cubicBezTo>
                    <a:pt x="97" y="413"/>
                    <a:pt x="108" y="416"/>
                    <a:pt x="118" y="416"/>
                  </a:cubicBezTo>
                  <a:cubicBezTo>
                    <a:pt x="134" y="416"/>
                    <a:pt x="149" y="408"/>
                    <a:pt x="153" y="393"/>
                  </a:cubicBezTo>
                  <a:cubicBezTo>
                    <a:pt x="160" y="361"/>
                    <a:pt x="166" y="323"/>
                    <a:pt x="160" y="291"/>
                  </a:cubicBezTo>
                  <a:cubicBezTo>
                    <a:pt x="160" y="259"/>
                    <a:pt x="147" y="227"/>
                    <a:pt x="147" y="196"/>
                  </a:cubicBezTo>
                  <a:cubicBezTo>
                    <a:pt x="141" y="164"/>
                    <a:pt x="134" y="132"/>
                    <a:pt x="128" y="100"/>
                  </a:cubicBezTo>
                  <a:cubicBezTo>
                    <a:pt x="121" y="69"/>
                    <a:pt x="115" y="24"/>
                    <a:pt x="77" y="5"/>
                  </a:cubicBezTo>
                  <a:cubicBezTo>
                    <a:pt x="72" y="2"/>
                    <a:pt x="65" y="1"/>
                    <a:pt x="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77"/>
            <p:cNvSpPr/>
            <p:nvPr/>
          </p:nvSpPr>
          <p:spPr>
            <a:xfrm flipH="1">
              <a:off x="8039106" y="825548"/>
              <a:ext cx="16384" cy="23533"/>
            </a:xfrm>
            <a:custGeom>
              <a:rect b="b" l="l" r="r" t="t"/>
              <a:pathLst>
                <a:path extrusionOk="0" h="158" w="110">
                  <a:moveTo>
                    <a:pt x="18" y="0"/>
                  </a:moveTo>
                  <a:cubicBezTo>
                    <a:pt x="9" y="0"/>
                    <a:pt x="1" y="7"/>
                    <a:pt x="1" y="20"/>
                  </a:cubicBezTo>
                  <a:lnTo>
                    <a:pt x="1" y="32"/>
                  </a:lnTo>
                  <a:cubicBezTo>
                    <a:pt x="1" y="39"/>
                    <a:pt x="1" y="45"/>
                    <a:pt x="1" y="51"/>
                  </a:cubicBezTo>
                  <a:lnTo>
                    <a:pt x="1" y="58"/>
                  </a:lnTo>
                  <a:lnTo>
                    <a:pt x="14" y="83"/>
                  </a:lnTo>
                  <a:cubicBezTo>
                    <a:pt x="20" y="102"/>
                    <a:pt x="33" y="121"/>
                    <a:pt x="39" y="140"/>
                  </a:cubicBezTo>
                  <a:cubicBezTo>
                    <a:pt x="45" y="147"/>
                    <a:pt x="52" y="153"/>
                    <a:pt x="58" y="153"/>
                  </a:cubicBezTo>
                  <a:cubicBezTo>
                    <a:pt x="65" y="156"/>
                    <a:pt x="69" y="158"/>
                    <a:pt x="73" y="158"/>
                  </a:cubicBezTo>
                  <a:cubicBezTo>
                    <a:pt x="77" y="158"/>
                    <a:pt x="80" y="156"/>
                    <a:pt x="84" y="153"/>
                  </a:cubicBezTo>
                  <a:cubicBezTo>
                    <a:pt x="90" y="153"/>
                    <a:pt x="96" y="147"/>
                    <a:pt x="103" y="134"/>
                  </a:cubicBezTo>
                  <a:cubicBezTo>
                    <a:pt x="109" y="128"/>
                    <a:pt x="109" y="121"/>
                    <a:pt x="109" y="109"/>
                  </a:cubicBezTo>
                  <a:cubicBezTo>
                    <a:pt x="96" y="89"/>
                    <a:pt x="90" y="70"/>
                    <a:pt x="77" y="51"/>
                  </a:cubicBezTo>
                  <a:lnTo>
                    <a:pt x="58" y="26"/>
                  </a:lnTo>
                  <a:cubicBezTo>
                    <a:pt x="52" y="20"/>
                    <a:pt x="52" y="13"/>
                    <a:pt x="45" y="13"/>
                  </a:cubicBezTo>
                  <a:cubicBezTo>
                    <a:pt x="39" y="7"/>
                    <a:pt x="39" y="7"/>
                    <a:pt x="33" y="7"/>
                  </a:cubicBezTo>
                  <a:cubicBezTo>
                    <a:pt x="28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77"/>
            <p:cNvSpPr/>
            <p:nvPr/>
          </p:nvSpPr>
          <p:spPr>
            <a:xfrm flipH="1">
              <a:off x="8126238" y="409998"/>
              <a:ext cx="45576" cy="44683"/>
            </a:xfrm>
            <a:custGeom>
              <a:rect b="b" l="l" r="r" t="t"/>
              <a:pathLst>
                <a:path extrusionOk="0" h="300" w="306">
                  <a:moveTo>
                    <a:pt x="160" y="1"/>
                  </a:moveTo>
                  <a:cubicBezTo>
                    <a:pt x="128" y="1"/>
                    <a:pt x="96" y="11"/>
                    <a:pt x="70" y="33"/>
                  </a:cubicBezTo>
                  <a:cubicBezTo>
                    <a:pt x="58" y="45"/>
                    <a:pt x="45" y="58"/>
                    <a:pt x="38" y="77"/>
                  </a:cubicBezTo>
                  <a:cubicBezTo>
                    <a:pt x="26" y="77"/>
                    <a:pt x="13" y="90"/>
                    <a:pt x="7" y="102"/>
                  </a:cubicBezTo>
                  <a:cubicBezTo>
                    <a:pt x="0" y="115"/>
                    <a:pt x="0" y="134"/>
                    <a:pt x="0" y="153"/>
                  </a:cubicBezTo>
                  <a:cubicBezTo>
                    <a:pt x="7" y="172"/>
                    <a:pt x="13" y="185"/>
                    <a:pt x="19" y="204"/>
                  </a:cubicBezTo>
                  <a:cubicBezTo>
                    <a:pt x="32" y="230"/>
                    <a:pt x="51" y="249"/>
                    <a:pt x="77" y="261"/>
                  </a:cubicBezTo>
                  <a:cubicBezTo>
                    <a:pt x="108" y="287"/>
                    <a:pt x="153" y="299"/>
                    <a:pt x="191" y="299"/>
                  </a:cubicBezTo>
                  <a:cubicBezTo>
                    <a:pt x="216" y="293"/>
                    <a:pt x="242" y="287"/>
                    <a:pt x="261" y="268"/>
                  </a:cubicBezTo>
                  <a:cubicBezTo>
                    <a:pt x="280" y="249"/>
                    <a:pt x="293" y="223"/>
                    <a:pt x="299" y="198"/>
                  </a:cubicBezTo>
                  <a:cubicBezTo>
                    <a:pt x="305" y="172"/>
                    <a:pt x="299" y="147"/>
                    <a:pt x="293" y="128"/>
                  </a:cubicBezTo>
                  <a:cubicBezTo>
                    <a:pt x="286" y="128"/>
                    <a:pt x="286" y="128"/>
                    <a:pt x="293" y="122"/>
                  </a:cubicBezTo>
                  <a:cubicBezTo>
                    <a:pt x="286" y="109"/>
                    <a:pt x="286" y="102"/>
                    <a:pt x="280" y="90"/>
                  </a:cubicBezTo>
                  <a:cubicBezTo>
                    <a:pt x="267" y="52"/>
                    <a:pt x="242" y="26"/>
                    <a:pt x="204" y="7"/>
                  </a:cubicBezTo>
                  <a:cubicBezTo>
                    <a:pt x="190" y="3"/>
                    <a:pt x="175" y="1"/>
                    <a:pt x="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77"/>
            <p:cNvSpPr/>
            <p:nvPr/>
          </p:nvSpPr>
          <p:spPr>
            <a:xfrm flipH="1">
              <a:off x="7832821" y="1897040"/>
              <a:ext cx="78344" cy="64045"/>
            </a:xfrm>
            <a:custGeom>
              <a:rect b="b" l="l" r="r" t="t"/>
              <a:pathLst>
                <a:path extrusionOk="0" h="430" w="526">
                  <a:moveTo>
                    <a:pt x="462" y="0"/>
                  </a:moveTo>
                  <a:cubicBezTo>
                    <a:pt x="430" y="7"/>
                    <a:pt x="405" y="19"/>
                    <a:pt x="386" y="38"/>
                  </a:cubicBezTo>
                  <a:lnTo>
                    <a:pt x="328" y="83"/>
                  </a:lnTo>
                  <a:cubicBezTo>
                    <a:pt x="284" y="115"/>
                    <a:pt x="246" y="146"/>
                    <a:pt x="214" y="178"/>
                  </a:cubicBezTo>
                  <a:cubicBezTo>
                    <a:pt x="176" y="210"/>
                    <a:pt x="138" y="235"/>
                    <a:pt x="106" y="273"/>
                  </a:cubicBezTo>
                  <a:cubicBezTo>
                    <a:pt x="87" y="286"/>
                    <a:pt x="68" y="305"/>
                    <a:pt x="49" y="324"/>
                  </a:cubicBezTo>
                  <a:cubicBezTo>
                    <a:pt x="36" y="343"/>
                    <a:pt x="17" y="369"/>
                    <a:pt x="11" y="388"/>
                  </a:cubicBezTo>
                  <a:cubicBezTo>
                    <a:pt x="0" y="409"/>
                    <a:pt x="20" y="429"/>
                    <a:pt x="37" y="429"/>
                  </a:cubicBezTo>
                  <a:cubicBezTo>
                    <a:pt x="41" y="429"/>
                    <a:pt x="45" y="428"/>
                    <a:pt x="49" y="426"/>
                  </a:cubicBezTo>
                  <a:cubicBezTo>
                    <a:pt x="68" y="420"/>
                    <a:pt x="87" y="407"/>
                    <a:pt x="112" y="394"/>
                  </a:cubicBezTo>
                  <a:cubicBezTo>
                    <a:pt x="131" y="381"/>
                    <a:pt x="150" y="362"/>
                    <a:pt x="170" y="350"/>
                  </a:cubicBezTo>
                  <a:cubicBezTo>
                    <a:pt x="208" y="318"/>
                    <a:pt x="239" y="293"/>
                    <a:pt x="278" y="261"/>
                  </a:cubicBezTo>
                  <a:cubicBezTo>
                    <a:pt x="316" y="235"/>
                    <a:pt x="354" y="204"/>
                    <a:pt x="392" y="184"/>
                  </a:cubicBezTo>
                  <a:lnTo>
                    <a:pt x="449" y="140"/>
                  </a:lnTo>
                  <a:cubicBezTo>
                    <a:pt x="475" y="127"/>
                    <a:pt x="506" y="108"/>
                    <a:pt x="513" y="83"/>
                  </a:cubicBezTo>
                  <a:cubicBezTo>
                    <a:pt x="525" y="45"/>
                    <a:pt x="500" y="7"/>
                    <a:pt x="46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77"/>
            <p:cNvSpPr/>
            <p:nvPr/>
          </p:nvSpPr>
          <p:spPr>
            <a:xfrm flipH="1">
              <a:off x="7582002" y="1689563"/>
              <a:ext cx="172773" cy="138219"/>
            </a:xfrm>
            <a:custGeom>
              <a:rect b="b" l="l" r="r" t="t"/>
              <a:pathLst>
                <a:path extrusionOk="0" h="928" w="1160">
                  <a:moveTo>
                    <a:pt x="1111" y="1"/>
                  </a:moveTo>
                  <a:cubicBezTo>
                    <a:pt x="1065" y="1"/>
                    <a:pt x="1030" y="42"/>
                    <a:pt x="994" y="71"/>
                  </a:cubicBezTo>
                  <a:cubicBezTo>
                    <a:pt x="956" y="103"/>
                    <a:pt x="905" y="154"/>
                    <a:pt x="861" y="186"/>
                  </a:cubicBezTo>
                  <a:cubicBezTo>
                    <a:pt x="765" y="268"/>
                    <a:pt x="670" y="338"/>
                    <a:pt x="581" y="415"/>
                  </a:cubicBezTo>
                  <a:lnTo>
                    <a:pt x="301" y="637"/>
                  </a:lnTo>
                  <a:cubicBezTo>
                    <a:pt x="213" y="713"/>
                    <a:pt x="111" y="783"/>
                    <a:pt x="22" y="866"/>
                  </a:cubicBezTo>
                  <a:cubicBezTo>
                    <a:pt x="0" y="887"/>
                    <a:pt x="15" y="927"/>
                    <a:pt x="40" y="927"/>
                  </a:cubicBezTo>
                  <a:cubicBezTo>
                    <a:pt x="44" y="927"/>
                    <a:pt x="49" y="926"/>
                    <a:pt x="54" y="923"/>
                  </a:cubicBezTo>
                  <a:cubicBezTo>
                    <a:pt x="155" y="859"/>
                    <a:pt x="257" y="796"/>
                    <a:pt x="346" y="726"/>
                  </a:cubicBezTo>
                  <a:cubicBezTo>
                    <a:pt x="448" y="650"/>
                    <a:pt x="549" y="580"/>
                    <a:pt x="645" y="504"/>
                  </a:cubicBezTo>
                  <a:cubicBezTo>
                    <a:pt x="740" y="427"/>
                    <a:pt x="835" y="351"/>
                    <a:pt x="931" y="275"/>
                  </a:cubicBezTo>
                  <a:lnTo>
                    <a:pt x="1064" y="167"/>
                  </a:lnTo>
                  <a:cubicBezTo>
                    <a:pt x="1109" y="129"/>
                    <a:pt x="1159" y="97"/>
                    <a:pt x="1159" y="40"/>
                  </a:cubicBezTo>
                  <a:cubicBezTo>
                    <a:pt x="1153" y="21"/>
                    <a:pt x="1140" y="8"/>
                    <a:pt x="1121" y="1"/>
                  </a:cubicBezTo>
                  <a:cubicBezTo>
                    <a:pt x="1118" y="1"/>
                    <a:pt x="1115" y="1"/>
                    <a:pt x="111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77"/>
            <p:cNvSpPr/>
            <p:nvPr/>
          </p:nvSpPr>
          <p:spPr>
            <a:xfrm flipH="1">
              <a:off x="8004701" y="2025280"/>
              <a:ext cx="241585" cy="190944"/>
            </a:xfrm>
            <a:custGeom>
              <a:rect b="b" l="l" r="r" t="t"/>
              <a:pathLst>
                <a:path extrusionOk="0" h="1282" w="1622">
                  <a:moveTo>
                    <a:pt x="1532" y="0"/>
                  </a:moveTo>
                  <a:cubicBezTo>
                    <a:pt x="1521" y="0"/>
                    <a:pt x="1509" y="3"/>
                    <a:pt x="1498" y="10"/>
                  </a:cubicBezTo>
                  <a:cubicBezTo>
                    <a:pt x="1250" y="213"/>
                    <a:pt x="996" y="416"/>
                    <a:pt x="748" y="626"/>
                  </a:cubicBezTo>
                  <a:cubicBezTo>
                    <a:pt x="500" y="830"/>
                    <a:pt x="240" y="1027"/>
                    <a:pt x="11" y="1249"/>
                  </a:cubicBezTo>
                  <a:cubicBezTo>
                    <a:pt x="0" y="1265"/>
                    <a:pt x="13" y="1282"/>
                    <a:pt x="29" y="1282"/>
                  </a:cubicBezTo>
                  <a:cubicBezTo>
                    <a:pt x="31" y="1282"/>
                    <a:pt x="34" y="1282"/>
                    <a:pt x="36" y="1281"/>
                  </a:cubicBezTo>
                  <a:cubicBezTo>
                    <a:pt x="303" y="1109"/>
                    <a:pt x="558" y="899"/>
                    <a:pt x="812" y="702"/>
                  </a:cubicBezTo>
                  <a:cubicBezTo>
                    <a:pt x="1066" y="505"/>
                    <a:pt x="1320" y="308"/>
                    <a:pt x="1574" y="111"/>
                  </a:cubicBezTo>
                  <a:cubicBezTo>
                    <a:pt x="1621" y="64"/>
                    <a:pt x="1582" y="0"/>
                    <a:pt x="153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77"/>
            <p:cNvSpPr/>
            <p:nvPr/>
          </p:nvSpPr>
          <p:spPr>
            <a:xfrm flipH="1">
              <a:off x="8061001" y="390934"/>
              <a:ext cx="20852" cy="65684"/>
            </a:xfrm>
            <a:custGeom>
              <a:rect b="b" l="l" r="r" t="t"/>
              <a:pathLst>
                <a:path extrusionOk="0" h="441" w="140">
                  <a:moveTo>
                    <a:pt x="19" y="0"/>
                  </a:moveTo>
                  <a:cubicBezTo>
                    <a:pt x="9" y="0"/>
                    <a:pt x="0" y="11"/>
                    <a:pt x="0" y="27"/>
                  </a:cubicBezTo>
                  <a:cubicBezTo>
                    <a:pt x="0" y="46"/>
                    <a:pt x="6" y="59"/>
                    <a:pt x="13" y="78"/>
                  </a:cubicBezTo>
                  <a:cubicBezTo>
                    <a:pt x="25" y="91"/>
                    <a:pt x="32" y="110"/>
                    <a:pt x="38" y="129"/>
                  </a:cubicBezTo>
                  <a:cubicBezTo>
                    <a:pt x="51" y="161"/>
                    <a:pt x="64" y="199"/>
                    <a:pt x="64" y="230"/>
                  </a:cubicBezTo>
                  <a:cubicBezTo>
                    <a:pt x="70" y="269"/>
                    <a:pt x="70" y="300"/>
                    <a:pt x="64" y="338"/>
                  </a:cubicBezTo>
                  <a:cubicBezTo>
                    <a:pt x="64" y="358"/>
                    <a:pt x="57" y="377"/>
                    <a:pt x="57" y="396"/>
                  </a:cubicBezTo>
                  <a:lnTo>
                    <a:pt x="57" y="421"/>
                  </a:lnTo>
                  <a:cubicBezTo>
                    <a:pt x="57" y="427"/>
                    <a:pt x="57" y="434"/>
                    <a:pt x="57" y="440"/>
                  </a:cubicBezTo>
                  <a:lnTo>
                    <a:pt x="70" y="440"/>
                  </a:lnTo>
                  <a:cubicBezTo>
                    <a:pt x="83" y="434"/>
                    <a:pt x="95" y="421"/>
                    <a:pt x="108" y="408"/>
                  </a:cubicBezTo>
                  <a:cubicBezTo>
                    <a:pt x="114" y="389"/>
                    <a:pt x="127" y="370"/>
                    <a:pt x="127" y="351"/>
                  </a:cubicBezTo>
                  <a:cubicBezTo>
                    <a:pt x="140" y="307"/>
                    <a:pt x="140" y="262"/>
                    <a:pt x="134" y="224"/>
                  </a:cubicBezTo>
                  <a:cubicBezTo>
                    <a:pt x="134" y="180"/>
                    <a:pt x="121" y="141"/>
                    <a:pt x="108" y="103"/>
                  </a:cubicBezTo>
                  <a:cubicBezTo>
                    <a:pt x="95" y="65"/>
                    <a:pt x="70" y="8"/>
                    <a:pt x="25" y="2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77"/>
            <p:cNvSpPr/>
            <p:nvPr/>
          </p:nvSpPr>
          <p:spPr>
            <a:xfrm flipH="1">
              <a:off x="8050575" y="404190"/>
              <a:ext cx="5809" cy="33959"/>
            </a:xfrm>
            <a:custGeom>
              <a:rect b="b" l="l" r="r" t="t"/>
              <a:pathLst>
                <a:path extrusionOk="0" h="228" w="39">
                  <a:moveTo>
                    <a:pt x="12" y="1"/>
                  </a:moveTo>
                  <a:cubicBezTo>
                    <a:pt x="7" y="1"/>
                    <a:pt x="1" y="4"/>
                    <a:pt x="1" y="8"/>
                  </a:cubicBezTo>
                  <a:cubicBezTo>
                    <a:pt x="1" y="40"/>
                    <a:pt x="1" y="78"/>
                    <a:pt x="1" y="110"/>
                  </a:cubicBezTo>
                  <a:lnTo>
                    <a:pt x="1" y="161"/>
                  </a:lnTo>
                  <a:cubicBezTo>
                    <a:pt x="1" y="161"/>
                    <a:pt x="1" y="167"/>
                    <a:pt x="1" y="173"/>
                  </a:cubicBezTo>
                  <a:lnTo>
                    <a:pt x="1" y="192"/>
                  </a:lnTo>
                  <a:lnTo>
                    <a:pt x="1" y="218"/>
                  </a:lnTo>
                  <a:cubicBezTo>
                    <a:pt x="1" y="224"/>
                    <a:pt x="7" y="227"/>
                    <a:pt x="13" y="227"/>
                  </a:cubicBezTo>
                  <a:cubicBezTo>
                    <a:pt x="20" y="227"/>
                    <a:pt x="26" y="224"/>
                    <a:pt x="26" y="218"/>
                  </a:cubicBezTo>
                  <a:cubicBezTo>
                    <a:pt x="26" y="211"/>
                    <a:pt x="32" y="199"/>
                    <a:pt x="32" y="192"/>
                  </a:cubicBezTo>
                  <a:cubicBezTo>
                    <a:pt x="32" y="186"/>
                    <a:pt x="39" y="173"/>
                    <a:pt x="39" y="167"/>
                  </a:cubicBezTo>
                  <a:cubicBezTo>
                    <a:pt x="39" y="161"/>
                    <a:pt x="39" y="148"/>
                    <a:pt x="39" y="141"/>
                  </a:cubicBezTo>
                  <a:lnTo>
                    <a:pt x="39" y="110"/>
                  </a:lnTo>
                  <a:cubicBezTo>
                    <a:pt x="39" y="78"/>
                    <a:pt x="32" y="40"/>
                    <a:pt x="20" y="8"/>
                  </a:cubicBez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77"/>
            <p:cNvSpPr/>
            <p:nvPr/>
          </p:nvSpPr>
          <p:spPr>
            <a:xfrm flipH="1">
              <a:off x="8174942" y="470171"/>
              <a:ext cx="27852" cy="21895"/>
            </a:xfrm>
            <a:custGeom>
              <a:rect b="b" l="l" r="r" t="t"/>
              <a:pathLst>
                <a:path extrusionOk="0" h="147" w="187">
                  <a:moveTo>
                    <a:pt x="21" y="0"/>
                  </a:moveTo>
                  <a:cubicBezTo>
                    <a:pt x="10" y="0"/>
                    <a:pt x="1" y="10"/>
                    <a:pt x="5" y="23"/>
                  </a:cubicBezTo>
                  <a:cubicBezTo>
                    <a:pt x="24" y="54"/>
                    <a:pt x="43" y="80"/>
                    <a:pt x="69" y="99"/>
                  </a:cubicBezTo>
                  <a:cubicBezTo>
                    <a:pt x="75" y="112"/>
                    <a:pt x="94" y="124"/>
                    <a:pt x="107" y="131"/>
                  </a:cubicBezTo>
                  <a:cubicBezTo>
                    <a:pt x="113" y="137"/>
                    <a:pt x="119" y="143"/>
                    <a:pt x="132" y="143"/>
                  </a:cubicBezTo>
                  <a:lnTo>
                    <a:pt x="158" y="143"/>
                  </a:lnTo>
                  <a:cubicBezTo>
                    <a:pt x="161" y="145"/>
                    <a:pt x="164" y="146"/>
                    <a:pt x="166" y="146"/>
                  </a:cubicBezTo>
                  <a:cubicBezTo>
                    <a:pt x="180" y="146"/>
                    <a:pt x="186" y="123"/>
                    <a:pt x="170" y="118"/>
                  </a:cubicBezTo>
                  <a:lnTo>
                    <a:pt x="158" y="118"/>
                  </a:lnTo>
                  <a:lnTo>
                    <a:pt x="151" y="112"/>
                  </a:lnTo>
                  <a:cubicBezTo>
                    <a:pt x="145" y="105"/>
                    <a:pt x="138" y="99"/>
                    <a:pt x="132" y="92"/>
                  </a:cubicBezTo>
                  <a:lnTo>
                    <a:pt x="94" y="67"/>
                  </a:lnTo>
                  <a:lnTo>
                    <a:pt x="88" y="67"/>
                  </a:lnTo>
                  <a:lnTo>
                    <a:pt x="81" y="54"/>
                  </a:lnTo>
                  <a:lnTo>
                    <a:pt x="62" y="42"/>
                  </a:lnTo>
                  <a:cubicBezTo>
                    <a:pt x="49" y="29"/>
                    <a:pt x="43" y="16"/>
                    <a:pt x="37" y="10"/>
                  </a:cubicBezTo>
                  <a:cubicBezTo>
                    <a:pt x="32" y="3"/>
                    <a:pt x="26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77"/>
            <p:cNvSpPr/>
            <p:nvPr/>
          </p:nvSpPr>
          <p:spPr>
            <a:xfrm flipH="1">
              <a:off x="8150813" y="422063"/>
              <a:ext cx="57045" cy="67769"/>
            </a:xfrm>
            <a:custGeom>
              <a:rect b="b" l="l" r="r" t="t"/>
              <a:pathLst>
                <a:path extrusionOk="0" h="455" w="383">
                  <a:moveTo>
                    <a:pt x="29" y="1"/>
                  </a:moveTo>
                  <a:cubicBezTo>
                    <a:pt x="22" y="1"/>
                    <a:pt x="14" y="6"/>
                    <a:pt x="14" y="15"/>
                  </a:cubicBezTo>
                  <a:cubicBezTo>
                    <a:pt x="1" y="66"/>
                    <a:pt x="1" y="123"/>
                    <a:pt x="14" y="174"/>
                  </a:cubicBezTo>
                  <a:cubicBezTo>
                    <a:pt x="33" y="225"/>
                    <a:pt x="58" y="269"/>
                    <a:pt x="90" y="314"/>
                  </a:cubicBezTo>
                  <a:cubicBezTo>
                    <a:pt x="122" y="352"/>
                    <a:pt x="166" y="390"/>
                    <a:pt x="211" y="415"/>
                  </a:cubicBezTo>
                  <a:cubicBezTo>
                    <a:pt x="242" y="433"/>
                    <a:pt x="282" y="454"/>
                    <a:pt x="321" y="454"/>
                  </a:cubicBezTo>
                  <a:cubicBezTo>
                    <a:pt x="338" y="454"/>
                    <a:pt x="354" y="450"/>
                    <a:pt x="369" y="441"/>
                  </a:cubicBezTo>
                  <a:cubicBezTo>
                    <a:pt x="382" y="435"/>
                    <a:pt x="382" y="422"/>
                    <a:pt x="369" y="415"/>
                  </a:cubicBezTo>
                  <a:cubicBezTo>
                    <a:pt x="338" y="384"/>
                    <a:pt x="293" y="377"/>
                    <a:pt x="249" y="352"/>
                  </a:cubicBezTo>
                  <a:cubicBezTo>
                    <a:pt x="172" y="307"/>
                    <a:pt x="109" y="238"/>
                    <a:pt x="77" y="155"/>
                  </a:cubicBezTo>
                  <a:cubicBezTo>
                    <a:pt x="58" y="110"/>
                    <a:pt x="45" y="60"/>
                    <a:pt x="45" y="15"/>
                  </a:cubicBezTo>
                  <a:cubicBezTo>
                    <a:pt x="45" y="6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77"/>
            <p:cNvSpPr/>
            <p:nvPr/>
          </p:nvSpPr>
          <p:spPr>
            <a:xfrm flipH="1">
              <a:off x="8077004" y="384821"/>
              <a:ext cx="114686" cy="95025"/>
            </a:xfrm>
            <a:custGeom>
              <a:rect b="b" l="l" r="r" t="t"/>
              <a:pathLst>
                <a:path extrusionOk="0" h="638" w="770">
                  <a:moveTo>
                    <a:pt x="290" y="256"/>
                  </a:moveTo>
                  <a:cubicBezTo>
                    <a:pt x="316" y="256"/>
                    <a:pt x="343" y="273"/>
                    <a:pt x="357" y="296"/>
                  </a:cubicBezTo>
                  <a:cubicBezTo>
                    <a:pt x="369" y="321"/>
                    <a:pt x="376" y="359"/>
                    <a:pt x="363" y="391"/>
                  </a:cubicBezTo>
                  <a:cubicBezTo>
                    <a:pt x="346" y="402"/>
                    <a:pt x="324" y="408"/>
                    <a:pt x="303" y="408"/>
                  </a:cubicBezTo>
                  <a:cubicBezTo>
                    <a:pt x="261" y="408"/>
                    <a:pt x="221" y="386"/>
                    <a:pt x="217" y="340"/>
                  </a:cubicBezTo>
                  <a:cubicBezTo>
                    <a:pt x="211" y="309"/>
                    <a:pt x="230" y="277"/>
                    <a:pt x="255" y="264"/>
                  </a:cubicBezTo>
                  <a:lnTo>
                    <a:pt x="261" y="264"/>
                  </a:lnTo>
                  <a:cubicBezTo>
                    <a:pt x="270" y="259"/>
                    <a:pt x="280" y="256"/>
                    <a:pt x="290" y="256"/>
                  </a:cubicBezTo>
                  <a:close/>
                  <a:moveTo>
                    <a:pt x="373" y="0"/>
                  </a:moveTo>
                  <a:cubicBezTo>
                    <a:pt x="246" y="0"/>
                    <a:pt x="133" y="68"/>
                    <a:pt x="71" y="181"/>
                  </a:cubicBezTo>
                  <a:cubicBezTo>
                    <a:pt x="1" y="302"/>
                    <a:pt x="26" y="455"/>
                    <a:pt x="122" y="550"/>
                  </a:cubicBezTo>
                  <a:cubicBezTo>
                    <a:pt x="180" y="602"/>
                    <a:pt x="254" y="633"/>
                    <a:pt x="334" y="633"/>
                  </a:cubicBezTo>
                  <a:cubicBezTo>
                    <a:pt x="342" y="633"/>
                    <a:pt x="349" y="633"/>
                    <a:pt x="357" y="633"/>
                  </a:cubicBezTo>
                  <a:cubicBezTo>
                    <a:pt x="374" y="636"/>
                    <a:pt x="391" y="638"/>
                    <a:pt x="409" y="638"/>
                  </a:cubicBezTo>
                  <a:cubicBezTo>
                    <a:pt x="457" y="638"/>
                    <a:pt x="507" y="626"/>
                    <a:pt x="554" y="607"/>
                  </a:cubicBezTo>
                  <a:cubicBezTo>
                    <a:pt x="687" y="550"/>
                    <a:pt x="770" y="404"/>
                    <a:pt x="744" y="258"/>
                  </a:cubicBezTo>
                  <a:cubicBezTo>
                    <a:pt x="694" y="112"/>
                    <a:pt x="566" y="10"/>
                    <a:pt x="420" y="3"/>
                  </a:cubicBezTo>
                  <a:cubicBezTo>
                    <a:pt x="404" y="1"/>
                    <a:pt x="388" y="0"/>
                    <a:pt x="3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77"/>
            <p:cNvSpPr/>
            <p:nvPr/>
          </p:nvSpPr>
          <p:spPr>
            <a:xfrm flipH="1">
              <a:off x="8212326" y="433233"/>
              <a:ext cx="15341" cy="30831"/>
            </a:xfrm>
            <a:custGeom>
              <a:rect b="b" l="l" r="r" t="t"/>
              <a:pathLst>
                <a:path extrusionOk="0" h="207" w="103">
                  <a:moveTo>
                    <a:pt x="28" y="0"/>
                  </a:moveTo>
                  <a:cubicBezTo>
                    <a:pt x="18" y="0"/>
                    <a:pt x="10" y="5"/>
                    <a:pt x="7" y="16"/>
                  </a:cubicBezTo>
                  <a:cubicBezTo>
                    <a:pt x="0" y="54"/>
                    <a:pt x="7" y="93"/>
                    <a:pt x="19" y="131"/>
                  </a:cubicBezTo>
                  <a:cubicBezTo>
                    <a:pt x="26" y="156"/>
                    <a:pt x="51" y="201"/>
                    <a:pt x="89" y="207"/>
                  </a:cubicBezTo>
                  <a:cubicBezTo>
                    <a:pt x="96" y="207"/>
                    <a:pt x="102" y="194"/>
                    <a:pt x="102" y="188"/>
                  </a:cubicBezTo>
                  <a:cubicBezTo>
                    <a:pt x="96" y="182"/>
                    <a:pt x="96" y="175"/>
                    <a:pt x="96" y="169"/>
                  </a:cubicBezTo>
                  <a:cubicBezTo>
                    <a:pt x="89" y="163"/>
                    <a:pt x="89" y="156"/>
                    <a:pt x="83" y="150"/>
                  </a:cubicBezTo>
                  <a:lnTo>
                    <a:pt x="70" y="124"/>
                  </a:lnTo>
                  <a:lnTo>
                    <a:pt x="64" y="118"/>
                  </a:lnTo>
                  <a:lnTo>
                    <a:pt x="64" y="112"/>
                  </a:lnTo>
                  <a:cubicBezTo>
                    <a:pt x="58" y="86"/>
                    <a:pt x="51" y="54"/>
                    <a:pt x="58" y="23"/>
                  </a:cubicBezTo>
                  <a:cubicBezTo>
                    <a:pt x="54" y="8"/>
                    <a:pt x="40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77"/>
            <p:cNvSpPr/>
            <p:nvPr/>
          </p:nvSpPr>
          <p:spPr>
            <a:xfrm flipH="1">
              <a:off x="8233476" y="435765"/>
              <a:ext cx="11171" cy="34704"/>
            </a:xfrm>
            <a:custGeom>
              <a:rect b="b" l="l" r="r" t="t"/>
              <a:pathLst>
                <a:path extrusionOk="0" h="233" w="75">
                  <a:moveTo>
                    <a:pt x="46" y="0"/>
                  </a:moveTo>
                  <a:cubicBezTo>
                    <a:pt x="40" y="0"/>
                    <a:pt x="34" y="4"/>
                    <a:pt x="32" y="12"/>
                  </a:cubicBezTo>
                  <a:cubicBezTo>
                    <a:pt x="13" y="44"/>
                    <a:pt x="6" y="82"/>
                    <a:pt x="0" y="120"/>
                  </a:cubicBezTo>
                  <a:cubicBezTo>
                    <a:pt x="0" y="139"/>
                    <a:pt x="0" y="152"/>
                    <a:pt x="0" y="171"/>
                  </a:cubicBezTo>
                  <a:cubicBezTo>
                    <a:pt x="0" y="184"/>
                    <a:pt x="6" y="190"/>
                    <a:pt x="6" y="203"/>
                  </a:cubicBezTo>
                  <a:cubicBezTo>
                    <a:pt x="6" y="209"/>
                    <a:pt x="13" y="222"/>
                    <a:pt x="25" y="228"/>
                  </a:cubicBezTo>
                  <a:cubicBezTo>
                    <a:pt x="28" y="231"/>
                    <a:pt x="32" y="232"/>
                    <a:pt x="36" y="232"/>
                  </a:cubicBezTo>
                  <a:cubicBezTo>
                    <a:pt x="41" y="232"/>
                    <a:pt x="47" y="229"/>
                    <a:pt x="51" y="222"/>
                  </a:cubicBezTo>
                  <a:cubicBezTo>
                    <a:pt x="51" y="209"/>
                    <a:pt x="51" y="203"/>
                    <a:pt x="51" y="190"/>
                  </a:cubicBezTo>
                  <a:lnTo>
                    <a:pt x="51" y="171"/>
                  </a:lnTo>
                  <a:cubicBezTo>
                    <a:pt x="51" y="152"/>
                    <a:pt x="51" y="139"/>
                    <a:pt x="51" y="120"/>
                  </a:cubicBezTo>
                  <a:cubicBezTo>
                    <a:pt x="51" y="88"/>
                    <a:pt x="57" y="57"/>
                    <a:pt x="70" y="31"/>
                  </a:cubicBezTo>
                  <a:cubicBezTo>
                    <a:pt x="74" y="14"/>
                    <a:pt x="59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77"/>
            <p:cNvSpPr/>
            <p:nvPr/>
          </p:nvSpPr>
          <p:spPr>
            <a:xfrm flipH="1">
              <a:off x="7861269" y="683606"/>
              <a:ext cx="27554" cy="9532"/>
            </a:xfrm>
            <a:custGeom>
              <a:rect b="b" l="l" r="r" t="t"/>
              <a:pathLst>
                <a:path extrusionOk="0" h="64" w="185">
                  <a:moveTo>
                    <a:pt x="159" y="0"/>
                  </a:moveTo>
                  <a:lnTo>
                    <a:pt x="83" y="19"/>
                  </a:lnTo>
                  <a:lnTo>
                    <a:pt x="64" y="19"/>
                  </a:lnTo>
                  <a:cubicBezTo>
                    <a:pt x="58" y="19"/>
                    <a:pt x="51" y="19"/>
                    <a:pt x="45" y="26"/>
                  </a:cubicBezTo>
                  <a:cubicBezTo>
                    <a:pt x="32" y="32"/>
                    <a:pt x="20" y="38"/>
                    <a:pt x="7" y="45"/>
                  </a:cubicBezTo>
                  <a:cubicBezTo>
                    <a:pt x="0" y="51"/>
                    <a:pt x="7" y="64"/>
                    <a:pt x="20" y="64"/>
                  </a:cubicBezTo>
                  <a:lnTo>
                    <a:pt x="77" y="64"/>
                  </a:lnTo>
                  <a:lnTo>
                    <a:pt x="96" y="58"/>
                  </a:lnTo>
                  <a:lnTo>
                    <a:pt x="166" y="32"/>
                  </a:lnTo>
                  <a:cubicBezTo>
                    <a:pt x="185" y="19"/>
                    <a:pt x="178" y="0"/>
                    <a:pt x="1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77"/>
            <p:cNvSpPr/>
            <p:nvPr/>
          </p:nvSpPr>
          <p:spPr>
            <a:xfrm flipH="1">
              <a:off x="7868865" y="1268801"/>
              <a:ext cx="12958" cy="142240"/>
            </a:xfrm>
            <a:custGeom>
              <a:rect b="b" l="l" r="r" t="t"/>
              <a:pathLst>
                <a:path extrusionOk="0" h="955" w="87">
                  <a:moveTo>
                    <a:pt x="23" y="0"/>
                  </a:moveTo>
                  <a:cubicBezTo>
                    <a:pt x="13" y="0"/>
                    <a:pt x="0" y="9"/>
                    <a:pt x="4" y="24"/>
                  </a:cubicBezTo>
                  <a:cubicBezTo>
                    <a:pt x="4" y="177"/>
                    <a:pt x="11" y="329"/>
                    <a:pt x="17" y="482"/>
                  </a:cubicBezTo>
                  <a:cubicBezTo>
                    <a:pt x="17" y="634"/>
                    <a:pt x="17" y="793"/>
                    <a:pt x="17" y="945"/>
                  </a:cubicBezTo>
                  <a:cubicBezTo>
                    <a:pt x="17" y="952"/>
                    <a:pt x="22" y="955"/>
                    <a:pt x="27" y="955"/>
                  </a:cubicBezTo>
                  <a:cubicBezTo>
                    <a:pt x="31" y="955"/>
                    <a:pt x="36" y="952"/>
                    <a:pt x="36" y="945"/>
                  </a:cubicBezTo>
                  <a:cubicBezTo>
                    <a:pt x="68" y="793"/>
                    <a:pt x="81" y="634"/>
                    <a:pt x="81" y="482"/>
                  </a:cubicBezTo>
                  <a:cubicBezTo>
                    <a:pt x="87" y="323"/>
                    <a:pt x="74" y="164"/>
                    <a:pt x="36" y="11"/>
                  </a:cubicBezTo>
                  <a:cubicBezTo>
                    <a:pt x="36" y="4"/>
                    <a:pt x="30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77"/>
            <p:cNvSpPr/>
            <p:nvPr/>
          </p:nvSpPr>
          <p:spPr>
            <a:xfrm flipH="1">
              <a:off x="7895377" y="1118518"/>
              <a:ext cx="20852" cy="77748"/>
            </a:xfrm>
            <a:custGeom>
              <a:rect b="b" l="l" r="r" t="t"/>
              <a:pathLst>
                <a:path extrusionOk="0" h="522" w="140">
                  <a:moveTo>
                    <a:pt x="23" y="0"/>
                  </a:moveTo>
                  <a:cubicBezTo>
                    <a:pt x="12" y="0"/>
                    <a:pt x="0" y="8"/>
                    <a:pt x="0" y="23"/>
                  </a:cubicBezTo>
                  <a:cubicBezTo>
                    <a:pt x="7" y="105"/>
                    <a:pt x="26" y="194"/>
                    <a:pt x="38" y="277"/>
                  </a:cubicBezTo>
                  <a:lnTo>
                    <a:pt x="64" y="404"/>
                  </a:lnTo>
                  <a:cubicBezTo>
                    <a:pt x="64" y="442"/>
                    <a:pt x="76" y="480"/>
                    <a:pt x="102" y="512"/>
                  </a:cubicBezTo>
                  <a:cubicBezTo>
                    <a:pt x="105" y="518"/>
                    <a:pt x="110" y="521"/>
                    <a:pt x="115" y="521"/>
                  </a:cubicBezTo>
                  <a:cubicBezTo>
                    <a:pt x="119" y="521"/>
                    <a:pt x="124" y="518"/>
                    <a:pt x="127" y="512"/>
                  </a:cubicBezTo>
                  <a:cubicBezTo>
                    <a:pt x="140" y="474"/>
                    <a:pt x="140" y="436"/>
                    <a:pt x="127" y="398"/>
                  </a:cubicBezTo>
                  <a:cubicBezTo>
                    <a:pt x="115" y="353"/>
                    <a:pt x="108" y="315"/>
                    <a:pt x="102" y="270"/>
                  </a:cubicBezTo>
                  <a:cubicBezTo>
                    <a:pt x="83" y="181"/>
                    <a:pt x="64" y="99"/>
                    <a:pt x="38" y="16"/>
                  </a:cubicBezTo>
                  <a:cubicBezTo>
                    <a:pt x="38" y="5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77"/>
            <p:cNvSpPr/>
            <p:nvPr/>
          </p:nvSpPr>
          <p:spPr>
            <a:xfrm flipH="1">
              <a:off x="7864099" y="995193"/>
              <a:ext cx="19958" cy="100089"/>
            </a:xfrm>
            <a:custGeom>
              <a:rect b="b" l="l" r="r" t="t"/>
              <a:pathLst>
                <a:path extrusionOk="0" h="672" w="134">
                  <a:moveTo>
                    <a:pt x="17" y="0"/>
                  </a:moveTo>
                  <a:cubicBezTo>
                    <a:pt x="9" y="0"/>
                    <a:pt x="0" y="7"/>
                    <a:pt x="0" y="18"/>
                  </a:cubicBezTo>
                  <a:cubicBezTo>
                    <a:pt x="13" y="126"/>
                    <a:pt x="38" y="234"/>
                    <a:pt x="45" y="336"/>
                  </a:cubicBezTo>
                  <a:cubicBezTo>
                    <a:pt x="51" y="387"/>
                    <a:pt x="51" y="444"/>
                    <a:pt x="51" y="495"/>
                  </a:cubicBezTo>
                  <a:lnTo>
                    <a:pt x="51" y="577"/>
                  </a:lnTo>
                  <a:cubicBezTo>
                    <a:pt x="57" y="603"/>
                    <a:pt x="64" y="635"/>
                    <a:pt x="70" y="660"/>
                  </a:cubicBezTo>
                  <a:cubicBezTo>
                    <a:pt x="73" y="669"/>
                    <a:pt x="80" y="672"/>
                    <a:pt x="87" y="672"/>
                  </a:cubicBezTo>
                  <a:cubicBezTo>
                    <a:pt x="96" y="672"/>
                    <a:pt x="105" y="667"/>
                    <a:pt x="108" y="660"/>
                  </a:cubicBezTo>
                  <a:cubicBezTo>
                    <a:pt x="121" y="635"/>
                    <a:pt x="127" y="603"/>
                    <a:pt x="134" y="577"/>
                  </a:cubicBezTo>
                  <a:cubicBezTo>
                    <a:pt x="134" y="546"/>
                    <a:pt x="134" y="520"/>
                    <a:pt x="134" y="495"/>
                  </a:cubicBezTo>
                  <a:cubicBezTo>
                    <a:pt x="134" y="438"/>
                    <a:pt x="127" y="380"/>
                    <a:pt x="121" y="329"/>
                  </a:cubicBezTo>
                  <a:cubicBezTo>
                    <a:pt x="108" y="215"/>
                    <a:pt x="76" y="107"/>
                    <a:pt x="32" y="12"/>
                  </a:cubicBezTo>
                  <a:cubicBezTo>
                    <a:pt x="29" y="4"/>
                    <a:pt x="23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77"/>
            <p:cNvSpPr/>
            <p:nvPr/>
          </p:nvSpPr>
          <p:spPr>
            <a:xfrm flipH="1">
              <a:off x="8515276" y="1084410"/>
              <a:ext cx="8639" cy="35448"/>
            </a:xfrm>
            <a:custGeom>
              <a:rect b="b" l="l" r="r" t="t"/>
              <a:pathLst>
                <a:path extrusionOk="0" h="238" w="58">
                  <a:moveTo>
                    <a:pt x="41" y="1"/>
                  </a:moveTo>
                  <a:cubicBezTo>
                    <a:pt x="35" y="1"/>
                    <a:pt x="29" y="4"/>
                    <a:pt x="26" y="10"/>
                  </a:cubicBezTo>
                  <a:cubicBezTo>
                    <a:pt x="19" y="42"/>
                    <a:pt x="7" y="74"/>
                    <a:pt x="7" y="112"/>
                  </a:cubicBezTo>
                  <a:cubicBezTo>
                    <a:pt x="0" y="144"/>
                    <a:pt x="0" y="182"/>
                    <a:pt x="0" y="213"/>
                  </a:cubicBezTo>
                  <a:cubicBezTo>
                    <a:pt x="0" y="229"/>
                    <a:pt x="13" y="237"/>
                    <a:pt x="26" y="237"/>
                  </a:cubicBezTo>
                  <a:cubicBezTo>
                    <a:pt x="38" y="237"/>
                    <a:pt x="51" y="229"/>
                    <a:pt x="51" y="213"/>
                  </a:cubicBezTo>
                  <a:cubicBezTo>
                    <a:pt x="51" y="182"/>
                    <a:pt x="58" y="150"/>
                    <a:pt x="58" y="112"/>
                  </a:cubicBezTo>
                  <a:cubicBezTo>
                    <a:pt x="58" y="80"/>
                    <a:pt x="58" y="42"/>
                    <a:pt x="51" y="10"/>
                  </a:cubicBezTo>
                  <a:cubicBezTo>
                    <a:pt x="51" y="4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77"/>
            <p:cNvSpPr/>
            <p:nvPr/>
          </p:nvSpPr>
          <p:spPr>
            <a:xfrm flipH="1">
              <a:off x="7918910" y="970916"/>
              <a:ext cx="11618" cy="51832"/>
            </a:xfrm>
            <a:custGeom>
              <a:rect b="b" l="l" r="r" t="t"/>
              <a:pathLst>
                <a:path extrusionOk="0" h="348" w="78">
                  <a:moveTo>
                    <a:pt x="36" y="1"/>
                  </a:moveTo>
                  <a:cubicBezTo>
                    <a:pt x="33" y="1"/>
                    <a:pt x="29" y="2"/>
                    <a:pt x="26" y="3"/>
                  </a:cubicBezTo>
                  <a:cubicBezTo>
                    <a:pt x="7" y="3"/>
                    <a:pt x="1" y="22"/>
                    <a:pt x="1" y="35"/>
                  </a:cubicBezTo>
                  <a:cubicBezTo>
                    <a:pt x="14" y="86"/>
                    <a:pt x="14" y="130"/>
                    <a:pt x="14" y="181"/>
                  </a:cubicBezTo>
                  <a:lnTo>
                    <a:pt x="14" y="219"/>
                  </a:lnTo>
                  <a:cubicBezTo>
                    <a:pt x="7" y="232"/>
                    <a:pt x="7" y="245"/>
                    <a:pt x="14" y="257"/>
                  </a:cubicBezTo>
                  <a:cubicBezTo>
                    <a:pt x="14" y="283"/>
                    <a:pt x="14" y="308"/>
                    <a:pt x="14" y="340"/>
                  </a:cubicBezTo>
                  <a:cubicBezTo>
                    <a:pt x="14" y="344"/>
                    <a:pt x="18" y="347"/>
                    <a:pt x="23" y="347"/>
                  </a:cubicBezTo>
                  <a:cubicBezTo>
                    <a:pt x="26" y="347"/>
                    <a:pt x="30" y="345"/>
                    <a:pt x="33" y="340"/>
                  </a:cubicBezTo>
                  <a:cubicBezTo>
                    <a:pt x="45" y="321"/>
                    <a:pt x="52" y="289"/>
                    <a:pt x="64" y="270"/>
                  </a:cubicBezTo>
                  <a:cubicBezTo>
                    <a:pt x="71" y="257"/>
                    <a:pt x="71" y="245"/>
                    <a:pt x="77" y="226"/>
                  </a:cubicBezTo>
                  <a:cubicBezTo>
                    <a:pt x="77" y="213"/>
                    <a:pt x="77" y="200"/>
                    <a:pt x="77" y="187"/>
                  </a:cubicBezTo>
                  <a:cubicBezTo>
                    <a:pt x="77" y="130"/>
                    <a:pt x="71" y="73"/>
                    <a:pt x="58" y="22"/>
                  </a:cubicBezTo>
                  <a:cubicBezTo>
                    <a:pt x="53" y="8"/>
                    <a:pt x="45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77"/>
            <p:cNvSpPr/>
            <p:nvPr/>
          </p:nvSpPr>
          <p:spPr>
            <a:xfrm flipH="1">
              <a:off x="7934996" y="964064"/>
              <a:ext cx="14894" cy="54662"/>
            </a:xfrm>
            <a:custGeom>
              <a:rect b="b" l="l" r="r" t="t"/>
              <a:pathLst>
                <a:path extrusionOk="0" h="367" w="100">
                  <a:moveTo>
                    <a:pt x="11" y="1"/>
                  </a:moveTo>
                  <a:cubicBezTo>
                    <a:pt x="5" y="1"/>
                    <a:pt x="0" y="4"/>
                    <a:pt x="4" y="11"/>
                  </a:cubicBezTo>
                  <a:cubicBezTo>
                    <a:pt x="4" y="17"/>
                    <a:pt x="4" y="17"/>
                    <a:pt x="4" y="24"/>
                  </a:cubicBezTo>
                  <a:cubicBezTo>
                    <a:pt x="4" y="24"/>
                    <a:pt x="4" y="30"/>
                    <a:pt x="4" y="36"/>
                  </a:cubicBezTo>
                  <a:lnTo>
                    <a:pt x="4" y="49"/>
                  </a:lnTo>
                  <a:cubicBezTo>
                    <a:pt x="4" y="62"/>
                    <a:pt x="4" y="75"/>
                    <a:pt x="4" y="87"/>
                  </a:cubicBezTo>
                  <a:cubicBezTo>
                    <a:pt x="4" y="113"/>
                    <a:pt x="10" y="138"/>
                    <a:pt x="16" y="170"/>
                  </a:cubicBezTo>
                  <a:cubicBezTo>
                    <a:pt x="16" y="195"/>
                    <a:pt x="16" y="221"/>
                    <a:pt x="23" y="246"/>
                  </a:cubicBezTo>
                  <a:cubicBezTo>
                    <a:pt x="23" y="272"/>
                    <a:pt x="23" y="297"/>
                    <a:pt x="23" y="329"/>
                  </a:cubicBezTo>
                  <a:cubicBezTo>
                    <a:pt x="23" y="348"/>
                    <a:pt x="36" y="361"/>
                    <a:pt x="55" y="367"/>
                  </a:cubicBezTo>
                  <a:cubicBezTo>
                    <a:pt x="74" y="367"/>
                    <a:pt x="93" y="354"/>
                    <a:pt x="99" y="335"/>
                  </a:cubicBezTo>
                  <a:cubicBezTo>
                    <a:pt x="99" y="278"/>
                    <a:pt x="99" y="214"/>
                    <a:pt x="86" y="157"/>
                  </a:cubicBezTo>
                  <a:cubicBezTo>
                    <a:pt x="80" y="132"/>
                    <a:pt x="74" y="106"/>
                    <a:pt x="67" y="81"/>
                  </a:cubicBezTo>
                  <a:cubicBezTo>
                    <a:pt x="61" y="68"/>
                    <a:pt x="55" y="56"/>
                    <a:pt x="48" y="43"/>
                  </a:cubicBezTo>
                  <a:cubicBezTo>
                    <a:pt x="48" y="36"/>
                    <a:pt x="42" y="30"/>
                    <a:pt x="36" y="24"/>
                  </a:cubicBezTo>
                  <a:cubicBezTo>
                    <a:pt x="36" y="17"/>
                    <a:pt x="36" y="17"/>
                    <a:pt x="29" y="17"/>
                  </a:cubicBezTo>
                  <a:cubicBezTo>
                    <a:pt x="29" y="11"/>
                    <a:pt x="23" y="11"/>
                    <a:pt x="23" y="5"/>
                  </a:cubicBezTo>
                  <a:cubicBezTo>
                    <a:pt x="20" y="2"/>
                    <a:pt x="15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77"/>
            <p:cNvSpPr/>
            <p:nvPr/>
          </p:nvSpPr>
          <p:spPr>
            <a:xfrm flipH="1">
              <a:off x="7987125" y="985512"/>
              <a:ext cx="10575" cy="48257"/>
            </a:xfrm>
            <a:custGeom>
              <a:rect b="b" l="l" r="r" t="t"/>
              <a:pathLst>
                <a:path extrusionOk="0" h="324" w="71">
                  <a:moveTo>
                    <a:pt x="21" y="0"/>
                  </a:moveTo>
                  <a:cubicBezTo>
                    <a:pt x="12" y="0"/>
                    <a:pt x="3" y="7"/>
                    <a:pt x="7" y="20"/>
                  </a:cubicBezTo>
                  <a:cubicBezTo>
                    <a:pt x="20" y="64"/>
                    <a:pt x="26" y="115"/>
                    <a:pt x="20" y="159"/>
                  </a:cubicBezTo>
                  <a:cubicBezTo>
                    <a:pt x="20" y="185"/>
                    <a:pt x="13" y="210"/>
                    <a:pt x="13" y="236"/>
                  </a:cubicBezTo>
                  <a:cubicBezTo>
                    <a:pt x="13" y="261"/>
                    <a:pt x="1" y="280"/>
                    <a:pt x="1" y="306"/>
                  </a:cubicBezTo>
                  <a:cubicBezTo>
                    <a:pt x="1" y="315"/>
                    <a:pt x="4" y="324"/>
                    <a:pt x="10" y="324"/>
                  </a:cubicBezTo>
                  <a:cubicBezTo>
                    <a:pt x="13" y="324"/>
                    <a:pt x="16" y="322"/>
                    <a:pt x="20" y="318"/>
                  </a:cubicBezTo>
                  <a:cubicBezTo>
                    <a:pt x="51" y="274"/>
                    <a:pt x="71" y="223"/>
                    <a:pt x="64" y="166"/>
                  </a:cubicBezTo>
                  <a:cubicBezTo>
                    <a:pt x="64" y="109"/>
                    <a:pt x="51" y="58"/>
                    <a:pt x="32" y="7"/>
                  </a:cubicBezTo>
                  <a:cubicBezTo>
                    <a:pt x="30" y="2"/>
                    <a:pt x="26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77"/>
            <p:cNvSpPr/>
            <p:nvPr/>
          </p:nvSpPr>
          <p:spPr>
            <a:xfrm flipH="1">
              <a:off x="8056235" y="1833591"/>
              <a:ext cx="110366" cy="153262"/>
            </a:xfrm>
            <a:custGeom>
              <a:rect b="b" l="l" r="r" t="t"/>
              <a:pathLst>
                <a:path extrusionOk="0" h="1029" w="741">
                  <a:moveTo>
                    <a:pt x="712" y="0"/>
                  </a:moveTo>
                  <a:cubicBezTo>
                    <a:pt x="706" y="0"/>
                    <a:pt x="700" y="3"/>
                    <a:pt x="696" y="7"/>
                  </a:cubicBezTo>
                  <a:cubicBezTo>
                    <a:pt x="626" y="77"/>
                    <a:pt x="569" y="159"/>
                    <a:pt x="525" y="248"/>
                  </a:cubicBezTo>
                  <a:cubicBezTo>
                    <a:pt x="474" y="337"/>
                    <a:pt x="423" y="426"/>
                    <a:pt x="366" y="509"/>
                  </a:cubicBezTo>
                  <a:cubicBezTo>
                    <a:pt x="258" y="680"/>
                    <a:pt x="131" y="839"/>
                    <a:pt x="10" y="1004"/>
                  </a:cubicBezTo>
                  <a:cubicBezTo>
                    <a:pt x="1" y="1018"/>
                    <a:pt x="11" y="1029"/>
                    <a:pt x="25" y="1029"/>
                  </a:cubicBezTo>
                  <a:cubicBezTo>
                    <a:pt x="30" y="1029"/>
                    <a:pt x="36" y="1027"/>
                    <a:pt x="42" y="1024"/>
                  </a:cubicBezTo>
                  <a:cubicBezTo>
                    <a:pt x="200" y="890"/>
                    <a:pt x="340" y="738"/>
                    <a:pt x="461" y="566"/>
                  </a:cubicBezTo>
                  <a:cubicBezTo>
                    <a:pt x="525" y="483"/>
                    <a:pt x="582" y="394"/>
                    <a:pt x="633" y="305"/>
                  </a:cubicBezTo>
                  <a:cubicBezTo>
                    <a:pt x="690" y="223"/>
                    <a:pt x="728" y="128"/>
                    <a:pt x="741" y="26"/>
                  </a:cubicBezTo>
                  <a:cubicBezTo>
                    <a:pt x="736" y="9"/>
                    <a:pt x="724" y="0"/>
                    <a:pt x="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77"/>
            <p:cNvSpPr/>
            <p:nvPr/>
          </p:nvSpPr>
          <p:spPr>
            <a:xfrm flipH="1">
              <a:off x="8030617" y="1769694"/>
              <a:ext cx="19065" cy="38874"/>
            </a:xfrm>
            <a:custGeom>
              <a:rect b="b" l="l" r="r" t="t"/>
              <a:pathLst>
                <a:path extrusionOk="0" h="261" w="128">
                  <a:moveTo>
                    <a:pt x="109" y="0"/>
                  </a:moveTo>
                  <a:cubicBezTo>
                    <a:pt x="105" y="0"/>
                    <a:pt x="102" y="4"/>
                    <a:pt x="102" y="10"/>
                  </a:cubicBezTo>
                  <a:cubicBezTo>
                    <a:pt x="95" y="16"/>
                    <a:pt x="89" y="29"/>
                    <a:pt x="89" y="35"/>
                  </a:cubicBezTo>
                  <a:cubicBezTo>
                    <a:pt x="89" y="48"/>
                    <a:pt x="83" y="54"/>
                    <a:pt x="76" y="67"/>
                  </a:cubicBezTo>
                  <a:cubicBezTo>
                    <a:pt x="70" y="80"/>
                    <a:pt x="70" y="99"/>
                    <a:pt x="64" y="118"/>
                  </a:cubicBezTo>
                  <a:cubicBezTo>
                    <a:pt x="51" y="156"/>
                    <a:pt x="32" y="188"/>
                    <a:pt x="6" y="220"/>
                  </a:cubicBezTo>
                  <a:cubicBezTo>
                    <a:pt x="0" y="232"/>
                    <a:pt x="6" y="245"/>
                    <a:pt x="19" y="258"/>
                  </a:cubicBezTo>
                  <a:cubicBezTo>
                    <a:pt x="21" y="260"/>
                    <a:pt x="24" y="260"/>
                    <a:pt x="27" y="260"/>
                  </a:cubicBezTo>
                  <a:cubicBezTo>
                    <a:pt x="35" y="260"/>
                    <a:pt x="46" y="254"/>
                    <a:pt x="51" y="245"/>
                  </a:cubicBezTo>
                  <a:cubicBezTo>
                    <a:pt x="76" y="213"/>
                    <a:pt x="95" y="175"/>
                    <a:pt x="108" y="131"/>
                  </a:cubicBezTo>
                  <a:cubicBezTo>
                    <a:pt x="115" y="124"/>
                    <a:pt x="115" y="112"/>
                    <a:pt x="121" y="105"/>
                  </a:cubicBezTo>
                  <a:cubicBezTo>
                    <a:pt x="121" y="93"/>
                    <a:pt x="121" y="80"/>
                    <a:pt x="127" y="74"/>
                  </a:cubicBezTo>
                  <a:lnTo>
                    <a:pt x="127" y="42"/>
                  </a:lnTo>
                  <a:cubicBezTo>
                    <a:pt x="121" y="29"/>
                    <a:pt x="121" y="16"/>
                    <a:pt x="121" y="10"/>
                  </a:cubicBezTo>
                  <a:cubicBezTo>
                    <a:pt x="118" y="4"/>
                    <a:pt x="113" y="0"/>
                    <a:pt x="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77"/>
            <p:cNvSpPr/>
            <p:nvPr/>
          </p:nvSpPr>
          <p:spPr>
            <a:xfrm flipH="1">
              <a:off x="8078874" y="1815718"/>
              <a:ext cx="26661" cy="49151"/>
            </a:xfrm>
            <a:custGeom>
              <a:rect b="b" l="l" r="r" t="t"/>
              <a:pathLst>
                <a:path extrusionOk="0" h="330" w="179">
                  <a:moveTo>
                    <a:pt x="166" y="1"/>
                  </a:moveTo>
                  <a:cubicBezTo>
                    <a:pt x="163" y="1"/>
                    <a:pt x="161" y="2"/>
                    <a:pt x="159" y="6"/>
                  </a:cubicBezTo>
                  <a:cubicBezTo>
                    <a:pt x="121" y="51"/>
                    <a:pt x="96" y="95"/>
                    <a:pt x="76" y="146"/>
                  </a:cubicBezTo>
                  <a:cubicBezTo>
                    <a:pt x="57" y="197"/>
                    <a:pt x="32" y="248"/>
                    <a:pt x="13" y="298"/>
                  </a:cubicBezTo>
                  <a:cubicBezTo>
                    <a:pt x="0" y="315"/>
                    <a:pt x="13" y="329"/>
                    <a:pt x="28" y="329"/>
                  </a:cubicBezTo>
                  <a:cubicBezTo>
                    <a:pt x="36" y="329"/>
                    <a:pt x="45" y="326"/>
                    <a:pt x="51" y="317"/>
                  </a:cubicBezTo>
                  <a:lnTo>
                    <a:pt x="121" y="171"/>
                  </a:lnTo>
                  <a:cubicBezTo>
                    <a:pt x="146" y="127"/>
                    <a:pt x="165" y="76"/>
                    <a:pt x="178" y="19"/>
                  </a:cubicBezTo>
                  <a:cubicBezTo>
                    <a:pt x="178" y="10"/>
                    <a:pt x="172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77"/>
            <p:cNvSpPr/>
            <p:nvPr/>
          </p:nvSpPr>
          <p:spPr>
            <a:xfrm flipH="1">
              <a:off x="8238838" y="1997576"/>
              <a:ext cx="21001" cy="35597"/>
            </a:xfrm>
            <a:custGeom>
              <a:rect b="b" l="l" r="r" t="t"/>
              <a:pathLst>
                <a:path extrusionOk="0" h="239" w="141">
                  <a:moveTo>
                    <a:pt x="120" y="0"/>
                  </a:moveTo>
                  <a:cubicBezTo>
                    <a:pt x="116" y="0"/>
                    <a:pt x="112" y="2"/>
                    <a:pt x="108" y="5"/>
                  </a:cubicBezTo>
                  <a:cubicBezTo>
                    <a:pt x="83" y="37"/>
                    <a:pt x="64" y="69"/>
                    <a:pt x="51" y="100"/>
                  </a:cubicBezTo>
                  <a:cubicBezTo>
                    <a:pt x="38" y="132"/>
                    <a:pt x="19" y="164"/>
                    <a:pt x="7" y="196"/>
                  </a:cubicBezTo>
                  <a:cubicBezTo>
                    <a:pt x="0" y="209"/>
                    <a:pt x="7" y="228"/>
                    <a:pt x="19" y="234"/>
                  </a:cubicBezTo>
                  <a:cubicBezTo>
                    <a:pt x="22" y="237"/>
                    <a:pt x="27" y="238"/>
                    <a:pt x="32" y="238"/>
                  </a:cubicBezTo>
                  <a:cubicBezTo>
                    <a:pt x="39" y="238"/>
                    <a:pt x="47" y="235"/>
                    <a:pt x="51" y="228"/>
                  </a:cubicBezTo>
                  <a:lnTo>
                    <a:pt x="102" y="126"/>
                  </a:lnTo>
                  <a:cubicBezTo>
                    <a:pt x="121" y="94"/>
                    <a:pt x="134" y="56"/>
                    <a:pt x="140" y="24"/>
                  </a:cubicBezTo>
                  <a:cubicBezTo>
                    <a:pt x="140" y="10"/>
                    <a:pt x="130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77"/>
            <p:cNvSpPr/>
            <p:nvPr/>
          </p:nvSpPr>
          <p:spPr>
            <a:xfrm flipH="1">
              <a:off x="8322395" y="2084708"/>
              <a:ext cx="31129" cy="41108"/>
            </a:xfrm>
            <a:custGeom>
              <a:rect b="b" l="l" r="r" t="t"/>
              <a:pathLst>
                <a:path extrusionOk="0" h="276" w="209">
                  <a:moveTo>
                    <a:pt x="182" y="1"/>
                  </a:moveTo>
                  <a:cubicBezTo>
                    <a:pt x="178" y="1"/>
                    <a:pt x="175" y="2"/>
                    <a:pt x="172" y="5"/>
                  </a:cubicBezTo>
                  <a:cubicBezTo>
                    <a:pt x="159" y="11"/>
                    <a:pt x="146" y="24"/>
                    <a:pt x="140" y="30"/>
                  </a:cubicBezTo>
                  <a:lnTo>
                    <a:pt x="121" y="62"/>
                  </a:lnTo>
                  <a:cubicBezTo>
                    <a:pt x="108" y="81"/>
                    <a:pt x="96" y="100"/>
                    <a:pt x="83" y="119"/>
                  </a:cubicBezTo>
                  <a:lnTo>
                    <a:pt x="7" y="240"/>
                  </a:lnTo>
                  <a:cubicBezTo>
                    <a:pt x="0" y="253"/>
                    <a:pt x="0" y="265"/>
                    <a:pt x="19" y="272"/>
                  </a:cubicBezTo>
                  <a:cubicBezTo>
                    <a:pt x="22" y="274"/>
                    <a:pt x="27" y="276"/>
                    <a:pt x="32" y="276"/>
                  </a:cubicBezTo>
                  <a:cubicBezTo>
                    <a:pt x="39" y="276"/>
                    <a:pt x="47" y="273"/>
                    <a:pt x="51" y="265"/>
                  </a:cubicBezTo>
                  <a:lnTo>
                    <a:pt x="127" y="151"/>
                  </a:lnTo>
                  <a:cubicBezTo>
                    <a:pt x="146" y="132"/>
                    <a:pt x="159" y="113"/>
                    <a:pt x="172" y="94"/>
                  </a:cubicBezTo>
                  <a:cubicBezTo>
                    <a:pt x="185" y="75"/>
                    <a:pt x="197" y="56"/>
                    <a:pt x="204" y="30"/>
                  </a:cubicBezTo>
                  <a:cubicBezTo>
                    <a:pt x="209" y="1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77"/>
            <p:cNvSpPr/>
            <p:nvPr/>
          </p:nvSpPr>
          <p:spPr>
            <a:xfrm flipH="1">
              <a:off x="7562192" y="219799"/>
              <a:ext cx="1785225" cy="2544980"/>
            </a:xfrm>
            <a:custGeom>
              <a:rect b="b" l="l" r="r" t="t"/>
              <a:pathLst>
                <a:path extrusionOk="0" h="17087" w="11986">
                  <a:moveTo>
                    <a:pt x="9584" y="2307"/>
                  </a:moveTo>
                  <a:cubicBezTo>
                    <a:pt x="9825" y="2390"/>
                    <a:pt x="10029" y="2555"/>
                    <a:pt x="10162" y="2778"/>
                  </a:cubicBezTo>
                  <a:cubicBezTo>
                    <a:pt x="10181" y="2809"/>
                    <a:pt x="10194" y="2847"/>
                    <a:pt x="10213" y="2879"/>
                  </a:cubicBezTo>
                  <a:cubicBezTo>
                    <a:pt x="10073" y="2835"/>
                    <a:pt x="9946" y="2758"/>
                    <a:pt x="9844" y="2663"/>
                  </a:cubicBezTo>
                  <a:cubicBezTo>
                    <a:pt x="9781" y="2606"/>
                    <a:pt x="9724" y="2549"/>
                    <a:pt x="9673" y="2479"/>
                  </a:cubicBezTo>
                  <a:cubicBezTo>
                    <a:pt x="9647" y="2447"/>
                    <a:pt x="9628" y="2409"/>
                    <a:pt x="9603" y="2377"/>
                  </a:cubicBezTo>
                  <a:lnTo>
                    <a:pt x="9584" y="2352"/>
                  </a:lnTo>
                  <a:cubicBezTo>
                    <a:pt x="9584" y="2345"/>
                    <a:pt x="9584" y="2339"/>
                    <a:pt x="9584" y="2333"/>
                  </a:cubicBezTo>
                  <a:lnTo>
                    <a:pt x="9584" y="2307"/>
                  </a:lnTo>
                  <a:close/>
                  <a:moveTo>
                    <a:pt x="10410" y="1125"/>
                  </a:moveTo>
                  <a:cubicBezTo>
                    <a:pt x="10423" y="1151"/>
                    <a:pt x="10435" y="1170"/>
                    <a:pt x="10448" y="1189"/>
                  </a:cubicBezTo>
                  <a:cubicBezTo>
                    <a:pt x="10467" y="1221"/>
                    <a:pt x="10492" y="1259"/>
                    <a:pt x="10518" y="1303"/>
                  </a:cubicBezTo>
                  <a:lnTo>
                    <a:pt x="10518" y="1297"/>
                  </a:lnTo>
                  <a:cubicBezTo>
                    <a:pt x="10562" y="1379"/>
                    <a:pt x="10600" y="1456"/>
                    <a:pt x="10639" y="1538"/>
                  </a:cubicBezTo>
                  <a:cubicBezTo>
                    <a:pt x="10709" y="1697"/>
                    <a:pt x="10753" y="1869"/>
                    <a:pt x="10778" y="2047"/>
                  </a:cubicBezTo>
                  <a:cubicBezTo>
                    <a:pt x="10823" y="2409"/>
                    <a:pt x="10759" y="2778"/>
                    <a:pt x="10588" y="3102"/>
                  </a:cubicBezTo>
                  <a:cubicBezTo>
                    <a:pt x="10543" y="3191"/>
                    <a:pt x="10486" y="3280"/>
                    <a:pt x="10429" y="3362"/>
                  </a:cubicBezTo>
                  <a:cubicBezTo>
                    <a:pt x="10403" y="3400"/>
                    <a:pt x="10372" y="3432"/>
                    <a:pt x="10346" y="3464"/>
                  </a:cubicBezTo>
                  <a:cubicBezTo>
                    <a:pt x="10346" y="3445"/>
                    <a:pt x="10353" y="3426"/>
                    <a:pt x="10359" y="3407"/>
                  </a:cubicBezTo>
                  <a:cubicBezTo>
                    <a:pt x="10365" y="3330"/>
                    <a:pt x="10372" y="3254"/>
                    <a:pt x="10365" y="3178"/>
                  </a:cubicBezTo>
                  <a:cubicBezTo>
                    <a:pt x="10359" y="3025"/>
                    <a:pt x="10315" y="2866"/>
                    <a:pt x="10238" y="2733"/>
                  </a:cubicBezTo>
                  <a:cubicBezTo>
                    <a:pt x="10124" y="2530"/>
                    <a:pt x="9952" y="2377"/>
                    <a:pt x="9743" y="2288"/>
                  </a:cubicBezTo>
                  <a:cubicBezTo>
                    <a:pt x="9692" y="2263"/>
                    <a:pt x="9635" y="2250"/>
                    <a:pt x="9584" y="2244"/>
                  </a:cubicBezTo>
                  <a:cubicBezTo>
                    <a:pt x="9577" y="2237"/>
                    <a:pt x="9577" y="2225"/>
                    <a:pt x="9571" y="2218"/>
                  </a:cubicBezTo>
                  <a:cubicBezTo>
                    <a:pt x="9571" y="2180"/>
                    <a:pt x="9577" y="2148"/>
                    <a:pt x="9584" y="2110"/>
                  </a:cubicBezTo>
                  <a:cubicBezTo>
                    <a:pt x="9596" y="2047"/>
                    <a:pt x="9616" y="1983"/>
                    <a:pt x="9641" y="1920"/>
                  </a:cubicBezTo>
                  <a:cubicBezTo>
                    <a:pt x="9736" y="1659"/>
                    <a:pt x="9908" y="1437"/>
                    <a:pt x="10130" y="1278"/>
                  </a:cubicBezTo>
                  <a:cubicBezTo>
                    <a:pt x="10181" y="1240"/>
                    <a:pt x="10238" y="1202"/>
                    <a:pt x="10302" y="1176"/>
                  </a:cubicBezTo>
                  <a:cubicBezTo>
                    <a:pt x="10334" y="1157"/>
                    <a:pt x="10372" y="1144"/>
                    <a:pt x="10410" y="1125"/>
                  </a:cubicBezTo>
                  <a:close/>
                  <a:moveTo>
                    <a:pt x="11770" y="9908"/>
                  </a:moveTo>
                  <a:lnTo>
                    <a:pt x="11770" y="9908"/>
                  </a:lnTo>
                  <a:cubicBezTo>
                    <a:pt x="11744" y="9952"/>
                    <a:pt x="11719" y="10003"/>
                    <a:pt x="11694" y="10047"/>
                  </a:cubicBezTo>
                  <a:cubicBezTo>
                    <a:pt x="11678" y="10073"/>
                    <a:pt x="11700" y="10103"/>
                    <a:pt x="11726" y="10103"/>
                  </a:cubicBezTo>
                  <a:cubicBezTo>
                    <a:pt x="11732" y="10103"/>
                    <a:pt x="11738" y="10102"/>
                    <a:pt x="11744" y="10098"/>
                  </a:cubicBezTo>
                  <a:lnTo>
                    <a:pt x="11770" y="10086"/>
                  </a:lnTo>
                  <a:lnTo>
                    <a:pt x="11770" y="10086"/>
                  </a:lnTo>
                  <a:cubicBezTo>
                    <a:pt x="11458" y="10333"/>
                    <a:pt x="11153" y="10594"/>
                    <a:pt x="10842" y="10848"/>
                  </a:cubicBezTo>
                  <a:lnTo>
                    <a:pt x="10836" y="10854"/>
                  </a:lnTo>
                  <a:lnTo>
                    <a:pt x="10829" y="10842"/>
                  </a:lnTo>
                  <a:cubicBezTo>
                    <a:pt x="10778" y="10810"/>
                    <a:pt x="10728" y="10785"/>
                    <a:pt x="10677" y="10766"/>
                  </a:cubicBezTo>
                  <a:lnTo>
                    <a:pt x="10702" y="10746"/>
                  </a:lnTo>
                  <a:lnTo>
                    <a:pt x="10759" y="10721"/>
                  </a:lnTo>
                  <a:cubicBezTo>
                    <a:pt x="10766" y="10727"/>
                    <a:pt x="10772" y="10734"/>
                    <a:pt x="10778" y="10740"/>
                  </a:cubicBezTo>
                  <a:lnTo>
                    <a:pt x="10842" y="10683"/>
                  </a:lnTo>
                  <a:cubicBezTo>
                    <a:pt x="10912" y="10626"/>
                    <a:pt x="10975" y="10575"/>
                    <a:pt x="11045" y="10518"/>
                  </a:cubicBezTo>
                  <a:cubicBezTo>
                    <a:pt x="11115" y="10467"/>
                    <a:pt x="11179" y="10403"/>
                    <a:pt x="11236" y="10333"/>
                  </a:cubicBezTo>
                  <a:cubicBezTo>
                    <a:pt x="11242" y="10327"/>
                    <a:pt x="11242" y="10321"/>
                    <a:pt x="11236" y="10308"/>
                  </a:cubicBezTo>
                  <a:cubicBezTo>
                    <a:pt x="11414" y="10175"/>
                    <a:pt x="11592" y="10041"/>
                    <a:pt x="11770" y="9908"/>
                  </a:cubicBezTo>
                  <a:close/>
                  <a:moveTo>
                    <a:pt x="10486" y="10829"/>
                  </a:moveTo>
                  <a:cubicBezTo>
                    <a:pt x="10569" y="10835"/>
                    <a:pt x="10651" y="10854"/>
                    <a:pt x="10721" y="10899"/>
                  </a:cubicBezTo>
                  <a:cubicBezTo>
                    <a:pt x="10797" y="10937"/>
                    <a:pt x="10861" y="11007"/>
                    <a:pt x="10880" y="11096"/>
                  </a:cubicBezTo>
                  <a:cubicBezTo>
                    <a:pt x="10893" y="11140"/>
                    <a:pt x="10880" y="11185"/>
                    <a:pt x="10855" y="11223"/>
                  </a:cubicBezTo>
                  <a:lnTo>
                    <a:pt x="10848" y="11223"/>
                  </a:lnTo>
                  <a:cubicBezTo>
                    <a:pt x="10842" y="11210"/>
                    <a:pt x="10836" y="11191"/>
                    <a:pt x="10823" y="11179"/>
                  </a:cubicBezTo>
                  <a:cubicBezTo>
                    <a:pt x="10817" y="11166"/>
                    <a:pt x="10804" y="11160"/>
                    <a:pt x="10785" y="11153"/>
                  </a:cubicBezTo>
                  <a:cubicBezTo>
                    <a:pt x="10721" y="11039"/>
                    <a:pt x="10632" y="10943"/>
                    <a:pt x="10531" y="10861"/>
                  </a:cubicBezTo>
                  <a:cubicBezTo>
                    <a:pt x="10518" y="10848"/>
                    <a:pt x="10499" y="10835"/>
                    <a:pt x="10486" y="10829"/>
                  </a:cubicBezTo>
                  <a:close/>
                  <a:moveTo>
                    <a:pt x="9037" y="10867"/>
                  </a:moveTo>
                  <a:cubicBezTo>
                    <a:pt x="9177" y="10931"/>
                    <a:pt x="9323" y="10969"/>
                    <a:pt x="9482" y="10975"/>
                  </a:cubicBezTo>
                  <a:cubicBezTo>
                    <a:pt x="9517" y="10978"/>
                    <a:pt x="9551" y="10979"/>
                    <a:pt x="9586" y="10979"/>
                  </a:cubicBezTo>
                  <a:cubicBezTo>
                    <a:pt x="9718" y="10979"/>
                    <a:pt x="9852" y="10961"/>
                    <a:pt x="9978" y="10931"/>
                  </a:cubicBezTo>
                  <a:cubicBezTo>
                    <a:pt x="10069" y="10905"/>
                    <a:pt x="10157" y="10879"/>
                    <a:pt x="10243" y="10879"/>
                  </a:cubicBezTo>
                  <a:cubicBezTo>
                    <a:pt x="10305" y="10879"/>
                    <a:pt x="10367" y="10893"/>
                    <a:pt x="10429" y="10931"/>
                  </a:cubicBezTo>
                  <a:cubicBezTo>
                    <a:pt x="10556" y="11020"/>
                    <a:pt x="10651" y="11134"/>
                    <a:pt x="10721" y="11268"/>
                  </a:cubicBezTo>
                  <a:cubicBezTo>
                    <a:pt x="10728" y="11280"/>
                    <a:pt x="10740" y="11293"/>
                    <a:pt x="10759" y="11293"/>
                  </a:cubicBezTo>
                  <a:cubicBezTo>
                    <a:pt x="10753" y="11318"/>
                    <a:pt x="10766" y="11344"/>
                    <a:pt x="10791" y="11357"/>
                  </a:cubicBezTo>
                  <a:cubicBezTo>
                    <a:pt x="10804" y="11382"/>
                    <a:pt x="10804" y="11414"/>
                    <a:pt x="10797" y="11439"/>
                  </a:cubicBezTo>
                  <a:lnTo>
                    <a:pt x="10791" y="11445"/>
                  </a:lnTo>
                  <a:cubicBezTo>
                    <a:pt x="10776" y="11483"/>
                    <a:pt x="10747" y="11497"/>
                    <a:pt x="10715" y="11497"/>
                  </a:cubicBezTo>
                  <a:cubicBezTo>
                    <a:pt x="10682" y="11497"/>
                    <a:pt x="10646" y="11481"/>
                    <a:pt x="10620" y="11458"/>
                  </a:cubicBezTo>
                  <a:cubicBezTo>
                    <a:pt x="10569" y="11401"/>
                    <a:pt x="10524" y="11337"/>
                    <a:pt x="10499" y="11268"/>
                  </a:cubicBezTo>
                  <a:cubicBezTo>
                    <a:pt x="10467" y="11210"/>
                    <a:pt x="10423" y="11153"/>
                    <a:pt x="10365" y="11109"/>
                  </a:cubicBezTo>
                  <a:cubicBezTo>
                    <a:pt x="10249" y="11021"/>
                    <a:pt x="10116" y="10992"/>
                    <a:pt x="9979" y="10992"/>
                  </a:cubicBezTo>
                  <a:cubicBezTo>
                    <a:pt x="9809" y="10992"/>
                    <a:pt x="9631" y="11036"/>
                    <a:pt x="9469" y="11064"/>
                  </a:cubicBezTo>
                  <a:cubicBezTo>
                    <a:pt x="9407" y="11074"/>
                    <a:pt x="9340" y="11081"/>
                    <a:pt x="9274" y="11081"/>
                  </a:cubicBezTo>
                  <a:cubicBezTo>
                    <a:pt x="9164" y="11081"/>
                    <a:pt x="9053" y="11062"/>
                    <a:pt x="8955" y="11007"/>
                  </a:cubicBezTo>
                  <a:cubicBezTo>
                    <a:pt x="8986" y="10963"/>
                    <a:pt x="9012" y="10912"/>
                    <a:pt x="9037" y="10867"/>
                  </a:cubicBezTo>
                  <a:close/>
                  <a:moveTo>
                    <a:pt x="10035" y="11083"/>
                  </a:moveTo>
                  <a:lnTo>
                    <a:pt x="10035" y="11083"/>
                  </a:lnTo>
                  <a:cubicBezTo>
                    <a:pt x="10187" y="11090"/>
                    <a:pt x="10321" y="11172"/>
                    <a:pt x="10403" y="11299"/>
                  </a:cubicBezTo>
                  <a:cubicBezTo>
                    <a:pt x="10435" y="11369"/>
                    <a:pt x="10480" y="11439"/>
                    <a:pt x="10524" y="11503"/>
                  </a:cubicBezTo>
                  <a:cubicBezTo>
                    <a:pt x="10508" y="11524"/>
                    <a:pt x="10488" y="11536"/>
                    <a:pt x="10464" y="11536"/>
                  </a:cubicBezTo>
                  <a:cubicBezTo>
                    <a:pt x="10459" y="11536"/>
                    <a:pt x="10453" y="11536"/>
                    <a:pt x="10448" y="11534"/>
                  </a:cubicBezTo>
                  <a:lnTo>
                    <a:pt x="10442" y="11534"/>
                  </a:lnTo>
                  <a:cubicBezTo>
                    <a:pt x="10384" y="11522"/>
                    <a:pt x="10346" y="11465"/>
                    <a:pt x="10308" y="11420"/>
                  </a:cubicBezTo>
                  <a:lnTo>
                    <a:pt x="10295" y="11401"/>
                  </a:lnTo>
                  <a:lnTo>
                    <a:pt x="10308" y="11388"/>
                  </a:lnTo>
                  <a:lnTo>
                    <a:pt x="10257" y="11337"/>
                  </a:lnTo>
                  <a:lnTo>
                    <a:pt x="10181" y="11242"/>
                  </a:lnTo>
                  <a:lnTo>
                    <a:pt x="10111" y="11153"/>
                  </a:lnTo>
                  <a:cubicBezTo>
                    <a:pt x="10092" y="11121"/>
                    <a:pt x="10067" y="11096"/>
                    <a:pt x="10035" y="11083"/>
                  </a:cubicBezTo>
                  <a:close/>
                  <a:moveTo>
                    <a:pt x="8936" y="11058"/>
                  </a:moveTo>
                  <a:cubicBezTo>
                    <a:pt x="9046" y="11135"/>
                    <a:pt x="9165" y="11159"/>
                    <a:pt x="9288" y="11159"/>
                  </a:cubicBezTo>
                  <a:cubicBezTo>
                    <a:pt x="9504" y="11159"/>
                    <a:pt x="9732" y="11083"/>
                    <a:pt x="9949" y="11083"/>
                  </a:cubicBezTo>
                  <a:cubicBezTo>
                    <a:pt x="9954" y="11083"/>
                    <a:pt x="9960" y="11083"/>
                    <a:pt x="9965" y="11083"/>
                  </a:cubicBezTo>
                  <a:lnTo>
                    <a:pt x="10016" y="11083"/>
                  </a:lnTo>
                  <a:cubicBezTo>
                    <a:pt x="10003" y="11083"/>
                    <a:pt x="9997" y="11090"/>
                    <a:pt x="9997" y="11102"/>
                  </a:cubicBezTo>
                  <a:cubicBezTo>
                    <a:pt x="10003" y="11140"/>
                    <a:pt x="10022" y="11179"/>
                    <a:pt x="10054" y="11210"/>
                  </a:cubicBezTo>
                  <a:lnTo>
                    <a:pt x="9940" y="11299"/>
                  </a:lnTo>
                  <a:cubicBezTo>
                    <a:pt x="9806" y="11395"/>
                    <a:pt x="9679" y="11509"/>
                    <a:pt x="9565" y="11630"/>
                  </a:cubicBezTo>
                  <a:cubicBezTo>
                    <a:pt x="9520" y="11623"/>
                    <a:pt x="9482" y="11611"/>
                    <a:pt x="9438" y="11604"/>
                  </a:cubicBezTo>
                  <a:cubicBezTo>
                    <a:pt x="9358" y="11595"/>
                    <a:pt x="9277" y="11590"/>
                    <a:pt x="9196" y="11590"/>
                  </a:cubicBezTo>
                  <a:cubicBezTo>
                    <a:pt x="9115" y="11590"/>
                    <a:pt x="9034" y="11595"/>
                    <a:pt x="8955" y="11604"/>
                  </a:cubicBezTo>
                  <a:cubicBezTo>
                    <a:pt x="8936" y="11611"/>
                    <a:pt x="8923" y="11617"/>
                    <a:pt x="8916" y="11630"/>
                  </a:cubicBezTo>
                  <a:cubicBezTo>
                    <a:pt x="8828" y="11573"/>
                    <a:pt x="8764" y="11490"/>
                    <a:pt x="8726" y="11388"/>
                  </a:cubicBezTo>
                  <a:cubicBezTo>
                    <a:pt x="8802" y="11280"/>
                    <a:pt x="8866" y="11172"/>
                    <a:pt x="8936" y="11058"/>
                  </a:cubicBezTo>
                  <a:close/>
                  <a:moveTo>
                    <a:pt x="10105" y="11293"/>
                  </a:moveTo>
                  <a:lnTo>
                    <a:pt x="10137" y="11331"/>
                  </a:lnTo>
                  <a:lnTo>
                    <a:pt x="10187" y="11395"/>
                  </a:lnTo>
                  <a:cubicBezTo>
                    <a:pt x="10060" y="11503"/>
                    <a:pt x="9933" y="11611"/>
                    <a:pt x="9806" y="11719"/>
                  </a:cubicBezTo>
                  <a:lnTo>
                    <a:pt x="9800" y="11719"/>
                  </a:lnTo>
                  <a:cubicBezTo>
                    <a:pt x="9787" y="11725"/>
                    <a:pt x="9787" y="11744"/>
                    <a:pt x="9793" y="11757"/>
                  </a:cubicBezTo>
                  <a:cubicBezTo>
                    <a:pt x="9749" y="11712"/>
                    <a:pt x="9692" y="11681"/>
                    <a:pt x="9635" y="11655"/>
                  </a:cubicBezTo>
                  <a:cubicBezTo>
                    <a:pt x="9692" y="11623"/>
                    <a:pt x="9749" y="11579"/>
                    <a:pt x="9800" y="11541"/>
                  </a:cubicBezTo>
                  <a:cubicBezTo>
                    <a:pt x="9870" y="11484"/>
                    <a:pt x="9940" y="11426"/>
                    <a:pt x="10009" y="11369"/>
                  </a:cubicBezTo>
                  <a:lnTo>
                    <a:pt x="10105" y="11293"/>
                  </a:lnTo>
                  <a:close/>
                  <a:moveTo>
                    <a:pt x="9361" y="11706"/>
                  </a:moveTo>
                  <a:cubicBezTo>
                    <a:pt x="9488" y="11712"/>
                    <a:pt x="9616" y="11751"/>
                    <a:pt x="9724" y="11820"/>
                  </a:cubicBezTo>
                  <a:cubicBezTo>
                    <a:pt x="9819" y="11890"/>
                    <a:pt x="9851" y="12011"/>
                    <a:pt x="9800" y="12119"/>
                  </a:cubicBezTo>
                  <a:cubicBezTo>
                    <a:pt x="9774" y="12176"/>
                    <a:pt x="9743" y="12227"/>
                    <a:pt x="9698" y="12278"/>
                  </a:cubicBezTo>
                  <a:cubicBezTo>
                    <a:pt x="9698" y="12272"/>
                    <a:pt x="9698" y="12272"/>
                    <a:pt x="9698" y="12272"/>
                  </a:cubicBezTo>
                  <a:cubicBezTo>
                    <a:pt x="9711" y="12214"/>
                    <a:pt x="9711" y="12164"/>
                    <a:pt x="9698" y="12113"/>
                  </a:cubicBezTo>
                  <a:cubicBezTo>
                    <a:pt x="9679" y="11967"/>
                    <a:pt x="9584" y="11846"/>
                    <a:pt x="9450" y="11795"/>
                  </a:cubicBezTo>
                  <a:cubicBezTo>
                    <a:pt x="9342" y="11757"/>
                    <a:pt x="9228" y="11725"/>
                    <a:pt x="9113" y="11706"/>
                  </a:cubicBezTo>
                  <a:close/>
                  <a:moveTo>
                    <a:pt x="9063" y="12024"/>
                  </a:moveTo>
                  <a:cubicBezTo>
                    <a:pt x="9133" y="12049"/>
                    <a:pt x="9190" y="12094"/>
                    <a:pt x="9228" y="12151"/>
                  </a:cubicBezTo>
                  <a:cubicBezTo>
                    <a:pt x="9228" y="12157"/>
                    <a:pt x="9228" y="12164"/>
                    <a:pt x="9228" y="12170"/>
                  </a:cubicBezTo>
                  <a:lnTo>
                    <a:pt x="9222" y="12170"/>
                  </a:lnTo>
                  <a:cubicBezTo>
                    <a:pt x="9222" y="12246"/>
                    <a:pt x="9234" y="12342"/>
                    <a:pt x="9177" y="12411"/>
                  </a:cubicBezTo>
                  <a:cubicBezTo>
                    <a:pt x="9157" y="12440"/>
                    <a:pt x="9119" y="12463"/>
                    <a:pt x="9084" y="12463"/>
                  </a:cubicBezTo>
                  <a:cubicBezTo>
                    <a:pt x="9064" y="12463"/>
                    <a:pt x="9045" y="12455"/>
                    <a:pt x="9031" y="12437"/>
                  </a:cubicBezTo>
                  <a:cubicBezTo>
                    <a:pt x="9025" y="12430"/>
                    <a:pt x="9018" y="12424"/>
                    <a:pt x="9012" y="12411"/>
                  </a:cubicBezTo>
                  <a:cubicBezTo>
                    <a:pt x="9056" y="12386"/>
                    <a:pt x="9088" y="12354"/>
                    <a:pt x="9126" y="12322"/>
                  </a:cubicBezTo>
                  <a:cubicBezTo>
                    <a:pt x="9153" y="12290"/>
                    <a:pt x="9125" y="12248"/>
                    <a:pt x="9093" y="12248"/>
                  </a:cubicBezTo>
                  <a:cubicBezTo>
                    <a:pt x="9087" y="12248"/>
                    <a:pt x="9081" y="12250"/>
                    <a:pt x="9075" y="12253"/>
                  </a:cubicBezTo>
                  <a:cubicBezTo>
                    <a:pt x="9050" y="12265"/>
                    <a:pt x="9025" y="12284"/>
                    <a:pt x="8999" y="12297"/>
                  </a:cubicBezTo>
                  <a:cubicBezTo>
                    <a:pt x="8999" y="12265"/>
                    <a:pt x="8999" y="12240"/>
                    <a:pt x="9005" y="12208"/>
                  </a:cubicBezTo>
                  <a:cubicBezTo>
                    <a:pt x="9012" y="12170"/>
                    <a:pt x="9012" y="12125"/>
                    <a:pt x="9005" y="12081"/>
                  </a:cubicBezTo>
                  <a:cubicBezTo>
                    <a:pt x="9031" y="12068"/>
                    <a:pt x="9050" y="12049"/>
                    <a:pt x="9063" y="12024"/>
                  </a:cubicBezTo>
                  <a:close/>
                  <a:moveTo>
                    <a:pt x="8675" y="11471"/>
                  </a:moveTo>
                  <a:cubicBezTo>
                    <a:pt x="8694" y="11541"/>
                    <a:pt x="8739" y="11611"/>
                    <a:pt x="8796" y="11662"/>
                  </a:cubicBezTo>
                  <a:cubicBezTo>
                    <a:pt x="8910" y="11776"/>
                    <a:pt x="9069" y="11801"/>
                    <a:pt x="9228" y="11833"/>
                  </a:cubicBezTo>
                  <a:cubicBezTo>
                    <a:pt x="9380" y="11865"/>
                    <a:pt x="9527" y="11903"/>
                    <a:pt x="9584" y="12056"/>
                  </a:cubicBezTo>
                  <a:cubicBezTo>
                    <a:pt x="9609" y="12113"/>
                    <a:pt x="9616" y="12183"/>
                    <a:pt x="9603" y="12246"/>
                  </a:cubicBezTo>
                  <a:lnTo>
                    <a:pt x="9596" y="12246"/>
                  </a:lnTo>
                  <a:cubicBezTo>
                    <a:pt x="9571" y="12303"/>
                    <a:pt x="9546" y="12361"/>
                    <a:pt x="9514" y="12418"/>
                  </a:cubicBezTo>
                  <a:cubicBezTo>
                    <a:pt x="9507" y="12437"/>
                    <a:pt x="9514" y="12456"/>
                    <a:pt x="9533" y="12462"/>
                  </a:cubicBezTo>
                  <a:cubicBezTo>
                    <a:pt x="9514" y="12500"/>
                    <a:pt x="9488" y="12532"/>
                    <a:pt x="9469" y="12558"/>
                  </a:cubicBezTo>
                  <a:cubicBezTo>
                    <a:pt x="9444" y="12583"/>
                    <a:pt x="9399" y="12647"/>
                    <a:pt x="9361" y="12647"/>
                  </a:cubicBezTo>
                  <a:cubicBezTo>
                    <a:pt x="9298" y="12647"/>
                    <a:pt x="9355" y="12488"/>
                    <a:pt x="9361" y="12456"/>
                  </a:cubicBezTo>
                  <a:cubicBezTo>
                    <a:pt x="9380" y="12380"/>
                    <a:pt x="9380" y="12303"/>
                    <a:pt x="9361" y="12227"/>
                  </a:cubicBezTo>
                  <a:cubicBezTo>
                    <a:pt x="9330" y="12068"/>
                    <a:pt x="9196" y="11979"/>
                    <a:pt x="9050" y="11922"/>
                  </a:cubicBezTo>
                  <a:cubicBezTo>
                    <a:pt x="8904" y="11871"/>
                    <a:pt x="8675" y="11820"/>
                    <a:pt x="8637" y="11649"/>
                  </a:cubicBezTo>
                  <a:cubicBezTo>
                    <a:pt x="8637" y="11642"/>
                    <a:pt x="8643" y="11636"/>
                    <a:pt x="8643" y="11636"/>
                  </a:cubicBezTo>
                  <a:cubicBezTo>
                    <a:pt x="8656" y="11611"/>
                    <a:pt x="8643" y="11585"/>
                    <a:pt x="8618" y="11573"/>
                  </a:cubicBezTo>
                  <a:cubicBezTo>
                    <a:pt x="8631" y="11547"/>
                    <a:pt x="8643" y="11522"/>
                    <a:pt x="8656" y="11496"/>
                  </a:cubicBezTo>
                  <a:cubicBezTo>
                    <a:pt x="8662" y="11490"/>
                    <a:pt x="8669" y="11477"/>
                    <a:pt x="8675" y="11471"/>
                  </a:cubicBezTo>
                  <a:close/>
                  <a:moveTo>
                    <a:pt x="8599" y="11719"/>
                  </a:moveTo>
                  <a:cubicBezTo>
                    <a:pt x="8631" y="11789"/>
                    <a:pt x="8675" y="11852"/>
                    <a:pt x="8745" y="11897"/>
                  </a:cubicBezTo>
                  <a:cubicBezTo>
                    <a:pt x="8739" y="11909"/>
                    <a:pt x="8745" y="11935"/>
                    <a:pt x="8770" y="11935"/>
                  </a:cubicBezTo>
                  <a:lnTo>
                    <a:pt x="8764" y="11928"/>
                  </a:lnTo>
                  <a:cubicBezTo>
                    <a:pt x="8834" y="11928"/>
                    <a:pt x="8891" y="11973"/>
                    <a:pt x="8910" y="12030"/>
                  </a:cubicBezTo>
                  <a:cubicBezTo>
                    <a:pt x="8885" y="12056"/>
                    <a:pt x="8859" y="12075"/>
                    <a:pt x="8834" y="12094"/>
                  </a:cubicBezTo>
                  <a:lnTo>
                    <a:pt x="8650" y="12240"/>
                  </a:lnTo>
                  <a:cubicBezTo>
                    <a:pt x="8522" y="12342"/>
                    <a:pt x="8395" y="12443"/>
                    <a:pt x="8275" y="12551"/>
                  </a:cubicBezTo>
                  <a:cubicBezTo>
                    <a:pt x="8078" y="12710"/>
                    <a:pt x="7887" y="12875"/>
                    <a:pt x="7703" y="13047"/>
                  </a:cubicBezTo>
                  <a:cubicBezTo>
                    <a:pt x="7804" y="12920"/>
                    <a:pt x="7900" y="12799"/>
                    <a:pt x="7989" y="12666"/>
                  </a:cubicBezTo>
                  <a:cubicBezTo>
                    <a:pt x="8109" y="12500"/>
                    <a:pt x="8224" y="12335"/>
                    <a:pt x="8332" y="12164"/>
                  </a:cubicBezTo>
                  <a:cubicBezTo>
                    <a:pt x="8434" y="12017"/>
                    <a:pt x="8522" y="11871"/>
                    <a:pt x="8599" y="11719"/>
                  </a:cubicBezTo>
                  <a:close/>
                  <a:moveTo>
                    <a:pt x="8936" y="12138"/>
                  </a:moveTo>
                  <a:cubicBezTo>
                    <a:pt x="8936" y="12202"/>
                    <a:pt x="8923" y="12272"/>
                    <a:pt x="8923" y="12342"/>
                  </a:cubicBezTo>
                  <a:cubicBezTo>
                    <a:pt x="8923" y="12348"/>
                    <a:pt x="8923" y="12354"/>
                    <a:pt x="8923" y="12361"/>
                  </a:cubicBezTo>
                  <a:lnTo>
                    <a:pt x="8796" y="12462"/>
                  </a:lnTo>
                  <a:lnTo>
                    <a:pt x="8510" y="12685"/>
                  </a:lnTo>
                  <a:cubicBezTo>
                    <a:pt x="8325" y="12824"/>
                    <a:pt x="8141" y="12971"/>
                    <a:pt x="7957" y="13117"/>
                  </a:cubicBezTo>
                  <a:cubicBezTo>
                    <a:pt x="7607" y="13390"/>
                    <a:pt x="7245" y="13663"/>
                    <a:pt x="6908" y="13949"/>
                  </a:cubicBezTo>
                  <a:cubicBezTo>
                    <a:pt x="7137" y="13720"/>
                    <a:pt x="7353" y="13473"/>
                    <a:pt x="7563" y="13225"/>
                  </a:cubicBezTo>
                  <a:cubicBezTo>
                    <a:pt x="7569" y="13225"/>
                    <a:pt x="7576" y="13225"/>
                    <a:pt x="7576" y="13218"/>
                  </a:cubicBezTo>
                  <a:cubicBezTo>
                    <a:pt x="7823" y="13015"/>
                    <a:pt x="8071" y="12812"/>
                    <a:pt x="8319" y="12608"/>
                  </a:cubicBezTo>
                  <a:cubicBezTo>
                    <a:pt x="8446" y="12513"/>
                    <a:pt x="8567" y="12411"/>
                    <a:pt x="8694" y="12316"/>
                  </a:cubicBezTo>
                  <a:cubicBezTo>
                    <a:pt x="8758" y="12265"/>
                    <a:pt x="8821" y="12214"/>
                    <a:pt x="8891" y="12164"/>
                  </a:cubicBezTo>
                  <a:cubicBezTo>
                    <a:pt x="8904" y="12157"/>
                    <a:pt x="8916" y="12145"/>
                    <a:pt x="8936" y="12138"/>
                  </a:cubicBezTo>
                  <a:close/>
                  <a:moveTo>
                    <a:pt x="5553" y="14565"/>
                  </a:moveTo>
                  <a:lnTo>
                    <a:pt x="5553" y="14565"/>
                  </a:lnTo>
                  <a:cubicBezTo>
                    <a:pt x="5481" y="14651"/>
                    <a:pt x="5407" y="14731"/>
                    <a:pt x="5326" y="14807"/>
                  </a:cubicBezTo>
                  <a:lnTo>
                    <a:pt x="5269" y="14864"/>
                  </a:lnTo>
                  <a:cubicBezTo>
                    <a:pt x="5365" y="14769"/>
                    <a:pt x="5460" y="14669"/>
                    <a:pt x="5553" y="14565"/>
                  </a:cubicBezTo>
                  <a:close/>
                  <a:moveTo>
                    <a:pt x="8351" y="11909"/>
                  </a:moveTo>
                  <a:cubicBezTo>
                    <a:pt x="8319" y="11960"/>
                    <a:pt x="8294" y="12011"/>
                    <a:pt x="8262" y="12056"/>
                  </a:cubicBezTo>
                  <a:cubicBezTo>
                    <a:pt x="8167" y="12208"/>
                    <a:pt x="8071" y="12354"/>
                    <a:pt x="7970" y="12500"/>
                  </a:cubicBezTo>
                  <a:cubicBezTo>
                    <a:pt x="7766" y="12793"/>
                    <a:pt x="7550" y="13072"/>
                    <a:pt x="7321" y="13339"/>
                  </a:cubicBezTo>
                  <a:cubicBezTo>
                    <a:pt x="6858" y="13879"/>
                    <a:pt x="6343" y="14375"/>
                    <a:pt x="5784" y="14814"/>
                  </a:cubicBezTo>
                  <a:cubicBezTo>
                    <a:pt x="5485" y="15042"/>
                    <a:pt x="5167" y="15258"/>
                    <a:pt x="4849" y="15468"/>
                  </a:cubicBezTo>
                  <a:lnTo>
                    <a:pt x="4849" y="15366"/>
                  </a:lnTo>
                  <a:cubicBezTo>
                    <a:pt x="4900" y="15328"/>
                    <a:pt x="4951" y="15284"/>
                    <a:pt x="5002" y="15239"/>
                  </a:cubicBezTo>
                  <a:cubicBezTo>
                    <a:pt x="5072" y="15176"/>
                    <a:pt x="5129" y="15106"/>
                    <a:pt x="5186" y="15030"/>
                  </a:cubicBezTo>
                  <a:cubicBezTo>
                    <a:pt x="5186" y="15023"/>
                    <a:pt x="5193" y="15023"/>
                    <a:pt x="5193" y="15017"/>
                  </a:cubicBezTo>
                  <a:cubicBezTo>
                    <a:pt x="5256" y="14966"/>
                    <a:pt x="5313" y="14909"/>
                    <a:pt x="5370" y="14858"/>
                  </a:cubicBezTo>
                  <a:cubicBezTo>
                    <a:pt x="5504" y="14737"/>
                    <a:pt x="5618" y="14604"/>
                    <a:pt x="5726" y="14464"/>
                  </a:cubicBezTo>
                  <a:cubicBezTo>
                    <a:pt x="5834" y="14318"/>
                    <a:pt x="5930" y="14172"/>
                    <a:pt x="6012" y="14013"/>
                  </a:cubicBezTo>
                  <a:cubicBezTo>
                    <a:pt x="6050" y="13937"/>
                    <a:pt x="6089" y="13854"/>
                    <a:pt x="6127" y="13778"/>
                  </a:cubicBezTo>
                  <a:cubicBezTo>
                    <a:pt x="6139" y="13746"/>
                    <a:pt x="6152" y="13714"/>
                    <a:pt x="6165" y="13682"/>
                  </a:cubicBezTo>
                  <a:cubicBezTo>
                    <a:pt x="6476" y="13543"/>
                    <a:pt x="6775" y="13371"/>
                    <a:pt x="7048" y="13168"/>
                  </a:cubicBezTo>
                  <a:cubicBezTo>
                    <a:pt x="7360" y="12932"/>
                    <a:pt x="7652" y="12678"/>
                    <a:pt x="7919" y="12399"/>
                  </a:cubicBezTo>
                  <a:cubicBezTo>
                    <a:pt x="8071" y="12240"/>
                    <a:pt x="8217" y="12075"/>
                    <a:pt x="8351" y="11909"/>
                  </a:cubicBezTo>
                  <a:close/>
                  <a:moveTo>
                    <a:pt x="8885" y="96"/>
                  </a:moveTo>
                  <a:cubicBezTo>
                    <a:pt x="9308" y="96"/>
                    <a:pt x="9717" y="248"/>
                    <a:pt x="10035" y="528"/>
                  </a:cubicBezTo>
                  <a:cubicBezTo>
                    <a:pt x="10124" y="604"/>
                    <a:pt x="10194" y="693"/>
                    <a:pt x="10257" y="788"/>
                  </a:cubicBezTo>
                  <a:cubicBezTo>
                    <a:pt x="10315" y="877"/>
                    <a:pt x="10359" y="966"/>
                    <a:pt x="10397" y="1062"/>
                  </a:cubicBezTo>
                  <a:cubicBezTo>
                    <a:pt x="10346" y="1074"/>
                    <a:pt x="10295" y="1093"/>
                    <a:pt x="10251" y="1119"/>
                  </a:cubicBezTo>
                  <a:cubicBezTo>
                    <a:pt x="10187" y="1151"/>
                    <a:pt x="10130" y="1189"/>
                    <a:pt x="10073" y="1227"/>
                  </a:cubicBezTo>
                  <a:cubicBezTo>
                    <a:pt x="9838" y="1392"/>
                    <a:pt x="9660" y="1627"/>
                    <a:pt x="9558" y="1894"/>
                  </a:cubicBezTo>
                  <a:cubicBezTo>
                    <a:pt x="9533" y="1964"/>
                    <a:pt x="9514" y="2028"/>
                    <a:pt x="9501" y="2098"/>
                  </a:cubicBezTo>
                  <a:cubicBezTo>
                    <a:pt x="9476" y="2167"/>
                    <a:pt x="9469" y="2237"/>
                    <a:pt x="9488" y="2307"/>
                  </a:cubicBezTo>
                  <a:cubicBezTo>
                    <a:pt x="9488" y="2307"/>
                    <a:pt x="9495" y="2314"/>
                    <a:pt x="9495" y="2314"/>
                  </a:cubicBezTo>
                  <a:lnTo>
                    <a:pt x="9495" y="2333"/>
                  </a:lnTo>
                  <a:cubicBezTo>
                    <a:pt x="9495" y="2345"/>
                    <a:pt x="9501" y="2352"/>
                    <a:pt x="9501" y="2358"/>
                  </a:cubicBezTo>
                  <a:lnTo>
                    <a:pt x="9501" y="2384"/>
                  </a:lnTo>
                  <a:cubicBezTo>
                    <a:pt x="9507" y="2396"/>
                    <a:pt x="9514" y="2415"/>
                    <a:pt x="9520" y="2428"/>
                  </a:cubicBezTo>
                  <a:cubicBezTo>
                    <a:pt x="9527" y="2434"/>
                    <a:pt x="9533" y="2441"/>
                    <a:pt x="9539" y="2441"/>
                  </a:cubicBezTo>
                  <a:cubicBezTo>
                    <a:pt x="9558" y="2472"/>
                    <a:pt x="9577" y="2504"/>
                    <a:pt x="9596" y="2530"/>
                  </a:cubicBezTo>
                  <a:cubicBezTo>
                    <a:pt x="9647" y="2606"/>
                    <a:pt x="9704" y="2676"/>
                    <a:pt x="9768" y="2739"/>
                  </a:cubicBezTo>
                  <a:cubicBezTo>
                    <a:pt x="9889" y="2841"/>
                    <a:pt x="10029" y="2924"/>
                    <a:pt x="10181" y="2975"/>
                  </a:cubicBezTo>
                  <a:lnTo>
                    <a:pt x="10168" y="2994"/>
                  </a:lnTo>
                  <a:lnTo>
                    <a:pt x="10130" y="3038"/>
                  </a:lnTo>
                  <a:cubicBezTo>
                    <a:pt x="10105" y="3063"/>
                    <a:pt x="10073" y="3095"/>
                    <a:pt x="10048" y="3114"/>
                  </a:cubicBezTo>
                  <a:cubicBezTo>
                    <a:pt x="10016" y="3140"/>
                    <a:pt x="9978" y="3159"/>
                    <a:pt x="9940" y="3178"/>
                  </a:cubicBezTo>
                  <a:lnTo>
                    <a:pt x="9889" y="3203"/>
                  </a:lnTo>
                  <a:cubicBezTo>
                    <a:pt x="9882" y="3210"/>
                    <a:pt x="9876" y="3216"/>
                    <a:pt x="9870" y="3222"/>
                  </a:cubicBezTo>
                  <a:cubicBezTo>
                    <a:pt x="9857" y="3229"/>
                    <a:pt x="9851" y="3235"/>
                    <a:pt x="9838" y="3241"/>
                  </a:cubicBezTo>
                  <a:cubicBezTo>
                    <a:pt x="9832" y="3248"/>
                    <a:pt x="9832" y="3267"/>
                    <a:pt x="9844" y="3267"/>
                  </a:cubicBezTo>
                  <a:cubicBezTo>
                    <a:pt x="9857" y="3268"/>
                    <a:pt x="9870" y="3269"/>
                    <a:pt x="9883" y="3269"/>
                  </a:cubicBezTo>
                  <a:cubicBezTo>
                    <a:pt x="9927" y="3269"/>
                    <a:pt x="9970" y="3260"/>
                    <a:pt x="10009" y="3235"/>
                  </a:cubicBezTo>
                  <a:lnTo>
                    <a:pt x="10009" y="3235"/>
                  </a:lnTo>
                  <a:cubicBezTo>
                    <a:pt x="9921" y="3381"/>
                    <a:pt x="9882" y="3553"/>
                    <a:pt x="9889" y="3724"/>
                  </a:cubicBezTo>
                  <a:cubicBezTo>
                    <a:pt x="9901" y="3940"/>
                    <a:pt x="9952" y="4156"/>
                    <a:pt x="10041" y="4353"/>
                  </a:cubicBezTo>
                  <a:cubicBezTo>
                    <a:pt x="10118" y="4563"/>
                    <a:pt x="10213" y="4773"/>
                    <a:pt x="10276" y="4989"/>
                  </a:cubicBezTo>
                  <a:cubicBezTo>
                    <a:pt x="10346" y="5205"/>
                    <a:pt x="10384" y="5421"/>
                    <a:pt x="10403" y="5650"/>
                  </a:cubicBezTo>
                  <a:cubicBezTo>
                    <a:pt x="10410" y="5771"/>
                    <a:pt x="10410" y="5891"/>
                    <a:pt x="10397" y="6012"/>
                  </a:cubicBezTo>
                  <a:cubicBezTo>
                    <a:pt x="10397" y="6044"/>
                    <a:pt x="10384" y="6082"/>
                    <a:pt x="10378" y="6114"/>
                  </a:cubicBezTo>
                  <a:cubicBezTo>
                    <a:pt x="10372" y="6152"/>
                    <a:pt x="10353" y="6203"/>
                    <a:pt x="10340" y="6247"/>
                  </a:cubicBezTo>
                  <a:lnTo>
                    <a:pt x="10334" y="6273"/>
                  </a:lnTo>
                  <a:cubicBezTo>
                    <a:pt x="10340" y="5949"/>
                    <a:pt x="10308" y="5631"/>
                    <a:pt x="10238" y="5319"/>
                  </a:cubicBezTo>
                  <a:cubicBezTo>
                    <a:pt x="10238" y="5310"/>
                    <a:pt x="10230" y="5305"/>
                    <a:pt x="10222" y="5305"/>
                  </a:cubicBezTo>
                  <a:cubicBezTo>
                    <a:pt x="10214" y="5305"/>
                    <a:pt x="10206" y="5310"/>
                    <a:pt x="10206" y="5319"/>
                  </a:cubicBezTo>
                  <a:cubicBezTo>
                    <a:pt x="10245" y="5675"/>
                    <a:pt x="10251" y="6025"/>
                    <a:pt x="10219" y="6381"/>
                  </a:cubicBezTo>
                  <a:cubicBezTo>
                    <a:pt x="10213" y="6533"/>
                    <a:pt x="10194" y="6686"/>
                    <a:pt x="10168" y="6832"/>
                  </a:cubicBezTo>
                  <a:cubicBezTo>
                    <a:pt x="10168" y="6762"/>
                    <a:pt x="10168" y="6692"/>
                    <a:pt x="10162" y="6622"/>
                  </a:cubicBezTo>
                  <a:cubicBezTo>
                    <a:pt x="10162" y="6432"/>
                    <a:pt x="10130" y="6241"/>
                    <a:pt x="10060" y="6063"/>
                  </a:cubicBezTo>
                  <a:cubicBezTo>
                    <a:pt x="10056" y="6051"/>
                    <a:pt x="10047" y="6046"/>
                    <a:pt x="10039" y="6046"/>
                  </a:cubicBezTo>
                  <a:cubicBezTo>
                    <a:pt x="10024" y="6046"/>
                    <a:pt x="10009" y="6060"/>
                    <a:pt x="10009" y="6076"/>
                  </a:cubicBezTo>
                  <a:cubicBezTo>
                    <a:pt x="10009" y="6260"/>
                    <a:pt x="10022" y="6444"/>
                    <a:pt x="10048" y="6629"/>
                  </a:cubicBezTo>
                  <a:cubicBezTo>
                    <a:pt x="10054" y="6819"/>
                    <a:pt x="10054" y="7016"/>
                    <a:pt x="10041" y="7207"/>
                  </a:cubicBezTo>
                  <a:cubicBezTo>
                    <a:pt x="10016" y="7588"/>
                    <a:pt x="9946" y="7963"/>
                    <a:pt x="9838" y="8332"/>
                  </a:cubicBezTo>
                  <a:cubicBezTo>
                    <a:pt x="9830" y="8351"/>
                    <a:pt x="9845" y="8363"/>
                    <a:pt x="9861" y="8363"/>
                  </a:cubicBezTo>
                  <a:cubicBezTo>
                    <a:pt x="9872" y="8363"/>
                    <a:pt x="9884" y="8357"/>
                    <a:pt x="9889" y="8344"/>
                  </a:cubicBezTo>
                  <a:cubicBezTo>
                    <a:pt x="10009" y="8033"/>
                    <a:pt x="10092" y="7709"/>
                    <a:pt x="10137" y="7378"/>
                  </a:cubicBezTo>
                  <a:cubicBezTo>
                    <a:pt x="10156" y="7340"/>
                    <a:pt x="10168" y="7302"/>
                    <a:pt x="10181" y="7270"/>
                  </a:cubicBezTo>
                  <a:lnTo>
                    <a:pt x="10181" y="7372"/>
                  </a:lnTo>
                  <a:cubicBezTo>
                    <a:pt x="10181" y="7499"/>
                    <a:pt x="10181" y="7626"/>
                    <a:pt x="10175" y="7760"/>
                  </a:cubicBezTo>
                  <a:cubicBezTo>
                    <a:pt x="10137" y="8522"/>
                    <a:pt x="9933" y="9266"/>
                    <a:pt x="9577" y="9946"/>
                  </a:cubicBezTo>
                  <a:cubicBezTo>
                    <a:pt x="9495" y="10111"/>
                    <a:pt x="9399" y="10263"/>
                    <a:pt x="9298" y="10416"/>
                  </a:cubicBezTo>
                  <a:cubicBezTo>
                    <a:pt x="9336" y="10295"/>
                    <a:pt x="9368" y="10175"/>
                    <a:pt x="9393" y="10054"/>
                  </a:cubicBezTo>
                  <a:cubicBezTo>
                    <a:pt x="9495" y="9781"/>
                    <a:pt x="9571" y="9507"/>
                    <a:pt x="9628" y="9221"/>
                  </a:cubicBezTo>
                  <a:cubicBezTo>
                    <a:pt x="9632" y="9207"/>
                    <a:pt x="9618" y="9196"/>
                    <a:pt x="9605" y="9196"/>
                  </a:cubicBezTo>
                  <a:cubicBezTo>
                    <a:pt x="9596" y="9196"/>
                    <a:pt x="9586" y="9202"/>
                    <a:pt x="9584" y="9215"/>
                  </a:cubicBezTo>
                  <a:cubicBezTo>
                    <a:pt x="9571" y="9246"/>
                    <a:pt x="9559" y="9283"/>
                    <a:pt x="9553" y="9319"/>
                  </a:cubicBezTo>
                  <a:lnTo>
                    <a:pt x="9553" y="9319"/>
                  </a:lnTo>
                  <a:cubicBezTo>
                    <a:pt x="9622" y="8914"/>
                    <a:pt x="9673" y="8502"/>
                    <a:pt x="9692" y="8090"/>
                  </a:cubicBezTo>
                  <a:cubicBezTo>
                    <a:pt x="9692" y="8078"/>
                    <a:pt x="9684" y="8073"/>
                    <a:pt x="9675" y="8073"/>
                  </a:cubicBezTo>
                  <a:cubicBezTo>
                    <a:pt x="9665" y="8073"/>
                    <a:pt x="9654" y="8080"/>
                    <a:pt x="9654" y="8090"/>
                  </a:cubicBezTo>
                  <a:cubicBezTo>
                    <a:pt x="9571" y="8751"/>
                    <a:pt x="9450" y="9412"/>
                    <a:pt x="9291" y="10054"/>
                  </a:cubicBezTo>
                  <a:cubicBezTo>
                    <a:pt x="9133" y="10441"/>
                    <a:pt x="8936" y="10816"/>
                    <a:pt x="8719" y="11166"/>
                  </a:cubicBezTo>
                  <a:lnTo>
                    <a:pt x="8700" y="11166"/>
                  </a:lnTo>
                  <a:cubicBezTo>
                    <a:pt x="8681" y="11179"/>
                    <a:pt x="8675" y="11198"/>
                    <a:pt x="8669" y="11223"/>
                  </a:cubicBezTo>
                  <a:cubicBezTo>
                    <a:pt x="8662" y="11242"/>
                    <a:pt x="8656" y="11248"/>
                    <a:pt x="8656" y="11261"/>
                  </a:cubicBezTo>
                  <a:cubicBezTo>
                    <a:pt x="8650" y="11274"/>
                    <a:pt x="8643" y="11280"/>
                    <a:pt x="8637" y="11293"/>
                  </a:cubicBezTo>
                  <a:cubicBezTo>
                    <a:pt x="8211" y="11935"/>
                    <a:pt x="7684" y="12494"/>
                    <a:pt x="7080" y="12964"/>
                  </a:cubicBezTo>
                  <a:cubicBezTo>
                    <a:pt x="6921" y="13079"/>
                    <a:pt x="6762" y="13187"/>
                    <a:pt x="6603" y="13295"/>
                  </a:cubicBezTo>
                  <a:cubicBezTo>
                    <a:pt x="6661" y="13238"/>
                    <a:pt x="6724" y="13174"/>
                    <a:pt x="6781" y="13110"/>
                  </a:cubicBezTo>
                  <a:cubicBezTo>
                    <a:pt x="6889" y="12990"/>
                    <a:pt x="6991" y="12869"/>
                    <a:pt x="7080" y="12742"/>
                  </a:cubicBezTo>
                  <a:cubicBezTo>
                    <a:pt x="7124" y="12678"/>
                    <a:pt x="7169" y="12608"/>
                    <a:pt x="7213" y="12545"/>
                  </a:cubicBezTo>
                  <a:cubicBezTo>
                    <a:pt x="7232" y="12507"/>
                    <a:pt x="7252" y="12475"/>
                    <a:pt x="7271" y="12443"/>
                  </a:cubicBezTo>
                  <a:cubicBezTo>
                    <a:pt x="7290" y="12411"/>
                    <a:pt x="7302" y="12373"/>
                    <a:pt x="7309" y="12335"/>
                  </a:cubicBezTo>
                  <a:cubicBezTo>
                    <a:pt x="7309" y="12319"/>
                    <a:pt x="7291" y="12308"/>
                    <a:pt x="7275" y="12308"/>
                  </a:cubicBezTo>
                  <a:cubicBezTo>
                    <a:pt x="7271" y="12308"/>
                    <a:pt x="7268" y="12309"/>
                    <a:pt x="7264" y="12310"/>
                  </a:cubicBezTo>
                  <a:cubicBezTo>
                    <a:pt x="7232" y="12322"/>
                    <a:pt x="7220" y="12354"/>
                    <a:pt x="7201" y="12380"/>
                  </a:cubicBezTo>
                  <a:cubicBezTo>
                    <a:pt x="7182" y="12405"/>
                    <a:pt x="7156" y="12443"/>
                    <a:pt x="7137" y="12475"/>
                  </a:cubicBezTo>
                  <a:cubicBezTo>
                    <a:pt x="7099" y="12538"/>
                    <a:pt x="7061" y="12602"/>
                    <a:pt x="7010" y="12666"/>
                  </a:cubicBezTo>
                  <a:cubicBezTo>
                    <a:pt x="6921" y="12799"/>
                    <a:pt x="6826" y="12920"/>
                    <a:pt x="6718" y="13041"/>
                  </a:cubicBezTo>
                  <a:cubicBezTo>
                    <a:pt x="6565" y="13218"/>
                    <a:pt x="6400" y="13384"/>
                    <a:pt x="6222" y="13536"/>
                  </a:cubicBezTo>
                  <a:lnTo>
                    <a:pt x="6203" y="13549"/>
                  </a:lnTo>
                  <a:cubicBezTo>
                    <a:pt x="6267" y="13415"/>
                    <a:pt x="6324" y="13269"/>
                    <a:pt x="6375" y="13129"/>
                  </a:cubicBezTo>
                  <a:cubicBezTo>
                    <a:pt x="6451" y="12913"/>
                    <a:pt x="6508" y="12691"/>
                    <a:pt x="6533" y="12462"/>
                  </a:cubicBezTo>
                  <a:cubicBezTo>
                    <a:pt x="6537" y="12435"/>
                    <a:pt x="6513" y="12415"/>
                    <a:pt x="6490" y="12415"/>
                  </a:cubicBezTo>
                  <a:cubicBezTo>
                    <a:pt x="6476" y="12415"/>
                    <a:pt x="6462" y="12423"/>
                    <a:pt x="6457" y="12443"/>
                  </a:cubicBezTo>
                  <a:cubicBezTo>
                    <a:pt x="6355" y="12869"/>
                    <a:pt x="6203" y="13282"/>
                    <a:pt x="6000" y="13670"/>
                  </a:cubicBezTo>
                  <a:cubicBezTo>
                    <a:pt x="5987" y="13676"/>
                    <a:pt x="5981" y="13689"/>
                    <a:pt x="5987" y="13701"/>
                  </a:cubicBezTo>
                  <a:cubicBezTo>
                    <a:pt x="5479" y="14661"/>
                    <a:pt x="4633" y="15398"/>
                    <a:pt x="3610" y="15767"/>
                  </a:cubicBezTo>
                  <a:lnTo>
                    <a:pt x="3629" y="15767"/>
                  </a:lnTo>
                  <a:cubicBezTo>
                    <a:pt x="3432" y="15843"/>
                    <a:pt x="3235" y="15900"/>
                    <a:pt x="3032" y="15945"/>
                  </a:cubicBezTo>
                  <a:cubicBezTo>
                    <a:pt x="2930" y="15964"/>
                    <a:pt x="2829" y="15983"/>
                    <a:pt x="2727" y="16002"/>
                  </a:cubicBezTo>
                  <a:cubicBezTo>
                    <a:pt x="2625" y="16008"/>
                    <a:pt x="2517" y="16027"/>
                    <a:pt x="2416" y="16053"/>
                  </a:cubicBezTo>
                  <a:cubicBezTo>
                    <a:pt x="2396" y="16059"/>
                    <a:pt x="2396" y="16091"/>
                    <a:pt x="2416" y="16091"/>
                  </a:cubicBezTo>
                  <a:cubicBezTo>
                    <a:pt x="2460" y="16094"/>
                    <a:pt x="2505" y="16096"/>
                    <a:pt x="2550" y="16096"/>
                  </a:cubicBezTo>
                  <a:cubicBezTo>
                    <a:pt x="2689" y="16096"/>
                    <a:pt x="2827" y="16080"/>
                    <a:pt x="2962" y="16046"/>
                  </a:cubicBezTo>
                  <a:cubicBezTo>
                    <a:pt x="3528" y="15938"/>
                    <a:pt x="4061" y="15729"/>
                    <a:pt x="4544" y="15424"/>
                  </a:cubicBezTo>
                  <a:cubicBezTo>
                    <a:pt x="4595" y="15398"/>
                    <a:pt x="4646" y="15360"/>
                    <a:pt x="4691" y="15328"/>
                  </a:cubicBezTo>
                  <a:lnTo>
                    <a:pt x="4691" y="15328"/>
                  </a:lnTo>
                  <a:cubicBezTo>
                    <a:pt x="4614" y="15398"/>
                    <a:pt x="4532" y="15462"/>
                    <a:pt x="4455" y="15532"/>
                  </a:cubicBezTo>
                  <a:cubicBezTo>
                    <a:pt x="4220" y="15710"/>
                    <a:pt x="3972" y="15875"/>
                    <a:pt x="3718" y="16027"/>
                  </a:cubicBezTo>
                  <a:cubicBezTo>
                    <a:pt x="3204" y="16320"/>
                    <a:pt x="2657" y="16555"/>
                    <a:pt x="2085" y="16720"/>
                  </a:cubicBezTo>
                  <a:cubicBezTo>
                    <a:pt x="1913" y="16771"/>
                    <a:pt x="1736" y="16809"/>
                    <a:pt x="1558" y="16853"/>
                  </a:cubicBezTo>
                  <a:lnTo>
                    <a:pt x="1278" y="16911"/>
                  </a:lnTo>
                  <a:cubicBezTo>
                    <a:pt x="1240" y="16925"/>
                    <a:pt x="1198" y="16932"/>
                    <a:pt x="1158" y="16932"/>
                  </a:cubicBezTo>
                  <a:cubicBezTo>
                    <a:pt x="1145" y="16932"/>
                    <a:pt x="1132" y="16931"/>
                    <a:pt x="1119" y="16930"/>
                  </a:cubicBezTo>
                  <a:cubicBezTo>
                    <a:pt x="1100" y="16923"/>
                    <a:pt x="1087" y="16917"/>
                    <a:pt x="1075" y="16904"/>
                  </a:cubicBezTo>
                  <a:cubicBezTo>
                    <a:pt x="1052" y="16882"/>
                    <a:pt x="1060" y="16839"/>
                    <a:pt x="1089" y="16839"/>
                  </a:cubicBezTo>
                  <a:cubicBezTo>
                    <a:pt x="1092" y="16839"/>
                    <a:pt x="1096" y="16839"/>
                    <a:pt x="1100" y="16841"/>
                  </a:cubicBezTo>
                  <a:cubicBezTo>
                    <a:pt x="1104" y="16842"/>
                    <a:pt x="1109" y="16843"/>
                    <a:pt x="1112" y="16843"/>
                  </a:cubicBezTo>
                  <a:cubicBezTo>
                    <a:pt x="1136" y="16843"/>
                    <a:pt x="1148" y="16813"/>
                    <a:pt x="1132" y="16796"/>
                  </a:cubicBezTo>
                  <a:cubicBezTo>
                    <a:pt x="1564" y="16612"/>
                    <a:pt x="1971" y="16370"/>
                    <a:pt x="2346" y="16084"/>
                  </a:cubicBezTo>
                  <a:cubicBezTo>
                    <a:pt x="2358" y="16078"/>
                    <a:pt x="2365" y="16065"/>
                    <a:pt x="2365" y="16053"/>
                  </a:cubicBezTo>
                  <a:cubicBezTo>
                    <a:pt x="2454" y="16040"/>
                    <a:pt x="2536" y="16021"/>
                    <a:pt x="2625" y="15996"/>
                  </a:cubicBezTo>
                  <a:cubicBezTo>
                    <a:pt x="3801" y="15697"/>
                    <a:pt x="4805" y="14941"/>
                    <a:pt x="5415" y="13898"/>
                  </a:cubicBezTo>
                  <a:cubicBezTo>
                    <a:pt x="5548" y="13670"/>
                    <a:pt x="5656" y="13428"/>
                    <a:pt x="5726" y="13174"/>
                  </a:cubicBezTo>
                  <a:cubicBezTo>
                    <a:pt x="5731" y="13145"/>
                    <a:pt x="5707" y="13124"/>
                    <a:pt x="5685" y="13124"/>
                  </a:cubicBezTo>
                  <a:cubicBezTo>
                    <a:pt x="5674" y="13124"/>
                    <a:pt x="5663" y="13129"/>
                    <a:pt x="5656" y="13142"/>
                  </a:cubicBezTo>
                  <a:cubicBezTo>
                    <a:pt x="5561" y="13339"/>
                    <a:pt x="5472" y="13543"/>
                    <a:pt x="5364" y="13733"/>
                  </a:cubicBezTo>
                  <a:cubicBezTo>
                    <a:pt x="5262" y="13930"/>
                    <a:pt x="5142" y="14114"/>
                    <a:pt x="5008" y="14292"/>
                  </a:cubicBezTo>
                  <a:cubicBezTo>
                    <a:pt x="4735" y="14642"/>
                    <a:pt x="4417" y="14953"/>
                    <a:pt x="4055" y="15208"/>
                  </a:cubicBezTo>
                  <a:cubicBezTo>
                    <a:pt x="3699" y="15468"/>
                    <a:pt x="3305" y="15671"/>
                    <a:pt x="2892" y="15811"/>
                  </a:cubicBezTo>
                  <a:cubicBezTo>
                    <a:pt x="2784" y="15843"/>
                    <a:pt x="2682" y="15875"/>
                    <a:pt x="2574" y="15907"/>
                  </a:cubicBezTo>
                  <a:cubicBezTo>
                    <a:pt x="2466" y="15938"/>
                    <a:pt x="2352" y="15951"/>
                    <a:pt x="2244" y="15957"/>
                  </a:cubicBezTo>
                  <a:cubicBezTo>
                    <a:pt x="2117" y="15957"/>
                    <a:pt x="2022" y="15849"/>
                    <a:pt x="2047" y="15722"/>
                  </a:cubicBezTo>
                  <a:cubicBezTo>
                    <a:pt x="2066" y="15589"/>
                    <a:pt x="2174" y="15487"/>
                    <a:pt x="2257" y="15385"/>
                  </a:cubicBezTo>
                  <a:cubicBezTo>
                    <a:pt x="2473" y="15131"/>
                    <a:pt x="2695" y="14877"/>
                    <a:pt x="2911" y="14617"/>
                  </a:cubicBezTo>
                  <a:cubicBezTo>
                    <a:pt x="3102" y="14394"/>
                    <a:pt x="3292" y="14178"/>
                    <a:pt x="3470" y="13949"/>
                  </a:cubicBezTo>
                  <a:cubicBezTo>
                    <a:pt x="3502" y="14083"/>
                    <a:pt x="3528" y="14210"/>
                    <a:pt x="3566" y="14343"/>
                  </a:cubicBezTo>
                  <a:cubicBezTo>
                    <a:pt x="3593" y="14457"/>
                    <a:pt x="3652" y="14696"/>
                    <a:pt x="3800" y="14696"/>
                  </a:cubicBezTo>
                  <a:cubicBezTo>
                    <a:pt x="3825" y="14696"/>
                    <a:pt x="3853" y="14689"/>
                    <a:pt x="3883" y="14674"/>
                  </a:cubicBezTo>
                  <a:cubicBezTo>
                    <a:pt x="3960" y="14629"/>
                    <a:pt x="3998" y="14534"/>
                    <a:pt x="4030" y="14451"/>
                  </a:cubicBezTo>
                  <a:cubicBezTo>
                    <a:pt x="4074" y="14343"/>
                    <a:pt x="4119" y="14229"/>
                    <a:pt x="4157" y="14121"/>
                  </a:cubicBezTo>
                  <a:cubicBezTo>
                    <a:pt x="4316" y="13676"/>
                    <a:pt x="4436" y="13218"/>
                    <a:pt x="4519" y="12755"/>
                  </a:cubicBezTo>
                  <a:cubicBezTo>
                    <a:pt x="4589" y="12373"/>
                    <a:pt x="4633" y="11992"/>
                    <a:pt x="4659" y="11611"/>
                  </a:cubicBezTo>
                  <a:cubicBezTo>
                    <a:pt x="4760" y="11407"/>
                    <a:pt x="4843" y="11191"/>
                    <a:pt x="4894" y="10969"/>
                  </a:cubicBezTo>
                  <a:cubicBezTo>
                    <a:pt x="4957" y="10708"/>
                    <a:pt x="4989" y="10441"/>
                    <a:pt x="5002" y="10175"/>
                  </a:cubicBezTo>
                  <a:cubicBezTo>
                    <a:pt x="5008" y="9939"/>
                    <a:pt x="4996" y="9704"/>
                    <a:pt x="4970" y="9475"/>
                  </a:cubicBezTo>
                  <a:cubicBezTo>
                    <a:pt x="4983" y="9475"/>
                    <a:pt x="4996" y="9463"/>
                    <a:pt x="4996" y="9456"/>
                  </a:cubicBezTo>
                  <a:cubicBezTo>
                    <a:pt x="5053" y="9278"/>
                    <a:pt x="5097" y="9107"/>
                    <a:pt x="5135" y="8929"/>
                  </a:cubicBezTo>
                  <a:cubicBezTo>
                    <a:pt x="5167" y="8751"/>
                    <a:pt x="5193" y="8573"/>
                    <a:pt x="5212" y="8389"/>
                  </a:cubicBezTo>
                  <a:cubicBezTo>
                    <a:pt x="5231" y="8192"/>
                    <a:pt x="5237" y="7988"/>
                    <a:pt x="5237" y="7785"/>
                  </a:cubicBezTo>
                  <a:cubicBezTo>
                    <a:pt x="5243" y="7785"/>
                    <a:pt x="5243" y="7785"/>
                    <a:pt x="5243" y="7779"/>
                  </a:cubicBezTo>
                  <a:cubicBezTo>
                    <a:pt x="5288" y="7658"/>
                    <a:pt x="5320" y="7531"/>
                    <a:pt x="5326" y="7404"/>
                  </a:cubicBezTo>
                  <a:lnTo>
                    <a:pt x="5396" y="7010"/>
                  </a:lnTo>
                  <a:cubicBezTo>
                    <a:pt x="5415" y="6876"/>
                    <a:pt x="5434" y="6749"/>
                    <a:pt x="5453" y="6622"/>
                  </a:cubicBezTo>
                  <a:cubicBezTo>
                    <a:pt x="5479" y="6489"/>
                    <a:pt x="5517" y="6355"/>
                    <a:pt x="5491" y="6235"/>
                  </a:cubicBezTo>
                  <a:cubicBezTo>
                    <a:pt x="5488" y="6220"/>
                    <a:pt x="5476" y="6212"/>
                    <a:pt x="5464" y="6212"/>
                  </a:cubicBezTo>
                  <a:cubicBezTo>
                    <a:pt x="5455" y="6212"/>
                    <a:pt x="5446" y="6217"/>
                    <a:pt x="5440" y="6228"/>
                  </a:cubicBezTo>
                  <a:cubicBezTo>
                    <a:pt x="5377" y="6336"/>
                    <a:pt x="5377" y="6482"/>
                    <a:pt x="5358" y="6603"/>
                  </a:cubicBezTo>
                  <a:cubicBezTo>
                    <a:pt x="5345" y="6730"/>
                    <a:pt x="5320" y="6870"/>
                    <a:pt x="5307" y="7010"/>
                  </a:cubicBezTo>
                  <a:cubicBezTo>
                    <a:pt x="5288" y="7143"/>
                    <a:pt x="5269" y="7270"/>
                    <a:pt x="5250" y="7397"/>
                  </a:cubicBezTo>
                  <a:cubicBezTo>
                    <a:pt x="5243" y="7436"/>
                    <a:pt x="5237" y="7480"/>
                    <a:pt x="5231" y="7512"/>
                  </a:cubicBezTo>
                  <a:cubicBezTo>
                    <a:pt x="5231" y="7442"/>
                    <a:pt x="5224" y="7378"/>
                    <a:pt x="5218" y="7308"/>
                  </a:cubicBezTo>
                  <a:cubicBezTo>
                    <a:pt x="5212" y="7207"/>
                    <a:pt x="5199" y="7105"/>
                    <a:pt x="5186" y="7010"/>
                  </a:cubicBezTo>
                  <a:cubicBezTo>
                    <a:pt x="5173" y="6902"/>
                    <a:pt x="5142" y="6800"/>
                    <a:pt x="5104" y="6705"/>
                  </a:cubicBezTo>
                  <a:cubicBezTo>
                    <a:pt x="5101" y="6687"/>
                    <a:pt x="5088" y="6679"/>
                    <a:pt x="5076" y="6679"/>
                  </a:cubicBezTo>
                  <a:cubicBezTo>
                    <a:pt x="5061" y="6679"/>
                    <a:pt x="5046" y="6690"/>
                    <a:pt x="5046" y="6711"/>
                  </a:cubicBezTo>
                  <a:cubicBezTo>
                    <a:pt x="5046" y="6800"/>
                    <a:pt x="5046" y="6883"/>
                    <a:pt x="5053" y="6972"/>
                  </a:cubicBezTo>
                  <a:cubicBezTo>
                    <a:pt x="5065" y="7061"/>
                    <a:pt x="5072" y="7150"/>
                    <a:pt x="5078" y="7239"/>
                  </a:cubicBezTo>
                  <a:cubicBezTo>
                    <a:pt x="5097" y="7410"/>
                    <a:pt x="5104" y="7588"/>
                    <a:pt x="5110" y="7766"/>
                  </a:cubicBezTo>
                  <a:cubicBezTo>
                    <a:pt x="5110" y="8122"/>
                    <a:pt x="5091" y="8484"/>
                    <a:pt x="5040" y="8840"/>
                  </a:cubicBezTo>
                  <a:cubicBezTo>
                    <a:pt x="5021" y="9005"/>
                    <a:pt x="4996" y="9183"/>
                    <a:pt x="4964" y="9348"/>
                  </a:cubicBezTo>
                  <a:cubicBezTo>
                    <a:pt x="4932" y="9081"/>
                    <a:pt x="4875" y="8815"/>
                    <a:pt x="4818" y="8548"/>
                  </a:cubicBezTo>
                  <a:cubicBezTo>
                    <a:pt x="4754" y="8243"/>
                    <a:pt x="4665" y="7944"/>
                    <a:pt x="4557" y="7652"/>
                  </a:cubicBezTo>
                  <a:cubicBezTo>
                    <a:pt x="4552" y="7639"/>
                    <a:pt x="4542" y="7633"/>
                    <a:pt x="4532" y="7633"/>
                  </a:cubicBezTo>
                  <a:cubicBezTo>
                    <a:pt x="4517" y="7633"/>
                    <a:pt x="4502" y="7645"/>
                    <a:pt x="4506" y="7664"/>
                  </a:cubicBezTo>
                  <a:cubicBezTo>
                    <a:pt x="4544" y="7931"/>
                    <a:pt x="4614" y="8192"/>
                    <a:pt x="4671" y="8459"/>
                  </a:cubicBezTo>
                  <a:cubicBezTo>
                    <a:pt x="4735" y="8719"/>
                    <a:pt x="4786" y="8986"/>
                    <a:pt x="4824" y="9253"/>
                  </a:cubicBezTo>
                  <a:cubicBezTo>
                    <a:pt x="4913" y="9774"/>
                    <a:pt x="4913" y="10302"/>
                    <a:pt x="4824" y="10823"/>
                  </a:cubicBezTo>
                  <a:cubicBezTo>
                    <a:pt x="4792" y="11026"/>
                    <a:pt x="4735" y="11223"/>
                    <a:pt x="4665" y="11414"/>
                  </a:cubicBezTo>
                  <a:lnTo>
                    <a:pt x="4665" y="11337"/>
                  </a:lnTo>
                  <a:cubicBezTo>
                    <a:pt x="4684" y="10867"/>
                    <a:pt x="4652" y="10397"/>
                    <a:pt x="4576" y="9933"/>
                  </a:cubicBezTo>
                  <a:cubicBezTo>
                    <a:pt x="4557" y="9819"/>
                    <a:pt x="4532" y="9704"/>
                    <a:pt x="4494" y="9590"/>
                  </a:cubicBezTo>
                  <a:cubicBezTo>
                    <a:pt x="4491" y="9576"/>
                    <a:pt x="4477" y="9569"/>
                    <a:pt x="4464" y="9569"/>
                  </a:cubicBezTo>
                  <a:cubicBezTo>
                    <a:pt x="4449" y="9569"/>
                    <a:pt x="4433" y="9579"/>
                    <a:pt x="4436" y="9596"/>
                  </a:cubicBezTo>
                  <a:cubicBezTo>
                    <a:pt x="4474" y="10054"/>
                    <a:pt x="4525" y="10505"/>
                    <a:pt x="4538" y="10963"/>
                  </a:cubicBezTo>
                  <a:cubicBezTo>
                    <a:pt x="4544" y="11420"/>
                    <a:pt x="4519" y="11871"/>
                    <a:pt x="4455" y="12322"/>
                  </a:cubicBezTo>
                  <a:cubicBezTo>
                    <a:pt x="4398" y="12780"/>
                    <a:pt x="4303" y="13225"/>
                    <a:pt x="4169" y="13670"/>
                  </a:cubicBezTo>
                  <a:cubicBezTo>
                    <a:pt x="4106" y="13886"/>
                    <a:pt x="4036" y="14095"/>
                    <a:pt x="3953" y="14305"/>
                  </a:cubicBezTo>
                  <a:cubicBezTo>
                    <a:pt x="3934" y="14356"/>
                    <a:pt x="3915" y="14413"/>
                    <a:pt x="3896" y="14464"/>
                  </a:cubicBezTo>
                  <a:cubicBezTo>
                    <a:pt x="3877" y="14502"/>
                    <a:pt x="3858" y="14566"/>
                    <a:pt x="3814" y="14585"/>
                  </a:cubicBezTo>
                  <a:cubicBezTo>
                    <a:pt x="3806" y="14588"/>
                    <a:pt x="3800" y="14589"/>
                    <a:pt x="3793" y="14589"/>
                  </a:cubicBezTo>
                  <a:cubicBezTo>
                    <a:pt x="3729" y="14589"/>
                    <a:pt x="3692" y="14459"/>
                    <a:pt x="3680" y="14413"/>
                  </a:cubicBezTo>
                  <a:cubicBezTo>
                    <a:pt x="3629" y="14229"/>
                    <a:pt x="3585" y="14038"/>
                    <a:pt x="3540" y="13854"/>
                  </a:cubicBezTo>
                  <a:cubicBezTo>
                    <a:pt x="3547" y="13848"/>
                    <a:pt x="3547" y="13835"/>
                    <a:pt x="3534" y="13829"/>
                  </a:cubicBezTo>
                  <a:cubicBezTo>
                    <a:pt x="3381" y="13136"/>
                    <a:pt x="3273" y="12437"/>
                    <a:pt x="3210" y="11731"/>
                  </a:cubicBezTo>
                  <a:cubicBezTo>
                    <a:pt x="3127" y="10835"/>
                    <a:pt x="3121" y="9927"/>
                    <a:pt x="3184" y="9031"/>
                  </a:cubicBezTo>
                  <a:cubicBezTo>
                    <a:pt x="3216" y="8573"/>
                    <a:pt x="3267" y="8122"/>
                    <a:pt x="3343" y="7671"/>
                  </a:cubicBezTo>
                  <a:cubicBezTo>
                    <a:pt x="3381" y="7423"/>
                    <a:pt x="3426" y="7181"/>
                    <a:pt x="3477" y="6934"/>
                  </a:cubicBezTo>
                  <a:cubicBezTo>
                    <a:pt x="3477" y="6991"/>
                    <a:pt x="3483" y="7054"/>
                    <a:pt x="3489" y="7111"/>
                  </a:cubicBezTo>
                  <a:cubicBezTo>
                    <a:pt x="3492" y="7123"/>
                    <a:pt x="3502" y="7128"/>
                    <a:pt x="3513" y="7128"/>
                  </a:cubicBezTo>
                  <a:cubicBezTo>
                    <a:pt x="3524" y="7128"/>
                    <a:pt x="3537" y="7122"/>
                    <a:pt x="3540" y="7111"/>
                  </a:cubicBezTo>
                  <a:cubicBezTo>
                    <a:pt x="3572" y="6965"/>
                    <a:pt x="3585" y="6813"/>
                    <a:pt x="3591" y="6667"/>
                  </a:cubicBezTo>
                  <a:cubicBezTo>
                    <a:pt x="3604" y="6508"/>
                    <a:pt x="3617" y="6349"/>
                    <a:pt x="3636" y="6196"/>
                  </a:cubicBezTo>
                  <a:cubicBezTo>
                    <a:pt x="3680" y="5898"/>
                    <a:pt x="3756" y="5605"/>
                    <a:pt x="3877" y="5332"/>
                  </a:cubicBezTo>
                  <a:cubicBezTo>
                    <a:pt x="4100" y="4856"/>
                    <a:pt x="4474" y="4474"/>
                    <a:pt x="4792" y="4061"/>
                  </a:cubicBezTo>
                  <a:cubicBezTo>
                    <a:pt x="4964" y="3832"/>
                    <a:pt x="5097" y="3578"/>
                    <a:pt x="5180" y="3305"/>
                  </a:cubicBezTo>
                  <a:cubicBezTo>
                    <a:pt x="5180" y="3305"/>
                    <a:pt x="5180" y="3299"/>
                    <a:pt x="5180" y="3299"/>
                  </a:cubicBezTo>
                  <a:cubicBezTo>
                    <a:pt x="5370" y="2924"/>
                    <a:pt x="5587" y="2555"/>
                    <a:pt x="5815" y="2206"/>
                  </a:cubicBezTo>
                  <a:cubicBezTo>
                    <a:pt x="5822" y="2199"/>
                    <a:pt x="5822" y="2199"/>
                    <a:pt x="5822" y="2193"/>
                  </a:cubicBezTo>
                  <a:lnTo>
                    <a:pt x="5828" y="2187"/>
                  </a:lnTo>
                  <a:cubicBezTo>
                    <a:pt x="5860" y="2136"/>
                    <a:pt x="5898" y="2085"/>
                    <a:pt x="5930" y="2034"/>
                  </a:cubicBezTo>
                  <a:cubicBezTo>
                    <a:pt x="5987" y="1951"/>
                    <a:pt x="6044" y="1875"/>
                    <a:pt x="6101" y="1793"/>
                  </a:cubicBezTo>
                  <a:cubicBezTo>
                    <a:pt x="6165" y="1710"/>
                    <a:pt x="6222" y="1621"/>
                    <a:pt x="6273" y="1532"/>
                  </a:cubicBezTo>
                  <a:cubicBezTo>
                    <a:pt x="6286" y="1514"/>
                    <a:pt x="6271" y="1496"/>
                    <a:pt x="6254" y="1496"/>
                  </a:cubicBezTo>
                  <a:cubicBezTo>
                    <a:pt x="6248" y="1496"/>
                    <a:pt x="6240" y="1499"/>
                    <a:pt x="6235" y="1507"/>
                  </a:cubicBezTo>
                  <a:cubicBezTo>
                    <a:pt x="6203" y="1532"/>
                    <a:pt x="6171" y="1570"/>
                    <a:pt x="6139" y="1602"/>
                  </a:cubicBezTo>
                  <a:cubicBezTo>
                    <a:pt x="6146" y="1589"/>
                    <a:pt x="6158" y="1576"/>
                    <a:pt x="6165" y="1564"/>
                  </a:cubicBezTo>
                  <a:cubicBezTo>
                    <a:pt x="6298" y="1360"/>
                    <a:pt x="6457" y="1176"/>
                    <a:pt x="6635" y="1011"/>
                  </a:cubicBezTo>
                  <a:cubicBezTo>
                    <a:pt x="6870" y="788"/>
                    <a:pt x="7137" y="604"/>
                    <a:pt x="7429" y="464"/>
                  </a:cubicBezTo>
                  <a:lnTo>
                    <a:pt x="7449" y="464"/>
                  </a:lnTo>
                  <a:cubicBezTo>
                    <a:pt x="7639" y="394"/>
                    <a:pt x="7823" y="312"/>
                    <a:pt x="8008" y="248"/>
                  </a:cubicBezTo>
                  <a:cubicBezTo>
                    <a:pt x="8230" y="191"/>
                    <a:pt x="8459" y="153"/>
                    <a:pt x="8688" y="128"/>
                  </a:cubicBezTo>
                  <a:cubicBezTo>
                    <a:pt x="8700" y="128"/>
                    <a:pt x="8707" y="108"/>
                    <a:pt x="8700" y="102"/>
                  </a:cubicBezTo>
                  <a:cubicBezTo>
                    <a:pt x="8751" y="102"/>
                    <a:pt x="8802" y="96"/>
                    <a:pt x="8859" y="96"/>
                  </a:cubicBezTo>
                  <a:cubicBezTo>
                    <a:pt x="8868" y="96"/>
                    <a:pt x="8877" y="96"/>
                    <a:pt x="8885" y="96"/>
                  </a:cubicBezTo>
                  <a:close/>
                  <a:moveTo>
                    <a:pt x="3375" y="13485"/>
                  </a:moveTo>
                  <a:cubicBezTo>
                    <a:pt x="3401" y="13619"/>
                    <a:pt x="3426" y="13746"/>
                    <a:pt x="3451" y="13873"/>
                  </a:cubicBezTo>
                  <a:cubicBezTo>
                    <a:pt x="3248" y="14089"/>
                    <a:pt x="3057" y="14311"/>
                    <a:pt x="2867" y="14534"/>
                  </a:cubicBezTo>
                  <a:cubicBezTo>
                    <a:pt x="2657" y="14769"/>
                    <a:pt x="2454" y="15011"/>
                    <a:pt x="2244" y="15246"/>
                  </a:cubicBezTo>
                  <a:cubicBezTo>
                    <a:pt x="2098" y="15417"/>
                    <a:pt x="1837" y="15665"/>
                    <a:pt x="1983" y="15913"/>
                  </a:cubicBezTo>
                  <a:cubicBezTo>
                    <a:pt x="2034" y="16002"/>
                    <a:pt x="2123" y="16053"/>
                    <a:pt x="2225" y="16053"/>
                  </a:cubicBezTo>
                  <a:cubicBezTo>
                    <a:pt x="1888" y="16307"/>
                    <a:pt x="1519" y="16517"/>
                    <a:pt x="1138" y="16688"/>
                  </a:cubicBezTo>
                  <a:cubicBezTo>
                    <a:pt x="935" y="16784"/>
                    <a:pt x="725" y="16860"/>
                    <a:pt x="515" y="16923"/>
                  </a:cubicBezTo>
                  <a:cubicBezTo>
                    <a:pt x="432" y="16962"/>
                    <a:pt x="344" y="16982"/>
                    <a:pt x="255" y="16982"/>
                  </a:cubicBezTo>
                  <a:cubicBezTo>
                    <a:pt x="242" y="16982"/>
                    <a:pt x="229" y="16981"/>
                    <a:pt x="217" y="16981"/>
                  </a:cubicBezTo>
                  <a:cubicBezTo>
                    <a:pt x="96" y="16961"/>
                    <a:pt x="115" y="16841"/>
                    <a:pt x="160" y="16758"/>
                  </a:cubicBezTo>
                  <a:cubicBezTo>
                    <a:pt x="217" y="16663"/>
                    <a:pt x="287" y="16567"/>
                    <a:pt x="363" y="16491"/>
                  </a:cubicBezTo>
                  <a:cubicBezTo>
                    <a:pt x="439" y="16396"/>
                    <a:pt x="522" y="16313"/>
                    <a:pt x="598" y="16231"/>
                  </a:cubicBezTo>
                  <a:cubicBezTo>
                    <a:pt x="770" y="16053"/>
                    <a:pt x="948" y="15881"/>
                    <a:pt x="1119" y="15710"/>
                  </a:cubicBezTo>
                  <a:lnTo>
                    <a:pt x="2206" y="14642"/>
                  </a:lnTo>
                  <a:lnTo>
                    <a:pt x="2816" y="14038"/>
                  </a:lnTo>
                  <a:lnTo>
                    <a:pt x="3121" y="13740"/>
                  </a:lnTo>
                  <a:cubicBezTo>
                    <a:pt x="3204" y="13663"/>
                    <a:pt x="3292" y="13574"/>
                    <a:pt x="3375" y="13485"/>
                  </a:cubicBezTo>
                  <a:close/>
                  <a:moveTo>
                    <a:pt x="8852" y="0"/>
                  </a:moveTo>
                  <a:cubicBezTo>
                    <a:pt x="8644" y="0"/>
                    <a:pt x="8434" y="30"/>
                    <a:pt x="8230" y="83"/>
                  </a:cubicBezTo>
                  <a:cubicBezTo>
                    <a:pt x="8097" y="115"/>
                    <a:pt x="7963" y="153"/>
                    <a:pt x="7836" y="204"/>
                  </a:cubicBezTo>
                  <a:cubicBezTo>
                    <a:pt x="7150" y="407"/>
                    <a:pt x="6559" y="839"/>
                    <a:pt x="6152" y="1424"/>
                  </a:cubicBezTo>
                  <a:cubicBezTo>
                    <a:pt x="6031" y="1602"/>
                    <a:pt x="5923" y="1793"/>
                    <a:pt x="5847" y="1990"/>
                  </a:cubicBezTo>
                  <a:cubicBezTo>
                    <a:pt x="5764" y="2110"/>
                    <a:pt x="5682" y="2237"/>
                    <a:pt x="5606" y="2358"/>
                  </a:cubicBezTo>
                  <a:cubicBezTo>
                    <a:pt x="5415" y="2669"/>
                    <a:pt x="5243" y="2987"/>
                    <a:pt x="5091" y="3311"/>
                  </a:cubicBezTo>
                  <a:cubicBezTo>
                    <a:pt x="5021" y="3464"/>
                    <a:pt x="4951" y="3610"/>
                    <a:pt x="4894" y="3763"/>
                  </a:cubicBezTo>
                  <a:cubicBezTo>
                    <a:pt x="4703" y="4055"/>
                    <a:pt x="4468" y="4322"/>
                    <a:pt x="4252" y="4589"/>
                  </a:cubicBezTo>
                  <a:cubicBezTo>
                    <a:pt x="4080" y="4792"/>
                    <a:pt x="3934" y="5008"/>
                    <a:pt x="3820" y="5243"/>
                  </a:cubicBezTo>
                  <a:cubicBezTo>
                    <a:pt x="3686" y="5510"/>
                    <a:pt x="3598" y="5796"/>
                    <a:pt x="3553" y="6095"/>
                  </a:cubicBezTo>
                  <a:cubicBezTo>
                    <a:pt x="3534" y="6215"/>
                    <a:pt x="3521" y="6343"/>
                    <a:pt x="3509" y="6463"/>
                  </a:cubicBezTo>
                  <a:cubicBezTo>
                    <a:pt x="3432" y="6762"/>
                    <a:pt x="3369" y="7067"/>
                    <a:pt x="3312" y="7372"/>
                  </a:cubicBezTo>
                  <a:cubicBezTo>
                    <a:pt x="3229" y="7830"/>
                    <a:pt x="3165" y="8293"/>
                    <a:pt x="3127" y="8757"/>
                  </a:cubicBezTo>
                  <a:cubicBezTo>
                    <a:pt x="2975" y="10308"/>
                    <a:pt x="3051" y="11871"/>
                    <a:pt x="3350" y="13403"/>
                  </a:cubicBezTo>
                  <a:cubicBezTo>
                    <a:pt x="3254" y="13479"/>
                    <a:pt x="3165" y="13574"/>
                    <a:pt x="3076" y="13657"/>
                  </a:cubicBezTo>
                  <a:lnTo>
                    <a:pt x="2778" y="13949"/>
                  </a:lnTo>
                  <a:lnTo>
                    <a:pt x="2193" y="14528"/>
                  </a:lnTo>
                  <a:lnTo>
                    <a:pt x="1030" y="15665"/>
                  </a:lnTo>
                  <a:cubicBezTo>
                    <a:pt x="846" y="15849"/>
                    <a:pt x="655" y="16027"/>
                    <a:pt x="477" y="16218"/>
                  </a:cubicBezTo>
                  <a:cubicBezTo>
                    <a:pt x="388" y="16313"/>
                    <a:pt x="299" y="16409"/>
                    <a:pt x="223" y="16510"/>
                  </a:cubicBezTo>
                  <a:cubicBezTo>
                    <a:pt x="147" y="16587"/>
                    <a:pt x="90" y="16675"/>
                    <a:pt x="39" y="16777"/>
                  </a:cubicBezTo>
                  <a:cubicBezTo>
                    <a:pt x="1" y="16860"/>
                    <a:pt x="13" y="16955"/>
                    <a:pt x="71" y="17025"/>
                  </a:cubicBezTo>
                  <a:cubicBezTo>
                    <a:pt x="120" y="17066"/>
                    <a:pt x="182" y="17087"/>
                    <a:pt x="246" y="17087"/>
                  </a:cubicBezTo>
                  <a:cubicBezTo>
                    <a:pt x="272" y="17087"/>
                    <a:pt x="299" y="17083"/>
                    <a:pt x="325" y="17076"/>
                  </a:cubicBezTo>
                  <a:cubicBezTo>
                    <a:pt x="433" y="17057"/>
                    <a:pt x="534" y="17025"/>
                    <a:pt x="643" y="16987"/>
                  </a:cubicBezTo>
                  <a:cubicBezTo>
                    <a:pt x="751" y="16955"/>
                    <a:pt x="859" y="16911"/>
                    <a:pt x="967" y="16872"/>
                  </a:cubicBezTo>
                  <a:lnTo>
                    <a:pt x="979" y="16872"/>
                  </a:lnTo>
                  <a:cubicBezTo>
                    <a:pt x="973" y="16917"/>
                    <a:pt x="986" y="16961"/>
                    <a:pt x="1024" y="16993"/>
                  </a:cubicBezTo>
                  <a:cubicBezTo>
                    <a:pt x="1069" y="17018"/>
                    <a:pt x="1117" y="17032"/>
                    <a:pt x="1165" y="17032"/>
                  </a:cubicBezTo>
                  <a:cubicBezTo>
                    <a:pt x="1192" y="17032"/>
                    <a:pt x="1219" y="17028"/>
                    <a:pt x="1246" y="17019"/>
                  </a:cubicBezTo>
                  <a:cubicBezTo>
                    <a:pt x="1342" y="17000"/>
                    <a:pt x="1443" y="16981"/>
                    <a:pt x="1539" y="16955"/>
                  </a:cubicBezTo>
                  <a:cubicBezTo>
                    <a:pt x="1882" y="16885"/>
                    <a:pt x="2225" y="16790"/>
                    <a:pt x="2555" y="16675"/>
                  </a:cubicBezTo>
                  <a:cubicBezTo>
                    <a:pt x="3184" y="16453"/>
                    <a:pt x="3782" y="16148"/>
                    <a:pt x="4328" y="15773"/>
                  </a:cubicBezTo>
                  <a:cubicBezTo>
                    <a:pt x="4487" y="15665"/>
                    <a:pt x="4633" y="15557"/>
                    <a:pt x="4780" y="15436"/>
                  </a:cubicBezTo>
                  <a:lnTo>
                    <a:pt x="4780" y="15436"/>
                  </a:lnTo>
                  <a:cubicBezTo>
                    <a:pt x="4773" y="15474"/>
                    <a:pt x="4773" y="15513"/>
                    <a:pt x="4767" y="15551"/>
                  </a:cubicBezTo>
                  <a:cubicBezTo>
                    <a:pt x="4767" y="15574"/>
                    <a:pt x="4784" y="15587"/>
                    <a:pt x="4804" y="15587"/>
                  </a:cubicBezTo>
                  <a:cubicBezTo>
                    <a:pt x="4810" y="15587"/>
                    <a:pt x="4817" y="15586"/>
                    <a:pt x="4824" y="15582"/>
                  </a:cubicBezTo>
                  <a:cubicBezTo>
                    <a:pt x="5447" y="15220"/>
                    <a:pt x="6025" y="14788"/>
                    <a:pt x="6552" y="14299"/>
                  </a:cubicBezTo>
                  <a:cubicBezTo>
                    <a:pt x="6654" y="14210"/>
                    <a:pt x="6749" y="14121"/>
                    <a:pt x="6838" y="14026"/>
                  </a:cubicBezTo>
                  <a:cubicBezTo>
                    <a:pt x="6838" y="14035"/>
                    <a:pt x="6845" y="14041"/>
                    <a:pt x="6854" y="14041"/>
                  </a:cubicBezTo>
                  <a:cubicBezTo>
                    <a:pt x="6857" y="14041"/>
                    <a:pt x="6860" y="14040"/>
                    <a:pt x="6864" y="14038"/>
                  </a:cubicBezTo>
                  <a:cubicBezTo>
                    <a:pt x="7252" y="13771"/>
                    <a:pt x="7620" y="13479"/>
                    <a:pt x="7995" y="13199"/>
                  </a:cubicBezTo>
                  <a:cubicBezTo>
                    <a:pt x="8179" y="13060"/>
                    <a:pt x="8364" y="12920"/>
                    <a:pt x="8548" y="12780"/>
                  </a:cubicBezTo>
                  <a:lnTo>
                    <a:pt x="8834" y="12558"/>
                  </a:lnTo>
                  <a:lnTo>
                    <a:pt x="8942" y="12481"/>
                  </a:lnTo>
                  <a:cubicBezTo>
                    <a:pt x="8961" y="12513"/>
                    <a:pt x="8986" y="12538"/>
                    <a:pt x="9025" y="12551"/>
                  </a:cubicBezTo>
                  <a:cubicBezTo>
                    <a:pt x="9041" y="12555"/>
                    <a:pt x="9059" y="12557"/>
                    <a:pt x="9076" y="12557"/>
                  </a:cubicBezTo>
                  <a:cubicBezTo>
                    <a:pt x="9135" y="12557"/>
                    <a:pt x="9193" y="12532"/>
                    <a:pt x="9228" y="12488"/>
                  </a:cubicBezTo>
                  <a:cubicBezTo>
                    <a:pt x="9234" y="12481"/>
                    <a:pt x="9234" y="12481"/>
                    <a:pt x="9241" y="12475"/>
                  </a:cubicBezTo>
                  <a:lnTo>
                    <a:pt x="9241" y="12475"/>
                  </a:lnTo>
                  <a:cubicBezTo>
                    <a:pt x="9228" y="12519"/>
                    <a:pt x="9222" y="12564"/>
                    <a:pt x="9215" y="12608"/>
                  </a:cubicBezTo>
                  <a:cubicBezTo>
                    <a:pt x="9209" y="12666"/>
                    <a:pt x="9234" y="12723"/>
                    <a:pt x="9285" y="12755"/>
                  </a:cubicBezTo>
                  <a:cubicBezTo>
                    <a:pt x="9308" y="12765"/>
                    <a:pt x="9332" y="12770"/>
                    <a:pt x="9356" y="12770"/>
                  </a:cubicBezTo>
                  <a:cubicBezTo>
                    <a:pt x="9402" y="12770"/>
                    <a:pt x="9446" y="12750"/>
                    <a:pt x="9476" y="12716"/>
                  </a:cubicBezTo>
                  <a:cubicBezTo>
                    <a:pt x="9546" y="12653"/>
                    <a:pt x="9596" y="12583"/>
                    <a:pt x="9635" y="12500"/>
                  </a:cubicBezTo>
                  <a:cubicBezTo>
                    <a:pt x="9660" y="12462"/>
                    <a:pt x="9673" y="12430"/>
                    <a:pt x="9692" y="12392"/>
                  </a:cubicBezTo>
                  <a:cubicBezTo>
                    <a:pt x="9768" y="12329"/>
                    <a:pt x="9832" y="12246"/>
                    <a:pt x="9870" y="12151"/>
                  </a:cubicBezTo>
                  <a:cubicBezTo>
                    <a:pt x="9921" y="12030"/>
                    <a:pt x="9901" y="11897"/>
                    <a:pt x="9819" y="11795"/>
                  </a:cubicBezTo>
                  <a:lnTo>
                    <a:pt x="9800" y="11776"/>
                  </a:lnTo>
                  <a:lnTo>
                    <a:pt x="9800" y="11776"/>
                  </a:lnTo>
                  <a:cubicBezTo>
                    <a:pt x="9806" y="11779"/>
                    <a:pt x="9813" y="11781"/>
                    <a:pt x="9819" y="11781"/>
                  </a:cubicBezTo>
                  <a:cubicBezTo>
                    <a:pt x="9825" y="11781"/>
                    <a:pt x="9832" y="11779"/>
                    <a:pt x="9838" y="11776"/>
                  </a:cubicBezTo>
                  <a:cubicBezTo>
                    <a:pt x="9965" y="11674"/>
                    <a:pt x="10092" y="11573"/>
                    <a:pt x="10219" y="11471"/>
                  </a:cubicBezTo>
                  <a:cubicBezTo>
                    <a:pt x="10238" y="11496"/>
                    <a:pt x="10264" y="11528"/>
                    <a:pt x="10289" y="11554"/>
                  </a:cubicBezTo>
                  <a:cubicBezTo>
                    <a:pt x="10334" y="11611"/>
                    <a:pt x="10403" y="11649"/>
                    <a:pt x="10473" y="11649"/>
                  </a:cubicBezTo>
                  <a:cubicBezTo>
                    <a:pt x="10524" y="11642"/>
                    <a:pt x="10562" y="11623"/>
                    <a:pt x="10594" y="11585"/>
                  </a:cubicBezTo>
                  <a:cubicBezTo>
                    <a:pt x="10631" y="11606"/>
                    <a:pt x="10672" y="11619"/>
                    <a:pt x="10714" y="11619"/>
                  </a:cubicBezTo>
                  <a:cubicBezTo>
                    <a:pt x="10723" y="11619"/>
                    <a:pt x="10732" y="11618"/>
                    <a:pt x="10740" y="11617"/>
                  </a:cubicBezTo>
                  <a:cubicBezTo>
                    <a:pt x="10817" y="11604"/>
                    <a:pt x="10886" y="11541"/>
                    <a:pt x="10899" y="11465"/>
                  </a:cubicBezTo>
                  <a:cubicBezTo>
                    <a:pt x="10906" y="11420"/>
                    <a:pt x="10906" y="11376"/>
                    <a:pt x="10893" y="11337"/>
                  </a:cubicBezTo>
                  <a:cubicBezTo>
                    <a:pt x="10950" y="11287"/>
                    <a:pt x="10988" y="11210"/>
                    <a:pt x="10988" y="11134"/>
                  </a:cubicBezTo>
                  <a:cubicBezTo>
                    <a:pt x="10982" y="11058"/>
                    <a:pt x="10950" y="10982"/>
                    <a:pt x="10899" y="10931"/>
                  </a:cubicBezTo>
                  <a:cubicBezTo>
                    <a:pt x="11249" y="10645"/>
                    <a:pt x="11605" y="10365"/>
                    <a:pt x="11941" y="10066"/>
                  </a:cubicBezTo>
                  <a:cubicBezTo>
                    <a:pt x="11986" y="10054"/>
                    <a:pt x="11986" y="9997"/>
                    <a:pt x="11941" y="9990"/>
                  </a:cubicBezTo>
                  <a:cubicBezTo>
                    <a:pt x="11929" y="9978"/>
                    <a:pt x="11916" y="9971"/>
                    <a:pt x="11897" y="9965"/>
                  </a:cubicBezTo>
                  <a:cubicBezTo>
                    <a:pt x="11889" y="9957"/>
                    <a:pt x="11882" y="9954"/>
                    <a:pt x="11873" y="9954"/>
                  </a:cubicBezTo>
                  <a:cubicBezTo>
                    <a:pt x="11867" y="9954"/>
                    <a:pt x="11860" y="9956"/>
                    <a:pt x="11852" y="9958"/>
                  </a:cubicBezTo>
                  <a:lnTo>
                    <a:pt x="11833" y="9971"/>
                  </a:lnTo>
                  <a:lnTo>
                    <a:pt x="11827" y="9971"/>
                  </a:lnTo>
                  <a:lnTo>
                    <a:pt x="11916" y="9793"/>
                  </a:lnTo>
                  <a:cubicBezTo>
                    <a:pt x="11935" y="9765"/>
                    <a:pt x="11912" y="9737"/>
                    <a:pt x="11886" y="9737"/>
                  </a:cubicBezTo>
                  <a:cubicBezTo>
                    <a:pt x="11877" y="9737"/>
                    <a:pt x="11867" y="9740"/>
                    <a:pt x="11859" y="9749"/>
                  </a:cubicBezTo>
                  <a:cubicBezTo>
                    <a:pt x="11624" y="9933"/>
                    <a:pt x="11382" y="10124"/>
                    <a:pt x="11147" y="10321"/>
                  </a:cubicBezTo>
                  <a:cubicBezTo>
                    <a:pt x="11090" y="10359"/>
                    <a:pt x="11039" y="10397"/>
                    <a:pt x="10988" y="10441"/>
                  </a:cubicBezTo>
                  <a:cubicBezTo>
                    <a:pt x="10918" y="10499"/>
                    <a:pt x="10855" y="10549"/>
                    <a:pt x="10785" y="10600"/>
                  </a:cubicBezTo>
                  <a:lnTo>
                    <a:pt x="10778" y="10607"/>
                  </a:lnTo>
                  <a:cubicBezTo>
                    <a:pt x="10740" y="10626"/>
                    <a:pt x="10709" y="10645"/>
                    <a:pt x="10677" y="10664"/>
                  </a:cubicBezTo>
                  <a:cubicBezTo>
                    <a:pt x="10658" y="10670"/>
                    <a:pt x="10639" y="10683"/>
                    <a:pt x="10626" y="10696"/>
                  </a:cubicBezTo>
                  <a:cubicBezTo>
                    <a:pt x="10613" y="10702"/>
                    <a:pt x="10600" y="10708"/>
                    <a:pt x="10594" y="10715"/>
                  </a:cubicBezTo>
                  <a:cubicBezTo>
                    <a:pt x="10588" y="10721"/>
                    <a:pt x="10581" y="10727"/>
                    <a:pt x="10575" y="10740"/>
                  </a:cubicBezTo>
                  <a:cubicBezTo>
                    <a:pt x="10539" y="10733"/>
                    <a:pt x="10501" y="10730"/>
                    <a:pt x="10464" y="10730"/>
                  </a:cubicBezTo>
                  <a:cubicBezTo>
                    <a:pt x="10397" y="10730"/>
                    <a:pt x="10331" y="10741"/>
                    <a:pt x="10270" y="10766"/>
                  </a:cubicBezTo>
                  <a:cubicBezTo>
                    <a:pt x="10213" y="10766"/>
                    <a:pt x="10156" y="10772"/>
                    <a:pt x="10105" y="10785"/>
                  </a:cubicBezTo>
                  <a:cubicBezTo>
                    <a:pt x="9933" y="10842"/>
                    <a:pt x="9755" y="10874"/>
                    <a:pt x="9577" y="10880"/>
                  </a:cubicBezTo>
                  <a:cubicBezTo>
                    <a:pt x="9488" y="10880"/>
                    <a:pt x="9399" y="10874"/>
                    <a:pt x="9310" y="10854"/>
                  </a:cubicBezTo>
                  <a:cubicBezTo>
                    <a:pt x="9228" y="10842"/>
                    <a:pt x="9152" y="10816"/>
                    <a:pt x="9075" y="10797"/>
                  </a:cubicBezTo>
                  <a:cubicBezTo>
                    <a:pt x="9094" y="10772"/>
                    <a:pt x="9107" y="10740"/>
                    <a:pt x="9120" y="10708"/>
                  </a:cubicBezTo>
                  <a:cubicBezTo>
                    <a:pt x="9127" y="10735"/>
                    <a:pt x="9153" y="10750"/>
                    <a:pt x="9178" y="10750"/>
                  </a:cubicBezTo>
                  <a:cubicBezTo>
                    <a:pt x="9195" y="10750"/>
                    <a:pt x="9211" y="10743"/>
                    <a:pt x="9222" y="10727"/>
                  </a:cubicBezTo>
                  <a:cubicBezTo>
                    <a:pt x="9851" y="9889"/>
                    <a:pt x="10232" y="8891"/>
                    <a:pt x="10321" y="7849"/>
                  </a:cubicBezTo>
                  <a:cubicBezTo>
                    <a:pt x="10327" y="7702"/>
                    <a:pt x="10334" y="7550"/>
                    <a:pt x="10334" y="7404"/>
                  </a:cubicBezTo>
                  <a:cubicBezTo>
                    <a:pt x="10340" y="7258"/>
                    <a:pt x="10327" y="7111"/>
                    <a:pt x="10295" y="6965"/>
                  </a:cubicBezTo>
                  <a:cubicBezTo>
                    <a:pt x="10289" y="6953"/>
                    <a:pt x="10283" y="6940"/>
                    <a:pt x="10276" y="6934"/>
                  </a:cubicBezTo>
                  <a:cubicBezTo>
                    <a:pt x="10270" y="6927"/>
                    <a:pt x="10270" y="6927"/>
                    <a:pt x="10276" y="6921"/>
                  </a:cubicBezTo>
                  <a:cubicBezTo>
                    <a:pt x="10289" y="6832"/>
                    <a:pt x="10302" y="6743"/>
                    <a:pt x="10315" y="6654"/>
                  </a:cubicBezTo>
                  <a:cubicBezTo>
                    <a:pt x="10340" y="6584"/>
                    <a:pt x="10353" y="6508"/>
                    <a:pt x="10372" y="6438"/>
                  </a:cubicBezTo>
                  <a:cubicBezTo>
                    <a:pt x="10372" y="6432"/>
                    <a:pt x="10372" y="6425"/>
                    <a:pt x="10378" y="6419"/>
                  </a:cubicBezTo>
                  <a:cubicBezTo>
                    <a:pt x="10384" y="6412"/>
                    <a:pt x="10391" y="6412"/>
                    <a:pt x="10391" y="6406"/>
                  </a:cubicBezTo>
                  <a:cubicBezTo>
                    <a:pt x="10416" y="6362"/>
                    <a:pt x="10435" y="6317"/>
                    <a:pt x="10454" y="6266"/>
                  </a:cubicBezTo>
                  <a:cubicBezTo>
                    <a:pt x="10467" y="6215"/>
                    <a:pt x="10480" y="6165"/>
                    <a:pt x="10492" y="6107"/>
                  </a:cubicBezTo>
                  <a:cubicBezTo>
                    <a:pt x="10512" y="6006"/>
                    <a:pt x="10518" y="5898"/>
                    <a:pt x="10518" y="5790"/>
                  </a:cubicBezTo>
                  <a:cubicBezTo>
                    <a:pt x="10512" y="5580"/>
                    <a:pt x="10486" y="5364"/>
                    <a:pt x="10429" y="5154"/>
                  </a:cubicBezTo>
                  <a:cubicBezTo>
                    <a:pt x="10378" y="4944"/>
                    <a:pt x="10302" y="4741"/>
                    <a:pt x="10219" y="4538"/>
                  </a:cubicBezTo>
                  <a:cubicBezTo>
                    <a:pt x="10124" y="4334"/>
                    <a:pt x="10054" y="4118"/>
                    <a:pt x="10003" y="3902"/>
                  </a:cubicBezTo>
                  <a:cubicBezTo>
                    <a:pt x="9952" y="3661"/>
                    <a:pt x="9990" y="3413"/>
                    <a:pt x="10098" y="3197"/>
                  </a:cubicBezTo>
                  <a:cubicBezTo>
                    <a:pt x="10105" y="3191"/>
                    <a:pt x="10105" y="3184"/>
                    <a:pt x="10098" y="3178"/>
                  </a:cubicBezTo>
                  <a:cubicBezTo>
                    <a:pt x="10130" y="3152"/>
                    <a:pt x="10162" y="3121"/>
                    <a:pt x="10187" y="3089"/>
                  </a:cubicBezTo>
                  <a:cubicBezTo>
                    <a:pt x="10200" y="3076"/>
                    <a:pt x="10219" y="3051"/>
                    <a:pt x="10226" y="3032"/>
                  </a:cubicBezTo>
                  <a:cubicBezTo>
                    <a:pt x="10232" y="3025"/>
                    <a:pt x="10238" y="3013"/>
                    <a:pt x="10245" y="3000"/>
                  </a:cubicBezTo>
                  <a:cubicBezTo>
                    <a:pt x="10264" y="3057"/>
                    <a:pt x="10270" y="3121"/>
                    <a:pt x="10276" y="3178"/>
                  </a:cubicBezTo>
                  <a:cubicBezTo>
                    <a:pt x="10276" y="3254"/>
                    <a:pt x="10276" y="3330"/>
                    <a:pt x="10264" y="3400"/>
                  </a:cubicBezTo>
                  <a:cubicBezTo>
                    <a:pt x="10251" y="3470"/>
                    <a:pt x="10219" y="3540"/>
                    <a:pt x="10206" y="3610"/>
                  </a:cubicBezTo>
                  <a:cubicBezTo>
                    <a:pt x="10198" y="3639"/>
                    <a:pt x="10220" y="3660"/>
                    <a:pt x="10243" y="3660"/>
                  </a:cubicBezTo>
                  <a:cubicBezTo>
                    <a:pt x="10255" y="3660"/>
                    <a:pt x="10268" y="3655"/>
                    <a:pt x="10276" y="3642"/>
                  </a:cubicBezTo>
                  <a:lnTo>
                    <a:pt x="10283" y="3629"/>
                  </a:lnTo>
                  <a:cubicBezTo>
                    <a:pt x="10353" y="3578"/>
                    <a:pt x="10416" y="3515"/>
                    <a:pt x="10461" y="3445"/>
                  </a:cubicBezTo>
                  <a:cubicBezTo>
                    <a:pt x="10524" y="3375"/>
                    <a:pt x="10575" y="3292"/>
                    <a:pt x="10620" y="3210"/>
                  </a:cubicBezTo>
                  <a:cubicBezTo>
                    <a:pt x="10906" y="2708"/>
                    <a:pt x="10956" y="2104"/>
                    <a:pt x="10759" y="1564"/>
                  </a:cubicBezTo>
                  <a:cubicBezTo>
                    <a:pt x="10721" y="1468"/>
                    <a:pt x="10683" y="1373"/>
                    <a:pt x="10632" y="1284"/>
                  </a:cubicBezTo>
                  <a:cubicBezTo>
                    <a:pt x="10607" y="1233"/>
                    <a:pt x="10575" y="1189"/>
                    <a:pt x="10543" y="1144"/>
                  </a:cubicBezTo>
                  <a:cubicBezTo>
                    <a:pt x="10518" y="1100"/>
                    <a:pt x="10492" y="1062"/>
                    <a:pt x="10448" y="1049"/>
                  </a:cubicBezTo>
                  <a:cubicBezTo>
                    <a:pt x="10397" y="852"/>
                    <a:pt x="10295" y="674"/>
                    <a:pt x="10149" y="528"/>
                  </a:cubicBezTo>
                  <a:cubicBezTo>
                    <a:pt x="10003" y="375"/>
                    <a:pt x="9825" y="248"/>
                    <a:pt x="9628" y="159"/>
                  </a:cubicBezTo>
                  <a:cubicBezTo>
                    <a:pt x="9382" y="49"/>
                    <a:pt x="9118" y="0"/>
                    <a:pt x="8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77"/>
            <p:cNvSpPr/>
            <p:nvPr/>
          </p:nvSpPr>
          <p:spPr>
            <a:xfrm flipH="1">
              <a:off x="8252094" y="2087240"/>
              <a:ext cx="6851" cy="8490"/>
            </a:xfrm>
            <a:custGeom>
              <a:rect b="b" l="l" r="r" t="t"/>
              <a:pathLst>
                <a:path extrusionOk="0" h="57" w="46">
                  <a:moveTo>
                    <a:pt x="20" y="0"/>
                  </a:moveTo>
                  <a:lnTo>
                    <a:pt x="1" y="26"/>
                  </a:lnTo>
                  <a:cubicBezTo>
                    <a:pt x="1" y="32"/>
                    <a:pt x="1" y="32"/>
                    <a:pt x="1" y="32"/>
                  </a:cubicBezTo>
                  <a:lnTo>
                    <a:pt x="1" y="39"/>
                  </a:lnTo>
                  <a:cubicBezTo>
                    <a:pt x="1" y="45"/>
                    <a:pt x="1" y="45"/>
                    <a:pt x="7" y="51"/>
                  </a:cubicBezTo>
                  <a:cubicBezTo>
                    <a:pt x="7" y="55"/>
                    <a:pt x="10" y="56"/>
                    <a:pt x="14" y="56"/>
                  </a:cubicBezTo>
                  <a:cubicBezTo>
                    <a:pt x="18" y="56"/>
                    <a:pt x="23" y="55"/>
                    <a:pt x="26" y="51"/>
                  </a:cubicBezTo>
                  <a:lnTo>
                    <a:pt x="45" y="20"/>
                  </a:lnTo>
                  <a:cubicBezTo>
                    <a:pt x="45" y="13"/>
                    <a:pt x="45" y="7"/>
                    <a:pt x="45" y="7"/>
                  </a:cubicBezTo>
                  <a:cubicBezTo>
                    <a:pt x="39" y="0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77"/>
            <p:cNvSpPr/>
            <p:nvPr/>
          </p:nvSpPr>
          <p:spPr>
            <a:xfrm flipH="1">
              <a:off x="7950188" y="1505173"/>
              <a:ext cx="35150" cy="140602"/>
            </a:xfrm>
            <a:custGeom>
              <a:rect b="b" l="l" r="r" t="t"/>
              <a:pathLst>
                <a:path extrusionOk="0" h="944" w="236">
                  <a:moveTo>
                    <a:pt x="216" y="0"/>
                  </a:moveTo>
                  <a:cubicBezTo>
                    <a:pt x="207" y="0"/>
                    <a:pt x="197" y="7"/>
                    <a:pt x="197" y="19"/>
                  </a:cubicBezTo>
                  <a:cubicBezTo>
                    <a:pt x="178" y="178"/>
                    <a:pt x="146" y="337"/>
                    <a:pt x="108" y="496"/>
                  </a:cubicBezTo>
                  <a:cubicBezTo>
                    <a:pt x="89" y="572"/>
                    <a:pt x="77" y="648"/>
                    <a:pt x="51" y="718"/>
                  </a:cubicBezTo>
                  <a:cubicBezTo>
                    <a:pt x="38" y="757"/>
                    <a:pt x="26" y="795"/>
                    <a:pt x="19" y="833"/>
                  </a:cubicBezTo>
                  <a:cubicBezTo>
                    <a:pt x="7" y="865"/>
                    <a:pt x="0" y="896"/>
                    <a:pt x="7" y="928"/>
                  </a:cubicBezTo>
                  <a:cubicBezTo>
                    <a:pt x="7" y="937"/>
                    <a:pt x="17" y="943"/>
                    <a:pt x="27" y="943"/>
                  </a:cubicBezTo>
                  <a:cubicBezTo>
                    <a:pt x="31" y="943"/>
                    <a:pt x="35" y="943"/>
                    <a:pt x="38" y="941"/>
                  </a:cubicBezTo>
                  <a:cubicBezTo>
                    <a:pt x="96" y="903"/>
                    <a:pt x="115" y="807"/>
                    <a:pt x="134" y="744"/>
                  </a:cubicBezTo>
                  <a:cubicBezTo>
                    <a:pt x="159" y="668"/>
                    <a:pt x="178" y="591"/>
                    <a:pt x="191" y="509"/>
                  </a:cubicBezTo>
                  <a:cubicBezTo>
                    <a:pt x="223" y="350"/>
                    <a:pt x="235" y="185"/>
                    <a:pt x="235" y="19"/>
                  </a:cubicBezTo>
                  <a:cubicBezTo>
                    <a:pt x="235" y="7"/>
                    <a:pt x="226" y="0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77"/>
            <p:cNvSpPr/>
            <p:nvPr/>
          </p:nvSpPr>
          <p:spPr>
            <a:xfrm flipH="1">
              <a:off x="7982359" y="1562664"/>
              <a:ext cx="12511" cy="59428"/>
            </a:xfrm>
            <a:custGeom>
              <a:rect b="b" l="l" r="r" t="t"/>
              <a:pathLst>
                <a:path extrusionOk="0" h="399" w="84">
                  <a:moveTo>
                    <a:pt x="60" y="1"/>
                  </a:moveTo>
                  <a:cubicBezTo>
                    <a:pt x="54" y="1"/>
                    <a:pt x="48" y="5"/>
                    <a:pt x="45" y="15"/>
                  </a:cubicBezTo>
                  <a:cubicBezTo>
                    <a:pt x="39" y="78"/>
                    <a:pt x="26" y="135"/>
                    <a:pt x="20" y="199"/>
                  </a:cubicBezTo>
                  <a:cubicBezTo>
                    <a:pt x="7" y="262"/>
                    <a:pt x="1" y="320"/>
                    <a:pt x="1" y="383"/>
                  </a:cubicBezTo>
                  <a:cubicBezTo>
                    <a:pt x="1" y="394"/>
                    <a:pt x="6" y="398"/>
                    <a:pt x="13" y="398"/>
                  </a:cubicBezTo>
                  <a:cubicBezTo>
                    <a:pt x="18" y="398"/>
                    <a:pt x="23" y="395"/>
                    <a:pt x="26" y="390"/>
                  </a:cubicBezTo>
                  <a:cubicBezTo>
                    <a:pt x="45" y="326"/>
                    <a:pt x="52" y="269"/>
                    <a:pt x="64" y="205"/>
                  </a:cubicBezTo>
                  <a:lnTo>
                    <a:pt x="83" y="27"/>
                  </a:lnTo>
                  <a:cubicBezTo>
                    <a:pt x="83" y="12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77"/>
            <p:cNvSpPr/>
            <p:nvPr/>
          </p:nvSpPr>
          <p:spPr>
            <a:xfrm flipH="1">
              <a:off x="7863056" y="524535"/>
              <a:ext cx="36193" cy="22341"/>
            </a:xfrm>
            <a:custGeom>
              <a:rect b="b" l="l" r="r" t="t"/>
              <a:pathLst>
                <a:path extrusionOk="0" h="150" w="243">
                  <a:moveTo>
                    <a:pt x="32" y="1"/>
                  </a:moveTo>
                  <a:cubicBezTo>
                    <a:pt x="26" y="1"/>
                    <a:pt x="13" y="1"/>
                    <a:pt x="7" y="13"/>
                  </a:cubicBezTo>
                  <a:cubicBezTo>
                    <a:pt x="1" y="20"/>
                    <a:pt x="1" y="32"/>
                    <a:pt x="7" y="45"/>
                  </a:cubicBezTo>
                  <a:cubicBezTo>
                    <a:pt x="20" y="58"/>
                    <a:pt x="32" y="71"/>
                    <a:pt x="51" y="77"/>
                  </a:cubicBezTo>
                  <a:cubicBezTo>
                    <a:pt x="64" y="90"/>
                    <a:pt x="77" y="96"/>
                    <a:pt x="90" y="109"/>
                  </a:cubicBezTo>
                  <a:lnTo>
                    <a:pt x="134" y="128"/>
                  </a:lnTo>
                  <a:lnTo>
                    <a:pt x="159" y="141"/>
                  </a:lnTo>
                  <a:cubicBezTo>
                    <a:pt x="168" y="145"/>
                    <a:pt x="181" y="149"/>
                    <a:pt x="194" y="149"/>
                  </a:cubicBezTo>
                  <a:cubicBezTo>
                    <a:pt x="199" y="149"/>
                    <a:pt x="205" y="149"/>
                    <a:pt x="210" y="147"/>
                  </a:cubicBezTo>
                  <a:cubicBezTo>
                    <a:pt x="223" y="141"/>
                    <a:pt x="229" y="134"/>
                    <a:pt x="236" y="121"/>
                  </a:cubicBezTo>
                  <a:cubicBezTo>
                    <a:pt x="242" y="109"/>
                    <a:pt x="242" y="96"/>
                    <a:pt x="236" y="83"/>
                  </a:cubicBezTo>
                  <a:cubicBezTo>
                    <a:pt x="229" y="58"/>
                    <a:pt x="204" y="52"/>
                    <a:pt x="185" y="45"/>
                  </a:cubicBezTo>
                  <a:lnTo>
                    <a:pt x="134" y="20"/>
                  </a:lnTo>
                  <a:cubicBezTo>
                    <a:pt x="115" y="13"/>
                    <a:pt x="102" y="13"/>
                    <a:pt x="83" y="7"/>
                  </a:cubicBezTo>
                  <a:cubicBezTo>
                    <a:pt x="77" y="7"/>
                    <a:pt x="64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77"/>
            <p:cNvSpPr/>
            <p:nvPr/>
          </p:nvSpPr>
          <p:spPr>
            <a:xfrm flipH="1">
              <a:off x="8457486" y="615390"/>
              <a:ext cx="27405" cy="40661"/>
            </a:xfrm>
            <a:custGeom>
              <a:rect b="b" l="l" r="r" t="t"/>
              <a:pathLst>
                <a:path extrusionOk="0" h="273" w="184">
                  <a:moveTo>
                    <a:pt x="148" y="0"/>
                  </a:moveTo>
                  <a:cubicBezTo>
                    <a:pt x="140" y="0"/>
                    <a:pt x="132" y="4"/>
                    <a:pt x="126" y="13"/>
                  </a:cubicBezTo>
                  <a:lnTo>
                    <a:pt x="56" y="128"/>
                  </a:lnTo>
                  <a:cubicBezTo>
                    <a:pt x="50" y="147"/>
                    <a:pt x="37" y="172"/>
                    <a:pt x="31" y="191"/>
                  </a:cubicBezTo>
                  <a:lnTo>
                    <a:pt x="12" y="217"/>
                  </a:lnTo>
                  <a:cubicBezTo>
                    <a:pt x="5" y="230"/>
                    <a:pt x="5" y="242"/>
                    <a:pt x="5" y="255"/>
                  </a:cubicBezTo>
                  <a:cubicBezTo>
                    <a:pt x="1" y="264"/>
                    <a:pt x="9" y="273"/>
                    <a:pt x="19" y="273"/>
                  </a:cubicBezTo>
                  <a:cubicBezTo>
                    <a:pt x="23" y="273"/>
                    <a:pt x="27" y="271"/>
                    <a:pt x="31" y="268"/>
                  </a:cubicBezTo>
                  <a:cubicBezTo>
                    <a:pt x="43" y="261"/>
                    <a:pt x="50" y="255"/>
                    <a:pt x="56" y="249"/>
                  </a:cubicBezTo>
                  <a:lnTo>
                    <a:pt x="75" y="217"/>
                  </a:lnTo>
                  <a:cubicBezTo>
                    <a:pt x="88" y="198"/>
                    <a:pt x="94" y="179"/>
                    <a:pt x="107" y="160"/>
                  </a:cubicBezTo>
                  <a:lnTo>
                    <a:pt x="170" y="39"/>
                  </a:lnTo>
                  <a:cubicBezTo>
                    <a:pt x="184" y="21"/>
                    <a:pt x="166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77"/>
            <p:cNvSpPr/>
            <p:nvPr/>
          </p:nvSpPr>
          <p:spPr>
            <a:xfrm flipH="1">
              <a:off x="8463741" y="574282"/>
              <a:ext cx="76259" cy="122878"/>
            </a:xfrm>
            <a:custGeom>
              <a:rect b="b" l="l" r="r" t="t"/>
              <a:pathLst>
                <a:path extrusionOk="0" h="825" w="512">
                  <a:moveTo>
                    <a:pt x="481" y="1"/>
                  </a:moveTo>
                  <a:cubicBezTo>
                    <a:pt x="475" y="1"/>
                    <a:pt x="469" y="3"/>
                    <a:pt x="464" y="10"/>
                  </a:cubicBezTo>
                  <a:cubicBezTo>
                    <a:pt x="363" y="131"/>
                    <a:pt x="274" y="258"/>
                    <a:pt x="197" y="391"/>
                  </a:cubicBezTo>
                  <a:cubicBezTo>
                    <a:pt x="159" y="461"/>
                    <a:pt x="115" y="525"/>
                    <a:pt x="83" y="595"/>
                  </a:cubicBezTo>
                  <a:cubicBezTo>
                    <a:pt x="64" y="633"/>
                    <a:pt x="45" y="664"/>
                    <a:pt x="32" y="703"/>
                  </a:cubicBezTo>
                  <a:cubicBezTo>
                    <a:pt x="7" y="728"/>
                    <a:pt x="0" y="766"/>
                    <a:pt x="7" y="804"/>
                  </a:cubicBezTo>
                  <a:cubicBezTo>
                    <a:pt x="12" y="815"/>
                    <a:pt x="26" y="825"/>
                    <a:pt x="37" y="825"/>
                  </a:cubicBezTo>
                  <a:cubicBezTo>
                    <a:pt x="40" y="825"/>
                    <a:pt x="42" y="824"/>
                    <a:pt x="45" y="823"/>
                  </a:cubicBezTo>
                  <a:cubicBezTo>
                    <a:pt x="108" y="804"/>
                    <a:pt x="134" y="709"/>
                    <a:pt x="166" y="652"/>
                  </a:cubicBezTo>
                  <a:cubicBezTo>
                    <a:pt x="197" y="582"/>
                    <a:pt x="235" y="512"/>
                    <a:pt x="274" y="448"/>
                  </a:cubicBezTo>
                  <a:cubicBezTo>
                    <a:pt x="350" y="309"/>
                    <a:pt x="426" y="181"/>
                    <a:pt x="502" y="42"/>
                  </a:cubicBezTo>
                  <a:cubicBezTo>
                    <a:pt x="512" y="23"/>
                    <a:pt x="497" y="1"/>
                    <a:pt x="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77"/>
            <p:cNvSpPr/>
            <p:nvPr/>
          </p:nvSpPr>
          <p:spPr>
            <a:xfrm flipH="1">
              <a:off x="8398803" y="533323"/>
              <a:ext cx="18171" cy="23980"/>
            </a:xfrm>
            <a:custGeom>
              <a:rect b="b" l="l" r="r" t="t"/>
              <a:pathLst>
                <a:path extrusionOk="0" h="161" w="122">
                  <a:moveTo>
                    <a:pt x="98" y="1"/>
                  </a:moveTo>
                  <a:cubicBezTo>
                    <a:pt x="87" y="1"/>
                    <a:pt x="74" y="13"/>
                    <a:pt x="64" y="18"/>
                  </a:cubicBezTo>
                  <a:cubicBezTo>
                    <a:pt x="58" y="31"/>
                    <a:pt x="51" y="43"/>
                    <a:pt x="45" y="56"/>
                  </a:cubicBezTo>
                  <a:lnTo>
                    <a:pt x="7" y="126"/>
                  </a:lnTo>
                  <a:cubicBezTo>
                    <a:pt x="0" y="139"/>
                    <a:pt x="7" y="151"/>
                    <a:pt x="13" y="158"/>
                  </a:cubicBezTo>
                  <a:cubicBezTo>
                    <a:pt x="17" y="160"/>
                    <a:pt x="21" y="160"/>
                    <a:pt x="24" y="160"/>
                  </a:cubicBezTo>
                  <a:cubicBezTo>
                    <a:pt x="33" y="160"/>
                    <a:pt x="40" y="156"/>
                    <a:pt x="45" y="151"/>
                  </a:cubicBezTo>
                  <a:lnTo>
                    <a:pt x="89" y="82"/>
                  </a:lnTo>
                  <a:cubicBezTo>
                    <a:pt x="102" y="75"/>
                    <a:pt x="108" y="62"/>
                    <a:pt x="115" y="43"/>
                  </a:cubicBezTo>
                  <a:cubicBezTo>
                    <a:pt x="115" y="31"/>
                    <a:pt x="121" y="12"/>
                    <a:pt x="108" y="5"/>
                  </a:cubicBezTo>
                  <a:cubicBezTo>
                    <a:pt x="105" y="2"/>
                    <a:pt x="102" y="1"/>
                    <a:pt x="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77"/>
            <p:cNvSpPr/>
            <p:nvPr/>
          </p:nvSpPr>
          <p:spPr>
            <a:xfrm flipH="1">
              <a:off x="8383908" y="481938"/>
              <a:ext cx="61662" cy="80131"/>
            </a:xfrm>
            <a:custGeom>
              <a:rect b="b" l="l" r="r" t="t"/>
              <a:pathLst>
                <a:path extrusionOk="0" h="538" w="414">
                  <a:moveTo>
                    <a:pt x="373" y="1"/>
                  </a:moveTo>
                  <a:cubicBezTo>
                    <a:pt x="366" y="1"/>
                    <a:pt x="359" y="3"/>
                    <a:pt x="351" y="7"/>
                  </a:cubicBezTo>
                  <a:cubicBezTo>
                    <a:pt x="326" y="20"/>
                    <a:pt x="307" y="39"/>
                    <a:pt x="294" y="64"/>
                  </a:cubicBezTo>
                  <a:lnTo>
                    <a:pt x="250" y="128"/>
                  </a:lnTo>
                  <a:cubicBezTo>
                    <a:pt x="224" y="166"/>
                    <a:pt x="192" y="204"/>
                    <a:pt x="173" y="242"/>
                  </a:cubicBezTo>
                  <a:cubicBezTo>
                    <a:pt x="116" y="325"/>
                    <a:pt x="59" y="407"/>
                    <a:pt x="15" y="496"/>
                  </a:cubicBezTo>
                  <a:cubicBezTo>
                    <a:pt x="0" y="515"/>
                    <a:pt x="18" y="538"/>
                    <a:pt x="35" y="538"/>
                  </a:cubicBezTo>
                  <a:cubicBezTo>
                    <a:pt x="41" y="538"/>
                    <a:pt x="48" y="535"/>
                    <a:pt x="53" y="528"/>
                  </a:cubicBezTo>
                  <a:cubicBezTo>
                    <a:pt x="123" y="458"/>
                    <a:pt x="180" y="382"/>
                    <a:pt x="237" y="299"/>
                  </a:cubicBezTo>
                  <a:cubicBezTo>
                    <a:pt x="269" y="261"/>
                    <a:pt x="294" y="217"/>
                    <a:pt x="326" y="179"/>
                  </a:cubicBezTo>
                  <a:lnTo>
                    <a:pt x="364" y="121"/>
                  </a:lnTo>
                  <a:cubicBezTo>
                    <a:pt x="383" y="102"/>
                    <a:pt x="402" y="77"/>
                    <a:pt x="409" y="52"/>
                  </a:cubicBezTo>
                  <a:cubicBezTo>
                    <a:pt x="413" y="22"/>
                    <a:pt x="396" y="1"/>
                    <a:pt x="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77"/>
            <p:cNvSpPr/>
            <p:nvPr/>
          </p:nvSpPr>
          <p:spPr>
            <a:xfrm flipH="1">
              <a:off x="8550277" y="752417"/>
              <a:ext cx="37087" cy="78195"/>
            </a:xfrm>
            <a:custGeom>
              <a:rect b="b" l="l" r="r" t="t"/>
              <a:pathLst>
                <a:path extrusionOk="0" h="525" w="249">
                  <a:moveTo>
                    <a:pt x="215" y="0"/>
                  </a:moveTo>
                  <a:cubicBezTo>
                    <a:pt x="206" y="0"/>
                    <a:pt x="197" y="5"/>
                    <a:pt x="191" y="15"/>
                  </a:cubicBezTo>
                  <a:cubicBezTo>
                    <a:pt x="140" y="78"/>
                    <a:pt x="102" y="148"/>
                    <a:pt x="70" y="225"/>
                  </a:cubicBezTo>
                  <a:cubicBezTo>
                    <a:pt x="39" y="295"/>
                    <a:pt x="20" y="371"/>
                    <a:pt x="7" y="453"/>
                  </a:cubicBezTo>
                  <a:cubicBezTo>
                    <a:pt x="1" y="479"/>
                    <a:pt x="13" y="511"/>
                    <a:pt x="45" y="523"/>
                  </a:cubicBezTo>
                  <a:cubicBezTo>
                    <a:pt x="49" y="524"/>
                    <a:pt x="53" y="525"/>
                    <a:pt x="57" y="525"/>
                  </a:cubicBezTo>
                  <a:cubicBezTo>
                    <a:pt x="85" y="525"/>
                    <a:pt x="109" y="506"/>
                    <a:pt x="115" y="479"/>
                  </a:cubicBezTo>
                  <a:cubicBezTo>
                    <a:pt x="134" y="333"/>
                    <a:pt x="172" y="180"/>
                    <a:pt x="236" y="40"/>
                  </a:cubicBezTo>
                  <a:cubicBezTo>
                    <a:pt x="249" y="19"/>
                    <a:pt x="232" y="0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77"/>
            <p:cNvSpPr/>
            <p:nvPr/>
          </p:nvSpPr>
          <p:spPr>
            <a:xfrm flipH="1">
              <a:off x="8532255" y="787121"/>
              <a:ext cx="18171" cy="31278"/>
            </a:xfrm>
            <a:custGeom>
              <a:rect b="b" l="l" r="r" t="t"/>
              <a:pathLst>
                <a:path extrusionOk="0" h="210" w="122">
                  <a:moveTo>
                    <a:pt x="86" y="1"/>
                  </a:moveTo>
                  <a:cubicBezTo>
                    <a:pt x="72" y="1"/>
                    <a:pt x="59" y="5"/>
                    <a:pt x="51" y="17"/>
                  </a:cubicBezTo>
                  <a:cubicBezTo>
                    <a:pt x="39" y="42"/>
                    <a:pt x="32" y="68"/>
                    <a:pt x="19" y="100"/>
                  </a:cubicBezTo>
                  <a:cubicBezTo>
                    <a:pt x="13" y="112"/>
                    <a:pt x="7" y="131"/>
                    <a:pt x="0" y="144"/>
                  </a:cubicBezTo>
                  <a:lnTo>
                    <a:pt x="0" y="163"/>
                  </a:lnTo>
                  <a:cubicBezTo>
                    <a:pt x="0" y="170"/>
                    <a:pt x="0" y="182"/>
                    <a:pt x="0" y="189"/>
                  </a:cubicBezTo>
                  <a:cubicBezTo>
                    <a:pt x="0" y="199"/>
                    <a:pt x="9" y="209"/>
                    <a:pt x="22" y="209"/>
                  </a:cubicBezTo>
                  <a:cubicBezTo>
                    <a:pt x="25" y="209"/>
                    <a:pt x="29" y="209"/>
                    <a:pt x="32" y="208"/>
                  </a:cubicBezTo>
                  <a:cubicBezTo>
                    <a:pt x="32" y="201"/>
                    <a:pt x="39" y="195"/>
                    <a:pt x="45" y="195"/>
                  </a:cubicBezTo>
                  <a:cubicBezTo>
                    <a:pt x="51" y="189"/>
                    <a:pt x="58" y="176"/>
                    <a:pt x="64" y="170"/>
                  </a:cubicBezTo>
                  <a:cubicBezTo>
                    <a:pt x="70" y="163"/>
                    <a:pt x="77" y="151"/>
                    <a:pt x="83" y="138"/>
                  </a:cubicBezTo>
                  <a:cubicBezTo>
                    <a:pt x="96" y="112"/>
                    <a:pt x="108" y="87"/>
                    <a:pt x="121" y="55"/>
                  </a:cubicBezTo>
                  <a:cubicBezTo>
                    <a:pt x="121" y="49"/>
                    <a:pt x="121" y="36"/>
                    <a:pt x="121" y="30"/>
                  </a:cubicBezTo>
                  <a:cubicBezTo>
                    <a:pt x="115" y="17"/>
                    <a:pt x="115" y="11"/>
                    <a:pt x="108" y="4"/>
                  </a:cubicBezTo>
                  <a:cubicBezTo>
                    <a:pt x="101" y="2"/>
                    <a:pt x="94" y="1"/>
                    <a:pt x="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77"/>
            <p:cNvSpPr/>
            <p:nvPr/>
          </p:nvSpPr>
          <p:spPr>
            <a:xfrm flipH="1">
              <a:off x="8702198" y="997576"/>
              <a:ext cx="24278" cy="42002"/>
            </a:xfrm>
            <a:custGeom>
              <a:rect b="b" l="l" r="r" t="t"/>
              <a:pathLst>
                <a:path extrusionOk="0" h="282" w="163">
                  <a:moveTo>
                    <a:pt x="127" y="1"/>
                  </a:moveTo>
                  <a:cubicBezTo>
                    <a:pt x="120" y="1"/>
                    <a:pt x="114" y="3"/>
                    <a:pt x="108" y="8"/>
                  </a:cubicBezTo>
                  <a:cubicBezTo>
                    <a:pt x="89" y="53"/>
                    <a:pt x="70" y="91"/>
                    <a:pt x="51" y="129"/>
                  </a:cubicBezTo>
                  <a:lnTo>
                    <a:pt x="26" y="186"/>
                  </a:lnTo>
                  <a:cubicBezTo>
                    <a:pt x="13" y="205"/>
                    <a:pt x="7" y="231"/>
                    <a:pt x="0" y="250"/>
                  </a:cubicBezTo>
                  <a:cubicBezTo>
                    <a:pt x="0" y="263"/>
                    <a:pt x="0" y="275"/>
                    <a:pt x="13" y="282"/>
                  </a:cubicBezTo>
                  <a:cubicBezTo>
                    <a:pt x="20" y="282"/>
                    <a:pt x="32" y="282"/>
                    <a:pt x="45" y="275"/>
                  </a:cubicBezTo>
                  <a:cubicBezTo>
                    <a:pt x="51" y="269"/>
                    <a:pt x="58" y="256"/>
                    <a:pt x="64" y="244"/>
                  </a:cubicBezTo>
                  <a:lnTo>
                    <a:pt x="77" y="218"/>
                  </a:lnTo>
                  <a:lnTo>
                    <a:pt x="102" y="161"/>
                  </a:lnTo>
                  <a:cubicBezTo>
                    <a:pt x="121" y="116"/>
                    <a:pt x="134" y="78"/>
                    <a:pt x="153" y="40"/>
                  </a:cubicBezTo>
                  <a:cubicBezTo>
                    <a:pt x="162" y="17"/>
                    <a:pt x="145" y="1"/>
                    <a:pt x="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77"/>
            <p:cNvSpPr/>
            <p:nvPr/>
          </p:nvSpPr>
          <p:spPr>
            <a:xfrm flipH="1">
              <a:off x="8677474" y="914913"/>
              <a:ext cx="89663" cy="166369"/>
            </a:xfrm>
            <a:custGeom>
              <a:rect b="b" l="l" r="r" t="t"/>
              <a:pathLst>
                <a:path extrusionOk="0" h="1117" w="602">
                  <a:moveTo>
                    <a:pt x="576" y="1"/>
                  </a:moveTo>
                  <a:cubicBezTo>
                    <a:pt x="573" y="1"/>
                    <a:pt x="569" y="2"/>
                    <a:pt x="566" y="4"/>
                  </a:cubicBezTo>
                  <a:cubicBezTo>
                    <a:pt x="401" y="138"/>
                    <a:pt x="267" y="309"/>
                    <a:pt x="172" y="500"/>
                  </a:cubicBezTo>
                  <a:cubicBezTo>
                    <a:pt x="127" y="589"/>
                    <a:pt x="89" y="691"/>
                    <a:pt x="64" y="786"/>
                  </a:cubicBezTo>
                  <a:cubicBezTo>
                    <a:pt x="38" y="881"/>
                    <a:pt x="0" y="1002"/>
                    <a:pt x="38" y="1097"/>
                  </a:cubicBezTo>
                  <a:cubicBezTo>
                    <a:pt x="48" y="1110"/>
                    <a:pt x="61" y="1116"/>
                    <a:pt x="73" y="1116"/>
                  </a:cubicBezTo>
                  <a:cubicBezTo>
                    <a:pt x="86" y="1116"/>
                    <a:pt x="99" y="1110"/>
                    <a:pt x="108" y="1097"/>
                  </a:cubicBezTo>
                  <a:cubicBezTo>
                    <a:pt x="127" y="1053"/>
                    <a:pt x="140" y="1008"/>
                    <a:pt x="146" y="964"/>
                  </a:cubicBezTo>
                  <a:cubicBezTo>
                    <a:pt x="153" y="913"/>
                    <a:pt x="159" y="862"/>
                    <a:pt x="172" y="818"/>
                  </a:cubicBezTo>
                  <a:cubicBezTo>
                    <a:pt x="197" y="722"/>
                    <a:pt x="229" y="627"/>
                    <a:pt x="267" y="532"/>
                  </a:cubicBezTo>
                  <a:cubicBezTo>
                    <a:pt x="350" y="347"/>
                    <a:pt x="458" y="182"/>
                    <a:pt x="591" y="36"/>
                  </a:cubicBezTo>
                  <a:cubicBezTo>
                    <a:pt x="602" y="21"/>
                    <a:pt x="591" y="1"/>
                    <a:pt x="5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77"/>
            <p:cNvSpPr/>
            <p:nvPr/>
          </p:nvSpPr>
          <p:spPr>
            <a:xfrm flipH="1">
              <a:off x="7870652" y="912381"/>
              <a:ext cx="21895" cy="46172"/>
            </a:xfrm>
            <a:custGeom>
              <a:rect b="b" l="l" r="r" t="t"/>
              <a:pathLst>
                <a:path extrusionOk="0" h="310" w="147">
                  <a:moveTo>
                    <a:pt x="27" y="0"/>
                  </a:moveTo>
                  <a:cubicBezTo>
                    <a:pt x="24" y="0"/>
                    <a:pt x="21" y="1"/>
                    <a:pt x="19" y="2"/>
                  </a:cubicBezTo>
                  <a:cubicBezTo>
                    <a:pt x="6" y="2"/>
                    <a:pt x="0" y="21"/>
                    <a:pt x="0" y="34"/>
                  </a:cubicBezTo>
                  <a:lnTo>
                    <a:pt x="51" y="167"/>
                  </a:lnTo>
                  <a:cubicBezTo>
                    <a:pt x="57" y="186"/>
                    <a:pt x="64" y="212"/>
                    <a:pt x="70" y="231"/>
                  </a:cubicBezTo>
                  <a:lnTo>
                    <a:pt x="83" y="263"/>
                  </a:lnTo>
                  <a:cubicBezTo>
                    <a:pt x="89" y="275"/>
                    <a:pt x="95" y="288"/>
                    <a:pt x="108" y="301"/>
                  </a:cubicBezTo>
                  <a:cubicBezTo>
                    <a:pt x="111" y="306"/>
                    <a:pt x="118" y="309"/>
                    <a:pt x="125" y="309"/>
                  </a:cubicBezTo>
                  <a:cubicBezTo>
                    <a:pt x="135" y="309"/>
                    <a:pt x="146" y="303"/>
                    <a:pt x="146" y="288"/>
                  </a:cubicBezTo>
                  <a:cubicBezTo>
                    <a:pt x="140" y="275"/>
                    <a:pt x="140" y="263"/>
                    <a:pt x="140" y="250"/>
                  </a:cubicBezTo>
                  <a:cubicBezTo>
                    <a:pt x="133" y="237"/>
                    <a:pt x="133" y="225"/>
                    <a:pt x="127" y="218"/>
                  </a:cubicBezTo>
                  <a:cubicBezTo>
                    <a:pt x="121" y="193"/>
                    <a:pt x="114" y="174"/>
                    <a:pt x="102" y="155"/>
                  </a:cubicBezTo>
                  <a:cubicBezTo>
                    <a:pt x="89" y="110"/>
                    <a:pt x="70" y="66"/>
                    <a:pt x="51" y="21"/>
                  </a:cubicBezTo>
                  <a:cubicBezTo>
                    <a:pt x="51" y="11"/>
                    <a:pt x="38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77"/>
            <p:cNvSpPr/>
            <p:nvPr/>
          </p:nvSpPr>
          <p:spPr>
            <a:xfrm flipH="1">
              <a:off x="7827161" y="883338"/>
              <a:ext cx="47215" cy="106941"/>
            </a:xfrm>
            <a:custGeom>
              <a:rect b="b" l="l" r="r" t="t"/>
              <a:pathLst>
                <a:path extrusionOk="0" h="718" w="317">
                  <a:moveTo>
                    <a:pt x="33" y="1"/>
                  </a:moveTo>
                  <a:cubicBezTo>
                    <a:pt x="16" y="1"/>
                    <a:pt x="1" y="15"/>
                    <a:pt x="5" y="32"/>
                  </a:cubicBezTo>
                  <a:cubicBezTo>
                    <a:pt x="50" y="146"/>
                    <a:pt x="88" y="261"/>
                    <a:pt x="126" y="381"/>
                  </a:cubicBezTo>
                  <a:cubicBezTo>
                    <a:pt x="145" y="439"/>
                    <a:pt x="170" y="496"/>
                    <a:pt x="189" y="553"/>
                  </a:cubicBezTo>
                  <a:cubicBezTo>
                    <a:pt x="196" y="585"/>
                    <a:pt x="208" y="610"/>
                    <a:pt x="215" y="642"/>
                  </a:cubicBezTo>
                  <a:cubicBezTo>
                    <a:pt x="228" y="667"/>
                    <a:pt x="240" y="693"/>
                    <a:pt x="259" y="712"/>
                  </a:cubicBezTo>
                  <a:cubicBezTo>
                    <a:pt x="265" y="715"/>
                    <a:pt x="270" y="717"/>
                    <a:pt x="276" y="717"/>
                  </a:cubicBezTo>
                  <a:cubicBezTo>
                    <a:pt x="291" y="717"/>
                    <a:pt x="306" y="707"/>
                    <a:pt x="310" y="693"/>
                  </a:cubicBezTo>
                  <a:cubicBezTo>
                    <a:pt x="316" y="661"/>
                    <a:pt x="316" y="636"/>
                    <a:pt x="304" y="604"/>
                  </a:cubicBezTo>
                  <a:cubicBezTo>
                    <a:pt x="297" y="578"/>
                    <a:pt x="285" y="547"/>
                    <a:pt x="278" y="515"/>
                  </a:cubicBezTo>
                  <a:cubicBezTo>
                    <a:pt x="259" y="458"/>
                    <a:pt x="234" y="401"/>
                    <a:pt x="215" y="343"/>
                  </a:cubicBezTo>
                  <a:cubicBezTo>
                    <a:pt x="164" y="229"/>
                    <a:pt x="113" y="121"/>
                    <a:pt x="56" y="13"/>
                  </a:cubicBezTo>
                  <a:cubicBezTo>
                    <a:pt x="50" y="4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77"/>
            <p:cNvSpPr/>
            <p:nvPr/>
          </p:nvSpPr>
          <p:spPr>
            <a:xfrm flipH="1">
              <a:off x="8676133" y="1931148"/>
              <a:ext cx="74024" cy="355824"/>
            </a:xfrm>
            <a:custGeom>
              <a:rect b="b" l="l" r="r" t="t"/>
              <a:pathLst>
                <a:path extrusionOk="0" h="2389" w="497">
                  <a:moveTo>
                    <a:pt x="458" y="1"/>
                  </a:moveTo>
                  <a:cubicBezTo>
                    <a:pt x="445" y="1"/>
                    <a:pt x="432" y="7"/>
                    <a:pt x="426" y="19"/>
                  </a:cubicBezTo>
                  <a:cubicBezTo>
                    <a:pt x="337" y="197"/>
                    <a:pt x="318" y="407"/>
                    <a:pt x="287" y="597"/>
                  </a:cubicBezTo>
                  <a:cubicBezTo>
                    <a:pt x="248" y="788"/>
                    <a:pt x="217" y="985"/>
                    <a:pt x="179" y="1182"/>
                  </a:cubicBezTo>
                  <a:cubicBezTo>
                    <a:pt x="147" y="1373"/>
                    <a:pt x="109" y="1570"/>
                    <a:pt x="77" y="1767"/>
                  </a:cubicBezTo>
                  <a:cubicBezTo>
                    <a:pt x="45" y="1964"/>
                    <a:pt x="26" y="2161"/>
                    <a:pt x="1" y="2364"/>
                  </a:cubicBezTo>
                  <a:cubicBezTo>
                    <a:pt x="1" y="2381"/>
                    <a:pt x="9" y="2389"/>
                    <a:pt x="19" y="2389"/>
                  </a:cubicBezTo>
                  <a:cubicBezTo>
                    <a:pt x="27" y="2389"/>
                    <a:pt x="36" y="2382"/>
                    <a:pt x="39" y="2370"/>
                  </a:cubicBezTo>
                  <a:cubicBezTo>
                    <a:pt x="90" y="2173"/>
                    <a:pt x="140" y="1976"/>
                    <a:pt x="185" y="1779"/>
                  </a:cubicBezTo>
                  <a:cubicBezTo>
                    <a:pt x="223" y="1582"/>
                    <a:pt x="261" y="1392"/>
                    <a:pt x="299" y="1195"/>
                  </a:cubicBezTo>
                  <a:cubicBezTo>
                    <a:pt x="331" y="1004"/>
                    <a:pt x="376" y="807"/>
                    <a:pt x="407" y="610"/>
                  </a:cubicBezTo>
                  <a:cubicBezTo>
                    <a:pt x="445" y="413"/>
                    <a:pt x="496" y="222"/>
                    <a:pt x="484" y="25"/>
                  </a:cubicBezTo>
                  <a:cubicBezTo>
                    <a:pt x="484" y="9"/>
                    <a:pt x="471" y="1"/>
                    <a:pt x="4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77"/>
            <p:cNvSpPr/>
            <p:nvPr/>
          </p:nvSpPr>
          <p:spPr>
            <a:xfrm flipH="1">
              <a:off x="8683730" y="1860549"/>
              <a:ext cx="12511" cy="50045"/>
            </a:xfrm>
            <a:custGeom>
              <a:rect b="b" l="l" r="r" t="t"/>
              <a:pathLst>
                <a:path extrusionOk="0" h="336" w="84">
                  <a:moveTo>
                    <a:pt x="34" y="0"/>
                  </a:moveTo>
                  <a:cubicBezTo>
                    <a:pt x="22" y="0"/>
                    <a:pt x="11" y="8"/>
                    <a:pt x="7" y="23"/>
                  </a:cubicBezTo>
                  <a:cubicBezTo>
                    <a:pt x="7" y="48"/>
                    <a:pt x="1" y="67"/>
                    <a:pt x="1" y="93"/>
                  </a:cubicBezTo>
                  <a:lnTo>
                    <a:pt x="1" y="169"/>
                  </a:lnTo>
                  <a:lnTo>
                    <a:pt x="14" y="309"/>
                  </a:lnTo>
                  <a:cubicBezTo>
                    <a:pt x="14" y="324"/>
                    <a:pt x="26" y="336"/>
                    <a:pt x="42" y="336"/>
                  </a:cubicBezTo>
                  <a:cubicBezTo>
                    <a:pt x="45" y="336"/>
                    <a:pt x="48" y="335"/>
                    <a:pt x="52" y="334"/>
                  </a:cubicBezTo>
                  <a:cubicBezTo>
                    <a:pt x="71" y="334"/>
                    <a:pt x="83" y="315"/>
                    <a:pt x="83" y="296"/>
                  </a:cubicBezTo>
                  <a:lnTo>
                    <a:pt x="77" y="156"/>
                  </a:lnTo>
                  <a:cubicBezTo>
                    <a:pt x="77" y="131"/>
                    <a:pt x="71" y="112"/>
                    <a:pt x="71" y="86"/>
                  </a:cubicBezTo>
                  <a:cubicBezTo>
                    <a:pt x="64" y="61"/>
                    <a:pt x="64" y="35"/>
                    <a:pt x="58" y="16"/>
                  </a:cubicBezTo>
                  <a:cubicBezTo>
                    <a:pt x="52" y="5"/>
                    <a:pt x="43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77"/>
            <p:cNvSpPr/>
            <p:nvPr/>
          </p:nvSpPr>
          <p:spPr>
            <a:xfrm flipH="1">
              <a:off x="8568299" y="1689563"/>
              <a:ext cx="53321" cy="231755"/>
            </a:xfrm>
            <a:custGeom>
              <a:rect b="b" l="l" r="r" t="t"/>
              <a:pathLst>
                <a:path extrusionOk="0" h="1556" w="358">
                  <a:moveTo>
                    <a:pt x="281" y="1"/>
                  </a:moveTo>
                  <a:cubicBezTo>
                    <a:pt x="267" y="1"/>
                    <a:pt x="254" y="7"/>
                    <a:pt x="243" y="21"/>
                  </a:cubicBezTo>
                  <a:cubicBezTo>
                    <a:pt x="205" y="65"/>
                    <a:pt x="212" y="129"/>
                    <a:pt x="212" y="186"/>
                  </a:cubicBezTo>
                  <a:cubicBezTo>
                    <a:pt x="212" y="243"/>
                    <a:pt x="212" y="313"/>
                    <a:pt x="205" y="376"/>
                  </a:cubicBezTo>
                  <a:cubicBezTo>
                    <a:pt x="199" y="504"/>
                    <a:pt x="192" y="637"/>
                    <a:pt x="173" y="758"/>
                  </a:cubicBezTo>
                  <a:cubicBezTo>
                    <a:pt x="142" y="1018"/>
                    <a:pt x="84" y="1272"/>
                    <a:pt x="8" y="1520"/>
                  </a:cubicBezTo>
                  <a:cubicBezTo>
                    <a:pt x="0" y="1541"/>
                    <a:pt x="18" y="1556"/>
                    <a:pt x="35" y="1556"/>
                  </a:cubicBezTo>
                  <a:cubicBezTo>
                    <a:pt x="45" y="1556"/>
                    <a:pt x="54" y="1551"/>
                    <a:pt x="59" y="1539"/>
                  </a:cubicBezTo>
                  <a:cubicBezTo>
                    <a:pt x="161" y="1298"/>
                    <a:pt x="231" y="1044"/>
                    <a:pt x="281" y="783"/>
                  </a:cubicBezTo>
                  <a:cubicBezTo>
                    <a:pt x="307" y="656"/>
                    <a:pt x="326" y="523"/>
                    <a:pt x="332" y="395"/>
                  </a:cubicBezTo>
                  <a:cubicBezTo>
                    <a:pt x="339" y="332"/>
                    <a:pt x="345" y="268"/>
                    <a:pt x="345" y="205"/>
                  </a:cubicBezTo>
                  <a:cubicBezTo>
                    <a:pt x="345" y="135"/>
                    <a:pt x="358" y="65"/>
                    <a:pt x="313" y="14"/>
                  </a:cubicBezTo>
                  <a:cubicBezTo>
                    <a:pt x="304" y="5"/>
                    <a:pt x="293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77"/>
            <p:cNvSpPr/>
            <p:nvPr/>
          </p:nvSpPr>
          <p:spPr>
            <a:xfrm flipH="1">
              <a:off x="8567256" y="1635795"/>
              <a:ext cx="8788" cy="14298"/>
            </a:xfrm>
            <a:custGeom>
              <a:rect b="b" l="l" r="r" t="t"/>
              <a:pathLst>
                <a:path extrusionOk="0" h="96" w="59">
                  <a:moveTo>
                    <a:pt x="26" y="0"/>
                  </a:moveTo>
                  <a:cubicBezTo>
                    <a:pt x="20" y="0"/>
                    <a:pt x="7" y="13"/>
                    <a:pt x="7" y="19"/>
                  </a:cubicBezTo>
                  <a:cubicBezTo>
                    <a:pt x="7" y="38"/>
                    <a:pt x="1" y="51"/>
                    <a:pt x="1" y="64"/>
                  </a:cubicBezTo>
                  <a:cubicBezTo>
                    <a:pt x="1" y="70"/>
                    <a:pt x="1" y="83"/>
                    <a:pt x="7" y="89"/>
                  </a:cubicBezTo>
                  <a:cubicBezTo>
                    <a:pt x="7" y="89"/>
                    <a:pt x="14" y="96"/>
                    <a:pt x="20" y="96"/>
                  </a:cubicBezTo>
                  <a:lnTo>
                    <a:pt x="39" y="96"/>
                  </a:lnTo>
                  <a:cubicBezTo>
                    <a:pt x="45" y="96"/>
                    <a:pt x="45" y="89"/>
                    <a:pt x="52" y="89"/>
                  </a:cubicBezTo>
                  <a:cubicBezTo>
                    <a:pt x="52" y="83"/>
                    <a:pt x="52" y="83"/>
                    <a:pt x="58" y="83"/>
                  </a:cubicBezTo>
                  <a:cubicBezTo>
                    <a:pt x="58" y="77"/>
                    <a:pt x="58" y="70"/>
                    <a:pt x="58" y="64"/>
                  </a:cubicBezTo>
                  <a:cubicBezTo>
                    <a:pt x="58" y="51"/>
                    <a:pt x="52" y="38"/>
                    <a:pt x="45" y="19"/>
                  </a:cubicBezTo>
                  <a:cubicBezTo>
                    <a:pt x="45" y="13"/>
                    <a:pt x="39" y="7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77"/>
            <p:cNvSpPr/>
            <p:nvPr/>
          </p:nvSpPr>
          <p:spPr>
            <a:xfrm flipH="1">
              <a:off x="8549383" y="1503236"/>
              <a:ext cx="19958" cy="62556"/>
            </a:xfrm>
            <a:custGeom>
              <a:rect b="b" l="l" r="r" t="t"/>
              <a:pathLst>
                <a:path extrusionOk="0" h="420" w="134">
                  <a:moveTo>
                    <a:pt x="101" y="0"/>
                  </a:moveTo>
                  <a:cubicBezTo>
                    <a:pt x="95" y="0"/>
                    <a:pt x="88" y="2"/>
                    <a:pt x="83" y="7"/>
                  </a:cubicBezTo>
                  <a:cubicBezTo>
                    <a:pt x="77" y="20"/>
                    <a:pt x="64" y="32"/>
                    <a:pt x="64" y="45"/>
                  </a:cubicBezTo>
                  <a:cubicBezTo>
                    <a:pt x="58" y="64"/>
                    <a:pt x="51" y="83"/>
                    <a:pt x="51" y="102"/>
                  </a:cubicBezTo>
                  <a:cubicBezTo>
                    <a:pt x="45" y="134"/>
                    <a:pt x="38" y="166"/>
                    <a:pt x="32" y="191"/>
                  </a:cubicBezTo>
                  <a:lnTo>
                    <a:pt x="0" y="388"/>
                  </a:lnTo>
                  <a:cubicBezTo>
                    <a:pt x="0" y="401"/>
                    <a:pt x="13" y="420"/>
                    <a:pt x="26" y="420"/>
                  </a:cubicBezTo>
                  <a:cubicBezTo>
                    <a:pt x="45" y="420"/>
                    <a:pt x="58" y="407"/>
                    <a:pt x="64" y="395"/>
                  </a:cubicBezTo>
                  <a:cubicBezTo>
                    <a:pt x="77" y="331"/>
                    <a:pt x="89" y="267"/>
                    <a:pt x="102" y="204"/>
                  </a:cubicBezTo>
                  <a:cubicBezTo>
                    <a:pt x="108" y="172"/>
                    <a:pt x="121" y="147"/>
                    <a:pt x="127" y="115"/>
                  </a:cubicBezTo>
                  <a:cubicBezTo>
                    <a:pt x="134" y="83"/>
                    <a:pt x="134" y="45"/>
                    <a:pt x="127" y="13"/>
                  </a:cubicBezTo>
                  <a:cubicBezTo>
                    <a:pt x="124" y="5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77"/>
            <p:cNvSpPr/>
            <p:nvPr/>
          </p:nvSpPr>
          <p:spPr>
            <a:xfrm flipH="1">
              <a:off x="8534191" y="1448425"/>
              <a:ext cx="13405" cy="9532"/>
            </a:xfrm>
            <a:custGeom>
              <a:rect b="b" l="l" r="r" t="t"/>
              <a:pathLst>
                <a:path extrusionOk="0" h="64" w="90">
                  <a:moveTo>
                    <a:pt x="51" y="0"/>
                  </a:moveTo>
                  <a:cubicBezTo>
                    <a:pt x="13" y="0"/>
                    <a:pt x="0" y="64"/>
                    <a:pt x="45" y="64"/>
                  </a:cubicBezTo>
                  <a:cubicBezTo>
                    <a:pt x="83" y="64"/>
                    <a:pt x="89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75" name="Google Shape;67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78"/>
          <p:cNvSpPr/>
          <p:nvPr/>
        </p:nvSpPr>
        <p:spPr>
          <a:xfrm>
            <a:off x="-169925" y="-33975"/>
            <a:ext cx="3547950" cy="4644325"/>
          </a:xfrm>
          <a:custGeom>
            <a:rect b="b" l="l" r="r" t="t"/>
            <a:pathLst>
              <a:path extrusionOk="0" h="185773" w="141918">
                <a:moveTo>
                  <a:pt x="141918" y="0"/>
                </a:moveTo>
                <a:cubicBezTo>
                  <a:pt x="119313" y="0"/>
                  <a:pt x="90667" y="153"/>
                  <a:pt x="76464" y="17739"/>
                </a:cubicBezTo>
                <a:cubicBezTo>
                  <a:pt x="65846" y="30887"/>
                  <a:pt x="75518" y="55094"/>
                  <a:pt x="63211" y="66677"/>
                </a:cubicBezTo>
                <a:cubicBezTo>
                  <a:pt x="57677" y="71885"/>
                  <a:pt x="47775" y="73727"/>
                  <a:pt x="40781" y="70755"/>
                </a:cubicBezTo>
                <a:cubicBezTo>
                  <a:pt x="31030" y="66611"/>
                  <a:pt x="15109" y="51033"/>
                  <a:pt x="23245" y="44247"/>
                </a:cubicBezTo>
                <a:cubicBezTo>
                  <a:pt x="30339" y="38330"/>
                  <a:pt x="41527" y="58824"/>
                  <a:pt x="38334" y="67492"/>
                </a:cubicBezTo>
                <a:cubicBezTo>
                  <a:pt x="32780" y="82570"/>
                  <a:pt x="11369" y="93773"/>
                  <a:pt x="14681" y="109497"/>
                </a:cubicBezTo>
                <a:cubicBezTo>
                  <a:pt x="16463" y="117957"/>
                  <a:pt x="23261" y="125108"/>
                  <a:pt x="30178" y="130295"/>
                </a:cubicBezTo>
                <a:cubicBezTo>
                  <a:pt x="37937" y="136113"/>
                  <a:pt x="49461" y="137461"/>
                  <a:pt x="55054" y="145384"/>
                </a:cubicBezTo>
                <a:cubicBezTo>
                  <a:pt x="58011" y="149572"/>
                  <a:pt x="57349" y="155593"/>
                  <a:pt x="56686" y="160677"/>
                </a:cubicBezTo>
                <a:cubicBezTo>
                  <a:pt x="55494" y="169815"/>
                  <a:pt x="47689" y="178969"/>
                  <a:pt x="38946" y="181883"/>
                </a:cubicBezTo>
                <a:cubicBezTo>
                  <a:pt x="26569" y="186008"/>
                  <a:pt x="13046" y="185757"/>
                  <a:pt x="0" y="18575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81" name="Google Shape;681;p78"/>
          <p:cNvSpPr/>
          <p:nvPr/>
        </p:nvSpPr>
        <p:spPr>
          <a:xfrm>
            <a:off x="7054341" y="560695"/>
            <a:ext cx="2824900" cy="4650775"/>
          </a:xfrm>
          <a:custGeom>
            <a:rect b="b" l="l" r="r" t="t"/>
            <a:pathLst>
              <a:path extrusionOk="0" h="186031" w="112996">
                <a:moveTo>
                  <a:pt x="112996" y="70"/>
                </a:moveTo>
                <a:cubicBezTo>
                  <a:pt x="88143" y="70"/>
                  <a:pt x="61690" y="-1053"/>
                  <a:pt x="38979" y="9041"/>
                </a:cubicBezTo>
                <a:cubicBezTo>
                  <a:pt x="31425" y="12398"/>
                  <a:pt x="22573" y="18388"/>
                  <a:pt x="21443" y="26577"/>
                </a:cubicBezTo>
                <a:cubicBezTo>
                  <a:pt x="18670" y="46673"/>
                  <a:pt x="43377" y="61508"/>
                  <a:pt x="58961" y="74495"/>
                </a:cubicBezTo>
                <a:cubicBezTo>
                  <a:pt x="66456" y="80741"/>
                  <a:pt x="70715" y="90406"/>
                  <a:pt x="74050" y="99575"/>
                </a:cubicBezTo>
                <a:cubicBezTo>
                  <a:pt x="76074" y="105141"/>
                  <a:pt x="78911" y="111539"/>
                  <a:pt x="76905" y="117111"/>
                </a:cubicBezTo>
                <a:cubicBezTo>
                  <a:pt x="72954" y="128084"/>
                  <a:pt x="55943" y="129753"/>
                  <a:pt x="44280" y="129753"/>
                </a:cubicBezTo>
                <a:cubicBezTo>
                  <a:pt x="42131" y="129753"/>
                  <a:pt x="40721" y="125155"/>
                  <a:pt x="42241" y="123636"/>
                </a:cubicBezTo>
                <a:cubicBezTo>
                  <a:pt x="46294" y="119585"/>
                  <a:pt x="55682" y="124987"/>
                  <a:pt x="58146" y="130161"/>
                </a:cubicBezTo>
                <a:cubicBezTo>
                  <a:pt x="60656" y="135433"/>
                  <a:pt x="58293" y="142870"/>
                  <a:pt x="54476" y="147289"/>
                </a:cubicBezTo>
                <a:cubicBezTo>
                  <a:pt x="40240" y="163770"/>
                  <a:pt x="-10212" y="167911"/>
                  <a:pt x="1868" y="18603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82" name="Google Shape;682;p78"/>
          <p:cNvSpPr txBox="1"/>
          <p:nvPr/>
        </p:nvSpPr>
        <p:spPr>
          <a:xfrm>
            <a:off x="0" y="-18525"/>
            <a:ext cx="9144000" cy="5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Learning Outcomes</a:t>
            </a:r>
            <a:endParaRPr b="1" sz="3000">
              <a:solidFill>
                <a:srgbClr val="FFFFFF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683" name="Google Shape;683;p78"/>
          <p:cNvSpPr/>
          <p:nvPr/>
        </p:nvSpPr>
        <p:spPr>
          <a:xfrm>
            <a:off x="121550" y="898564"/>
            <a:ext cx="2733625" cy="1123970"/>
          </a:xfrm>
          <a:custGeom>
            <a:rect b="b" l="l" r="r" t="t"/>
            <a:pathLst>
              <a:path extrusionOk="0" h="21225" w="25483">
                <a:moveTo>
                  <a:pt x="18879" y="1"/>
                </a:moveTo>
                <a:cubicBezTo>
                  <a:pt x="18415" y="1"/>
                  <a:pt x="17962" y="12"/>
                  <a:pt x="17533" y="21"/>
                </a:cubicBezTo>
                <a:cubicBezTo>
                  <a:pt x="14233" y="90"/>
                  <a:pt x="10313" y="147"/>
                  <a:pt x="7174" y="1201"/>
                </a:cubicBezTo>
                <a:cubicBezTo>
                  <a:pt x="3937" y="2284"/>
                  <a:pt x="1699" y="4838"/>
                  <a:pt x="839" y="8018"/>
                </a:cubicBezTo>
                <a:cubicBezTo>
                  <a:pt x="0" y="11132"/>
                  <a:pt x="561" y="14634"/>
                  <a:pt x="2713" y="17103"/>
                </a:cubicBezTo>
                <a:cubicBezTo>
                  <a:pt x="5040" y="19771"/>
                  <a:pt x="8846" y="20730"/>
                  <a:pt x="12212" y="20980"/>
                </a:cubicBezTo>
                <a:cubicBezTo>
                  <a:pt x="13878" y="21106"/>
                  <a:pt x="15597" y="21225"/>
                  <a:pt x="17304" y="21225"/>
                </a:cubicBezTo>
                <a:cubicBezTo>
                  <a:pt x="18527" y="21225"/>
                  <a:pt x="19743" y="21164"/>
                  <a:pt x="20929" y="21001"/>
                </a:cubicBezTo>
                <a:cubicBezTo>
                  <a:pt x="22838" y="20739"/>
                  <a:pt x="24827" y="20109"/>
                  <a:pt x="25238" y="17959"/>
                </a:cubicBezTo>
                <a:cubicBezTo>
                  <a:pt x="25482" y="16680"/>
                  <a:pt x="24857" y="15229"/>
                  <a:pt x="24654" y="13955"/>
                </a:cubicBezTo>
                <a:cubicBezTo>
                  <a:pt x="24413" y="12422"/>
                  <a:pt x="24298" y="10854"/>
                  <a:pt x="24509" y="9308"/>
                </a:cubicBezTo>
                <a:cubicBezTo>
                  <a:pt x="24689" y="7965"/>
                  <a:pt x="25114" y="6657"/>
                  <a:pt x="25215" y="5310"/>
                </a:cubicBezTo>
                <a:cubicBezTo>
                  <a:pt x="25330" y="3859"/>
                  <a:pt x="25167" y="2543"/>
                  <a:pt x="24222" y="1555"/>
                </a:cubicBezTo>
                <a:cubicBezTo>
                  <a:pt x="23992" y="1313"/>
                  <a:pt x="23712" y="1090"/>
                  <a:pt x="23383" y="892"/>
                </a:cubicBezTo>
                <a:cubicBezTo>
                  <a:pt x="22110" y="127"/>
                  <a:pt x="20434" y="1"/>
                  <a:pt x="18879" y="1"/>
                </a:cubicBezTo>
                <a:close/>
              </a:path>
            </a:pathLst>
          </a:custGeom>
          <a:solidFill>
            <a:srgbClr val="FF6B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I can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4" name="Google Shape;684;p78"/>
          <p:cNvSpPr txBox="1"/>
          <p:nvPr/>
        </p:nvSpPr>
        <p:spPr>
          <a:xfrm>
            <a:off x="2914775" y="808900"/>
            <a:ext cx="5747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Understand the techniques used to make climate change animations and photography impactful.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5" name="Google Shape;685;p78"/>
          <p:cNvSpPr/>
          <p:nvPr/>
        </p:nvSpPr>
        <p:spPr>
          <a:xfrm>
            <a:off x="121550" y="2246301"/>
            <a:ext cx="2733625" cy="1123970"/>
          </a:xfrm>
          <a:custGeom>
            <a:rect b="b" l="l" r="r" t="t"/>
            <a:pathLst>
              <a:path extrusionOk="0" h="21225" w="25483">
                <a:moveTo>
                  <a:pt x="18879" y="1"/>
                </a:moveTo>
                <a:cubicBezTo>
                  <a:pt x="18415" y="1"/>
                  <a:pt x="17962" y="12"/>
                  <a:pt x="17533" y="21"/>
                </a:cubicBezTo>
                <a:cubicBezTo>
                  <a:pt x="14233" y="90"/>
                  <a:pt x="10313" y="147"/>
                  <a:pt x="7174" y="1201"/>
                </a:cubicBezTo>
                <a:cubicBezTo>
                  <a:pt x="3937" y="2284"/>
                  <a:pt x="1699" y="4838"/>
                  <a:pt x="839" y="8018"/>
                </a:cubicBezTo>
                <a:cubicBezTo>
                  <a:pt x="0" y="11132"/>
                  <a:pt x="561" y="14634"/>
                  <a:pt x="2713" y="17103"/>
                </a:cubicBezTo>
                <a:cubicBezTo>
                  <a:pt x="5040" y="19771"/>
                  <a:pt x="8846" y="20730"/>
                  <a:pt x="12212" y="20980"/>
                </a:cubicBezTo>
                <a:cubicBezTo>
                  <a:pt x="13878" y="21106"/>
                  <a:pt x="15597" y="21225"/>
                  <a:pt x="17304" y="21225"/>
                </a:cubicBezTo>
                <a:cubicBezTo>
                  <a:pt x="18527" y="21225"/>
                  <a:pt x="19743" y="21164"/>
                  <a:pt x="20929" y="21001"/>
                </a:cubicBezTo>
                <a:cubicBezTo>
                  <a:pt x="22838" y="20739"/>
                  <a:pt x="24827" y="20109"/>
                  <a:pt x="25238" y="17959"/>
                </a:cubicBezTo>
                <a:cubicBezTo>
                  <a:pt x="25482" y="16680"/>
                  <a:pt x="24857" y="15229"/>
                  <a:pt x="24654" y="13955"/>
                </a:cubicBezTo>
                <a:cubicBezTo>
                  <a:pt x="24413" y="12422"/>
                  <a:pt x="24298" y="10854"/>
                  <a:pt x="24509" y="9308"/>
                </a:cubicBezTo>
                <a:cubicBezTo>
                  <a:pt x="24689" y="7965"/>
                  <a:pt x="25114" y="6657"/>
                  <a:pt x="25215" y="5310"/>
                </a:cubicBezTo>
                <a:cubicBezTo>
                  <a:pt x="25330" y="3859"/>
                  <a:pt x="25167" y="2543"/>
                  <a:pt x="24222" y="1555"/>
                </a:cubicBezTo>
                <a:cubicBezTo>
                  <a:pt x="23992" y="1313"/>
                  <a:pt x="23712" y="1090"/>
                  <a:pt x="23383" y="892"/>
                </a:cubicBezTo>
                <a:cubicBezTo>
                  <a:pt x="22110" y="127"/>
                  <a:pt x="20434" y="1"/>
                  <a:pt x="1887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I can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6" name="Google Shape;686;p78"/>
          <p:cNvSpPr txBox="1"/>
          <p:nvPr/>
        </p:nvSpPr>
        <p:spPr>
          <a:xfrm>
            <a:off x="2914775" y="2207975"/>
            <a:ext cx="5747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I</a:t>
            </a:r>
            <a:r>
              <a:rPr lang="en" sz="2200">
                <a:latin typeface="Nunito"/>
                <a:ea typeface="Nunito"/>
                <a:cs typeface="Nunito"/>
                <a:sym typeface="Nunito"/>
              </a:rPr>
              <a:t>dentify</a:t>
            </a:r>
            <a:r>
              <a:rPr lang="en" sz="2200">
                <a:latin typeface="Nunito"/>
                <a:ea typeface="Nunito"/>
                <a:cs typeface="Nunito"/>
                <a:sym typeface="Nunito"/>
              </a:rPr>
              <a:t> photography and stop motion techniques in climate change photography and media artworks.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7" name="Google Shape;687;p78"/>
          <p:cNvSpPr/>
          <p:nvPr/>
        </p:nvSpPr>
        <p:spPr>
          <a:xfrm>
            <a:off x="121550" y="3570276"/>
            <a:ext cx="2733625" cy="1123970"/>
          </a:xfrm>
          <a:custGeom>
            <a:rect b="b" l="l" r="r" t="t"/>
            <a:pathLst>
              <a:path extrusionOk="0" h="21225" w="25483">
                <a:moveTo>
                  <a:pt x="18879" y="1"/>
                </a:moveTo>
                <a:cubicBezTo>
                  <a:pt x="18415" y="1"/>
                  <a:pt x="17962" y="12"/>
                  <a:pt x="17533" y="21"/>
                </a:cubicBezTo>
                <a:cubicBezTo>
                  <a:pt x="14233" y="90"/>
                  <a:pt x="10313" y="147"/>
                  <a:pt x="7174" y="1201"/>
                </a:cubicBezTo>
                <a:cubicBezTo>
                  <a:pt x="3937" y="2284"/>
                  <a:pt x="1699" y="4838"/>
                  <a:pt x="839" y="8018"/>
                </a:cubicBezTo>
                <a:cubicBezTo>
                  <a:pt x="0" y="11132"/>
                  <a:pt x="561" y="14634"/>
                  <a:pt x="2713" y="17103"/>
                </a:cubicBezTo>
                <a:cubicBezTo>
                  <a:pt x="5040" y="19771"/>
                  <a:pt x="8846" y="20730"/>
                  <a:pt x="12212" y="20980"/>
                </a:cubicBezTo>
                <a:cubicBezTo>
                  <a:pt x="13878" y="21106"/>
                  <a:pt x="15597" y="21225"/>
                  <a:pt x="17304" y="21225"/>
                </a:cubicBezTo>
                <a:cubicBezTo>
                  <a:pt x="18527" y="21225"/>
                  <a:pt x="19743" y="21164"/>
                  <a:pt x="20929" y="21001"/>
                </a:cubicBezTo>
                <a:cubicBezTo>
                  <a:pt x="22838" y="20739"/>
                  <a:pt x="24827" y="20109"/>
                  <a:pt x="25238" y="17959"/>
                </a:cubicBezTo>
                <a:cubicBezTo>
                  <a:pt x="25482" y="16680"/>
                  <a:pt x="24857" y="15229"/>
                  <a:pt x="24654" y="13955"/>
                </a:cubicBezTo>
                <a:cubicBezTo>
                  <a:pt x="24413" y="12422"/>
                  <a:pt x="24298" y="10854"/>
                  <a:pt x="24509" y="9308"/>
                </a:cubicBezTo>
                <a:cubicBezTo>
                  <a:pt x="24689" y="7965"/>
                  <a:pt x="25114" y="6657"/>
                  <a:pt x="25215" y="5310"/>
                </a:cubicBezTo>
                <a:cubicBezTo>
                  <a:pt x="25330" y="3859"/>
                  <a:pt x="25167" y="2543"/>
                  <a:pt x="24222" y="1555"/>
                </a:cubicBezTo>
                <a:cubicBezTo>
                  <a:pt x="23992" y="1313"/>
                  <a:pt x="23712" y="1090"/>
                  <a:pt x="23383" y="892"/>
                </a:cubicBezTo>
                <a:cubicBezTo>
                  <a:pt x="22110" y="127"/>
                  <a:pt x="20434" y="1"/>
                  <a:pt x="188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I can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8" name="Google Shape;688;p78"/>
          <p:cNvSpPr txBox="1"/>
          <p:nvPr/>
        </p:nvSpPr>
        <p:spPr>
          <a:xfrm>
            <a:off x="2964150" y="3701313"/>
            <a:ext cx="574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Decide and plan techniques to </a:t>
            </a:r>
            <a:r>
              <a:rPr lang="en" sz="2200">
                <a:latin typeface="Nunito"/>
                <a:ea typeface="Nunito"/>
                <a:cs typeface="Nunito"/>
                <a:sym typeface="Nunito"/>
              </a:rPr>
              <a:t>include in their own project.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89" name="Google Shape;68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9">
            <a:hlinkClick action="ppaction://hlinksldjump" r:id="rId3"/>
          </p:cNvPr>
          <p:cNvSpPr/>
          <p:nvPr/>
        </p:nvSpPr>
        <p:spPr>
          <a:xfrm>
            <a:off x="3202726" y="2426263"/>
            <a:ext cx="2711700" cy="8529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u="sng">
                <a:solidFill>
                  <a:schemeClr val="hlink"/>
                </a:solidFill>
                <a:latin typeface="Fredoka One"/>
                <a:ea typeface="Fredoka One"/>
                <a:cs typeface="Fredoka One"/>
                <a:sym typeface="Fredoka One"/>
                <a:hlinkClick action="ppaction://hlinksldjump" r:id="rId4"/>
              </a:rPr>
              <a:t>Investigate</a:t>
            </a:r>
            <a:endParaRPr sz="35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695" name="Google Shape;695;p79"/>
          <p:cNvSpPr/>
          <p:nvPr/>
        </p:nvSpPr>
        <p:spPr>
          <a:xfrm>
            <a:off x="4967338" y="3279163"/>
            <a:ext cx="1308581" cy="764259"/>
          </a:xfrm>
          <a:custGeom>
            <a:rect b="b" l="l" r="r" t="t"/>
            <a:pathLst>
              <a:path extrusionOk="0" h="45607" w="78688">
                <a:moveTo>
                  <a:pt x="1580" y="0"/>
                </a:moveTo>
                <a:cubicBezTo>
                  <a:pt x="-2738" y="8648"/>
                  <a:pt x="2376" y="21915"/>
                  <a:pt x="10108" y="27716"/>
                </a:cubicBezTo>
                <a:cubicBezTo>
                  <a:pt x="18843" y="34269"/>
                  <a:pt x="36249" y="34322"/>
                  <a:pt x="42799" y="25584"/>
                </a:cubicBezTo>
                <a:cubicBezTo>
                  <a:pt x="44668" y="23091"/>
                  <a:pt x="45824" y="19017"/>
                  <a:pt x="44221" y="16345"/>
                </a:cubicBezTo>
                <a:cubicBezTo>
                  <a:pt x="41165" y="11250"/>
                  <a:pt x="33284" y="6781"/>
                  <a:pt x="27875" y="9239"/>
                </a:cubicBezTo>
                <a:cubicBezTo>
                  <a:pt x="18316" y="13582"/>
                  <a:pt x="15536" y="31752"/>
                  <a:pt x="21834" y="40153"/>
                </a:cubicBezTo>
                <a:cubicBezTo>
                  <a:pt x="28235" y="48691"/>
                  <a:pt x="43909" y="45540"/>
                  <a:pt x="53815" y="41574"/>
                </a:cubicBezTo>
                <a:cubicBezTo>
                  <a:pt x="62065" y="38271"/>
                  <a:pt x="69802" y="31980"/>
                  <a:pt x="78688" y="31980"/>
                </a:cubicBezTo>
              </a:path>
            </a:pathLst>
          </a:custGeom>
          <a:noFill/>
          <a:ln cap="flat" cmpd="sng" w="28575">
            <a:solidFill>
              <a:srgbClr val="000000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696" name="Google Shape;696;p79"/>
          <p:cNvSpPr txBox="1"/>
          <p:nvPr/>
        </p:nvSpPr>
        <p:spPr>
          <a:xfrm>
            <a:off x="0" y="-18525"/>
            <a:ext cx="9144000" cy="5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Agenda</a:t>
            </a:r>
            <a:endParaRPr b="1" sz="3000">
              <a:solidFill>
                <a:srgbClr val="FFFFFF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697" name="Google Shape;697;p79"/>
          <p:cNvSpPr/>
          <p:nvPr/>
        </p:nvSpPr>
        <p:spPr>
          <a:xfrm rot="10800000">
            <a:off x="2482338" y="1662013"/>
            <a:ext cx="1643202" cy="764259"/>
          </a:xfrm>
          <a:custGeom>
            <a:rect b="b" l="l" r="r" t="t"/>
            <a:pathLst>
              <a:path extrusionOk="0" h="45607" w="78688">
                <a:moveTo>
                  <a:pt x="1580" y="0"/>
                </a:moveTo>
                <a:cubicBezTo>
                  <a:pt x="-2738" y="8648"/>
                  <a:pt x="2376" y="21915"/>
                  <a:pt x="10108" y="27716"/>
                </a:cubicBezTo>
                <a:cubicBezTo>
                  <a:pt x="18843" y="34269"/>
                  <a:pt x="36249" y="34322"/>
                  <a:pt x="42799" y="25584"/>
                </a:cubicBezTo>
                <a:cubicBezTo>
                  <a:pt x="44668" y="23091"/>
                  <a:pt x="45824" y="19017"/>
                  <a:pt x="44221" y="16345"/>
                </a:cubicBezTo>
                <a:cubicBezTo>
                  <a:pt x="41165" y="11250"/>
                  <a:pt x="33284" y="6781"/>
                  <a:pt x="27875" y="9239"/>
                </a:cubicBezTo>
                <a:cubicBezTo>
                  <a:pt x="18316" y="13582"/>
                  <a:pt x="15536" y="31752"/>
                  <a:pt x="21834" y="40153"/>
                </a:cubicBezTo>
                <a:cubicBezTo>
                  <a:pt x="28235" y="48691"/>
                  <a:pt x="43909" y="45540"/>
                  <a:pt x="53815" y="41574"/>
                </a:cubicBezTo>
                <a:cubicBezTo>
                  <a:pt x="62065" y="38271"/>
                  <a:pt x="69802" y="31980"/>
                  <a:pt x="78688" y="31980"/>
                </a:cubicBezTo>
              </a:path>
            </a:pathLst>
          </a:custGeom>
          <a:noFill/>
          <a:ln cap="flat" cmpd="sng" w="28575">
            <a:solidFill>
              <a:srgbClr val="000000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698" name="Google Shape;698;p79">
            <a:hlinkClick action="ppaction://hlinksldjump" r:id="rId5"/>
          </p:cNvPr>
          <p:cNvSpPr/>
          <p:nvPr/>
        </p:nvSpPr>
        <p:spPr>
          <a:xfrm>
            <a:off x="6108276" y="3395938"/>
            <a:ext cx="2711700" cy="852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u="sng">
                <a:solidFill>
                  <a:schemeClr val="hlink"/>
                </a:solidFill>
                <a:latin typeface="Fredoka One"/>
                <a:ea typeface="Fredoka One"/>
                <a:cs typeface="Fredoka One"/>
                <a:sym typeface="Fredoka One"/>
                <a:hlinkClick action="ppaction://hlinksldjump" r:id="rId6"/>
              </a:rPr>
              <a:t>Inspire</a:t>
            </a:r>
            <a:endParaRPr sz="35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699" name="Google Shape;699;p79">
            <a:hlinkClick action="ppaction://hlinksldjump" r:id="rId7"/>
          </p:cNvPr>
          <p:cNvSpPr/>
          <p:nvPr/>
        </p:nvSpPr>
        <p:spPr>
          <a:xfrm>
            <a:off x="324001" y="1391213"/>
            <a:ext cx="2711700" cy="8529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u="sng">
                <a:solidFill>
                  <a:schemeClr val="hlink"/>
                </a:solidFill>
                <a:latin typeface="Fredoka One"/>
                <a:ea typeface="Fredoka One"/>
                <a:cs typeface="Fredoka One"/>
                <a:sym typeface="Fredoka One"/>
                <a:hlinkClick action="ppaction://hlinkshowjump?jump=nextslide"/>
              </a:rPr>
              <a:t>Inquire</a:t>
            </a:r>
            <a:endParaRPr sz="3500"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700" name="Google Shape;700;p7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7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82350" y="1153063"/>
            <a:ext cx="939667" cy="93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7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17589">
            <a:off x="5219634" y="1854400"/>
            <a:ext cx="939667" cy="93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7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043527" y="3756774"/>
            <a:ext cx="939670" cy="93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0"/>
          <p:cNvSpPr/>
          <p:nvPr/>
        </p:nvSpPr>
        <p:spPr>
          <a:xfrm rot="703475">
            <a:off x="-862140" y="-776444"/>
            <a:ext cx="3848585" cy="4444063"/>
          </a:xfrm>
          <a:custGeom>
            <a:rect b="b" l="l" r="r" t="t"/>
            <a:pathLst>
              <a:path extrusionOk="0" h="177769" w="153949">
                <a:moveTo>
                  <a:pt x="153949" y="0"/>
                </a:moveTo>
                <a:cubicBezTo>
                  <a:pt x="150948" y="23996"/>
                  <a:pt x="134564" y="55553"/>
                  <a:pt x="110517" y="58113"/>
                </a:cubicBezTo>
                <a:cubicBezTo>
                  <a:pt x="96673" y="59587"/>
                  <a:pt x="79225" y="52213"/>
                  <a:pt x="72998" y="39761"/>
                </a:cubicBezTo>
                <a:cubicBezTo>
                  <a:pt x="70109" y="33985"/>
                  <a:pt x="67778" y="23558"/>
                  <a:pt x="73406" y="20390"/>
                </a:cubicBezTo>
                <a:cubicBezTo>
                  <a:pt x="79981" y="16689"/>
                  <a:pt x="90148" y="15881"/>
                  <a:pt x="96040" y="20594"/>
                </a:cubicBezTo>
                <a:cubicBezTo>
                  <a:pt x="102445" y="25717"/>
                  <a:pt x="104910" y="38203"/>
                  <a:pt x="100118" y="44859"/>
                </a:cubicBezTo>
                <a:cubicBezTo>
                  <a:pt x="91680" y="56579"/>
                  <a:pt x="75190" y="60903"/>
                  <a:pt x="60968" y="63414"/>
                </a:cubicBezTo>
                <a:cubicBezTo>
                  <a:pt x="56434" y="64215"/>
                  <a:pt x="51137" y="62898"/>
                  <a:pt x="47306" y="65453"/>
                </a:cubicBezTo>
                <a:cubicBezTo>
                  <a:pt x="39699" y="70526"/>
                  <a:pt x="32569" y="78975"/>
                  <a:pt x="31810" y="88087"/>
                </a:cubicBezTo>
                <a:cubicBezTo>
                  <a:pt x="31067" y="97007"/>
                  <a:pt x="32797" y="106997"/>
                  <a:pt x="38131" y="114186"/>
                </a:cubicBezTo>
                <a:cubicBezTo>
                  <a:pt x="43065" y="120836"/>
                  <a:pt x="51082" y="124510"/>
                  <a:pt x="57706" y="129479"/>
                </a:cubicBezTo>
                <a:cubicBezTo>
                  <a:pt x="66652" y="136190"/>
                  <a:pt x="74776" y="144841"/>
                  <a:pt x="79523" y="154967"/>
                </a:cubicBezTo>
                <a:cubicBezTo>
                  <a:pt x="81155" y="158448"/>
                  <a:pt x="82875" y="162947"/>
                  <a:pt x="81155" y="166386"/>
                </a:cubicBezTo>
                <a:cubicBezTo>
                  <a:pt x="75695" y="177306"/>
                  <a:pt x="58496" y="177601"/>
                  <a:pt x="46287" y="177601"/>
                </a:cubicBezTo>
                <a:cubicBezTo>
                  <a:pt x="39281" y="177601"/>
                  <a:pt x="32131" y="178274"/>
                  <a:pt x="25285" y="176785"/>
                </a:cubicBezTo>
                <a:cubicBezTo>
                  <a:pt x="16164" y="174802"/>
                  <a:pt x="9055" y="167019"/>
                  <a:pt x="0" y="16475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09" name="Google Shape;709;p80"/>
          <p:cNvSpPr/>
          <p:nvPr/>
        </p:nvSpPr>
        <p:spPr>
          <a:xfrm>
            <a:off x="7443925" y="1568550"/>
            <a:ext cx="2061429" cy="3389725"/>
          </a:xfrm>
          <a:custGeom>
            <a:rect b="b" l="l" r="r" t="t"/>
            <a:pathLst>
              <a:path extrusionOk="0" h="135589" w="78583">
                <a:moveTo>
                  <a:pt x="78583" y="135589"/>
                </a:moveTo>
                <a:cubicBezTo>
                  <a:pt x="58217" y="127591"/>
                  <a:pt x="36156" y="123975"/>
                  <a:pt x="16392" y="114587"/>
                </a:cubicBezTo>
                <a:cubicBezTo>
                  <a:pt x="9091" y="111119"/>
                  <a:pt x="973" y="104678"/>
                  <a:pt x="80" y="96644"/>
                </a:cubicBezTo>
                <a:cubicBezTo>
                  <a:pt x="-560" y="90883"/>
                  <a:pt x="6565" y="86807"/>
                  <a:pt x="11091" y="83186"/>
                </a:cubicBezTo>
                <a:cubicBezTo>
                  <a:pt x="17386" y="78151"/>
                  <a:pt x="24142" y="73712"/>
                  <a:pt x="30462" y="68709"/>
                </a:cubicBezTo>
                <a:cubicBezTo>
                  <a:pt x="44163" y="57863"/>
                  <a:pt x="50405" y="36091"/>
                  <a:pt x="46978" y="18956"/>
                </a:cubicBezTo>
                <a:cubicBezTo>
                  <a:pt x="45458" y="11357"/>
                  <a:pt x="39046" y="3305"/>
                  <a:pt x="31481" y="1624"/>
                </a:cubicBezTo>
                <a:cubicBezTo>
                  <a:pt x="26039" y="415"/>
                  <a:pt x="19088" y="-1483"/>
                  <a:pt x="14761" y="2032"/>
                </a:cubicBezTo>
                <a:cubicBezTo>
                  <a:pt x="11097" y="5009"/>
                  <a:pt x="7764" y="10603"/>
                  <a:pt x="9256" y="15082"/>
                </a:cubicBezTo>
                <a:cubicBezTo>
                  <a:pt x="11148" y="20763"/>
                  <a:pt x="19440" y="22162"/>
                  <a:pt x="25364" y="23034"/>
                </a:cubicBezTo>
                <a:cubicBezTo>
                  <a:pt x="39487" y="25112"/>
                  <a:pt x="53909" y="22422"/>
                  <a:pt x="68184" y="2242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710" name="Google Shape;710;p80"/>
          <p:cNvGrpSpPr/>
          <p:nvPr/>
        </p:nvGrpSpPr>
        <p:grpSpPr>
          <a:xfrm>
            <a:off x="139631" y="3090225"/>
            <a:ext cx="1845033" cy="1868062"/>
            <a:chOff x="-113594" y="3320125"/>
            <a:chExt cx="1845033" cy="1868062"/>
          </a:xfrm>
        </p:grpSpPr>
        <p:sp>
          <p:nvSpPr>
            <p:cNvPr id="711" name="Google Shape;711;p80"/>
            <p:cNvSpPr/>
            <p:nvPr/>
          </p:nvSpPr>
          <p:spPr>
            <a:xfrm flipH="1">
              <a:off x="-113594" y="3320125"/>
              <a:ext cx="1845033" cy="1868062"/>
            </a:xfrm>
            <a:custGeom>
              <a:rect b="b" l="l" r="r" t="t"/>
              <a:pathLst>
                <a:path extrusionOk="0" h="12168" w="12018">
                  <a:moveTo>
                    <a:pt x="3730" y="229"/>
                  </a:moveTo>
                  <a:lnTo>
                    <a:pt x="3730" y="229"/>
                  </a:lnTo>
                  <a:cubicBezTo>
                    <a:pt x="3800" y="235"/>
                    <a:pt x="3870" y="248"/>
                    <a:pt x="3940" y="261"/>
                  </a:cubicBezTo>
                  <a:cubicBezTo>
                    <a:pt x="3923" y="262"/>
                    <a:pt x="3906" y="263"/>
                    <a:pt x="3888" y="263"/>
                  </a:cubicBezTo>
                  <a:cubicBezTo>
                    <a:pt x="3839" y="263"/>
                    <a:pt x="3788" y="257"/>
                    <a:pt x="3737" y="248"/>
                  </a:cubicBezTo>
                  <a:lnTo>
                    <a:pt x="3730" y="229"/>
                  </a:lnTo>
                  <a:close/>
                  <a:moveTo>
                    <a:pt x="3178" y="254"/>
                  </a:moveTo>
                  <a:lnTo>
                    <a:pt x="3178" y="254"/>
                  </a:lnTo>
                  <a:cubicBezTo>
                    <a:pt x="3095" y="267"/>
                    <a:pt x="3012" y="280"/>
                    <a:pt x="2923" y="299"/>
                  </a:cubicBezTo>
                  <a:cubicBezTo>
                    <a:pt x="3012" y="280"/>
                    <a:pt x="3095" y="261"/>
                    <a:pt x="3178" y="254"/>
                  </a:cubicBezTo>
                  <a:close/>
                  <a:moveTo>
                    <a:pt x="4414" y="459"/>
                  </a:moveTo>
                  <a:lnTo>
                    <a:pt x="4414" y="459"/>
                  </a:lnTo>
                  <a:cubicBezTo>
                    <a:pt x="4533" y="490"/>
                    <a:pt x="4647" y="528"/>
                    <a:pt x="4760" y="578"/>
                  </a:cubicBezTo>
                  <a:lnTo>
                    <a:pt x="4760" y="585"/>
                  </a:lnTo>
                  <a:cubicBezTo>
                    <a:pt x="4647" y="528"/>
                    <a:pt x="4533" y="490"/>
                    <a:pt x="4414" y="459"/>
                  </a:cubicBezTo>
                  <a:close/>
                  <a:moveTo>
                    <a:pt x="4894" y="667"/>
                  </a:moveTo>
                  <a:lnTo>
                    <a:pt x="4894" y="667"/>
                  </a:lnTo>
                  <a:cubicBezTo>
                    <a:pt x="4951" y="706"/>
                    <a:pt x="5014" y="744"/>
                    <a:pt x="5078" y="782"/>
                  </a:cubicBezTo>
                  <a:lnTo>
                    <a:pt x="5078" y="788"/>
                  </a:lnTo>
                  <a:cubicBezTo>
                    <a:pt x="5014" y="750"/>
                    <a:pt x="4951" y="706"/>
                    <a:pt x="4894" y="667"/>
                  </a:cubicBezTo>
                  <a:close/>
                  <a:moveTo>
                    <a:pt x="4696" y="928"/>
                  </a:moveTo>
                  <a:lnTo>
                    <a:pt x="4696" y="934"/>
                  </a:lnTo>
                  <a:cubicBezTo>
                    <a:pt x="4696" y="928"/>
                    <a:pt x="4690" y="928"/>
                    <a:pt x="4690" y="928"/>
                  </a:cubicBezTo>
                  <a:close/>
                  <a:moveTo>
                    <a:pt x="5101" y="959"/>
                  </a:moveTo>
                  <a:cubicBezTo>
                    <a:pt x="5100" y="961"/>
                    <a:pt x="5098" y="963"/>
                    <a:pt x="5097" y="966"/>
                  </a:cubicBezTo>
                  <a:cubicBezTo>
                    <a:pt x="5097" y="964"/>
                    <a:pt x="5098" y="961"/>
                    <a:pt x="5101" y="959"/>
                  </a:cubicBezTo>
                  <a:close/>
                  <a:moveTo>
                    <a:pt x="5192" y="1099"/>
                  </a:moveTo>
                  <a:lnTo>
                    <a:pt x="5198" y="1106"/>
                  </a:lnTo>
                  <a:lnTo>
                    <a:pt x="5186" y="1099"/>
                  </a:lnTo>
                  <a:close/>
                  <a:moveTo>
                    <a:pt x="5370" y="1271"/>
                  </a:moveTo>
                  <a:lnTo>
                    <a:pt x="5370" y="1277"/>
                  </a:lnTo>
                  <a:lnTo>
                    <a:pt x="5364" y="1271"/>
                  </a:lnTo>
                  <a:close/>
                  <a:moveTo>
                    <a:pt x="5218" y="1271"/>
                  </a:moveTo>
                  <a:cubicBezTo>
                    <a:pt x="5237" y="1284"/>
                    <a:pt x="5249" y="1296"/>
                    <a:pt x="5268" y="1315"/>
                  </a:cubicBezTo>
                  <a:lnTo>
                    <a:pt x="5268" y="1322"/>
                  </a:lnTo>
                  <a:cubicBezTo>
                    <a:pt x="5249" y="1303"/>
                    <a:pt x="5237" y="1284"/>
                    <a:pt x="5218" y="1271"/>
                  </a:cubicBezTo>
                  <a:close/>
                  <a:moveTo>
                    <a:pt x="5294" y="1341"/>
                  </a:moveTo>
                  <a:lnTo>
                    <a:pt x="5294" y="1341"/>
                  </a:lnTo>
                  <a:cubicBezTo>
                    <a:pt x="5307" y="1360"/>
                    <a:pt x="5326" y="1373"/>
                    <a:pt x="5338" y="1392"/>
                  </a:cubicBezTo>
                  <a:cubicBezTo>
                    <a:pt x="5326" y="1379"/>
                    <a:pt x="5307" y="1360"/>
                    <a:pt x="5294" y="1341"/>
                  </a:cubicBezTo>
                  <a:close/>
                  <a:moveTo>
                    <a:pt x="5319" y="1487"/>
                  </a:moveTo>
                  <a:cubicBezTo>
                    <a:pt x="5326" y="1487"/>
                    <a:pt x="5326" y="1493"/>
                    <a:pt x="5332" y="1500"/>
                  </a:cubicBezTo>
                  <a:cubicBezTo>
                    <a:pt x="5326" y="1493"/>
                    <a:pt x="5326" y="1493"/>
                    <a:pt x="5319" y="1487"/>
                  </a:cubicBezTo>
                  <a:close/>
                  <a:moveTo>
                    <a:pt x="4512" y="1900"/>
                  </a:moveTo>
                  <a:cubicBezTo>
                    <a:pt x="4468" y="1906"/>
                    <a:pt x="4417" y="1906"/>
                    <a:pt x="4366" y="1913"/>
                  </a:cubicBezTo>
                  <a:lnTo>
                    <a:pt x="4366" y="1900"/>
                  </a:lnTo>
                  <a:close/>
                  <a:moveTo>
                    <a:pt x="4258" y="1919"/>
                  </a:moveTo>
                  <a:lnTo>
                    <a:pt x="4233" y="1926"/>
                  </a:lnTo>
                  <a:lnTo>
                    <a:pt x="4245" y="1919"/>
                  </a:lnTo>
                  <a:close/>
                  <a:moveTo>
                    <a:pt x="5364" y="1627"/>
                  </a:moveTo>
                  <a:cubicBezTo>
                    <a:pt x="5421" y="1722"/>
                    <a:pt x="5472" y="1818"/>
                    <a:pt x="5516" y="1926"/>
                  </a:cubicBezTo>
                  <a:cubicBezTo>
                    <a:pt x="5472" y="1824"/>
                    <a:pt x="5421" y="1729"/>
                    <a:pt x="5364" y="1633"/>
                  </a:cubicBezTo>
                  <a:lnTo>
                    <a:pt x="5364" y="1627"/>
                  </a:lnTo>
                  <a:close/>
                  <a:moveTo>
                    <a:pt x="4773" y="1900"/>
                  </a:moveTo>
                  <a:cubicBezTo>
                    <a:pt x="4811" y="1919"/>
                    <a:pt x="4849" y="1938"/>
                    <a:pt x="4881" y="1964"/>
                  </a:cubicBezTo>
                  <a:cubicBezTo>
                    <a:pt x="4849" y="1951"/>
                    <a:pt x="4811" y="1932"/>
                    <a:pt x="4773" y="1913"/>
                  </a:cubicBezTo>
                  <a:lnTo>
                    <a:pt x="4773" y="1900"/>
                  </a:lnTo>
                  <a:close/>
                  <a:moveTo>
                    <a:pt x="5186" y="1951"/>
                  </a:moveTo>
                  <a:cubicBezTo>
                    <a:pt x="5179" y="1951"/>
                    <a:pt x="5167" y="1957"/>
                    <a:pt x="5167" y="1970"/>
                  </a:cubicBezTo>
                  <a:lnTo>
                    <a:pt x="5167" y="1957"/>
                  </a:lnTo>
                  <a:cubicBezTo>
                    <a:pt x="5167" y="1951"/>
                    <a:pt x="5179" y="1951"/>
                    <a:pt x="5186" y="1951"/>
                  </a:cubicBezTo>
                  <a:close/>
                  <a:moveTo>
                    <a:pt x="5592" y="2205"/>
                  </a:moveTo>
                  <a:lnTo>
                    <a:pt x="5592" y="2212"/>
                  </a:lnTo>
                  <a:cubicBezTo>
                    <a:pt x="5589" y="2208"/>
                    <a:pt x="5584" y="2207"/>
                    <a:pt x="5580" y="2207"/>
                  </a:cubicBezTo>
                  <a:cubicBezTo>
                    <a:pt x="5575" y="2207"/>
                    <a:pt x="5570" y="2208"/>
                    <a:pt x="5567" y="2212"/>
                  </a:cubicBezTo>
                  <a:cubicBezTo>
                    <a:pt x="5561" y="2218"/>
                    <a:pt x="5554" y="2224"/>
                    <a:pt x="5554" y="2237"/>
                  </a:cubicBezTo>
                  <a:cubicBezTo>
                    <a:pt x="5548" y="2224"/>
                    <a:pt x="5554" y="2212"/>
                    <a:pt x="5561" y="2205"/>
                  </a:cubicBezTo>
                  <a:lnTo>
                    <a:pt x="5567" y="2212"/>
                  </a:lnTo>
                  <a:cubicBezTo>
                    <a:pt x="5573" y="2205"/>
                    <a:pt x="5580" y="2205"/>
                    <a:pt x="5592" y="2205"/>
                  </a:cubicBezTo>
                  <a:close/>
                  <a:moveTo>
                    <a:pt x="5402" y="2364"/>
                  </a:moveTo>
                  <a:lnTo>
                    <a:pt x="5440" y="2421"/>
                  </a:lnTo>
                  <a:cubicBezTo>
                    <a:pt x="5427" y="2409"/>
                    <a:pt x="5414" y="2389"/>
                    <a:pt x="5402" y="2377"/>
                  </a:cubicBezTo>
                  <a:lnTo>
                    <a:pt x="5402" y="2364"/>
                  </a:lnTo>
                  <a:close/>
                  <a:moveTo>
                    <a:pt x="5351" y="2447"/>
                  </a:moveTo>
                  <a:lnTo>
                    <a:pt x="5357" y="2453"/>
                  </a:lnTo>
                  <a:cubicBezTo>
                    <a:pt x="5365" y="2461"/>
                    <a:pt x="5371" y="2469"/>
                    <a:pt x="5377" y="2476"/>
                  </a:cubicBezTo>
                  <a:lnTo>
                    <a:pt x="5377" y="2476"/>
                  </a:lnTo>
                  <a:cubicBezTo>
                    <a:pt x="5369" y="2467"/>
                    <a:pt x="5360" y="2455"/>
                    <a:pt x="5351" y="2447"/>
                  </a:cubicBezTo>
                  <a:close/>
                  <a:moveTo>
                    <a:pt x="2174" y="2485"/>
                  </a:moveTo>
                  <a:cubicBezTo>
                    <a:pt x="2180" y="2491"/>
                    <a:pt x="2186" y="2491"/>
                    <a:pt x="2186" y="2497"/>
                  </a:cubicBezTo>
                  <a:cubicBezTo>
                    <a:pt x="2182" y="2493"/>
                    <a:pt x="2178" y="2489"/>
                    <a:pt x="2174" y="2485"/>
                  </a:cubicBezTo>
                  <a:close/>
                  <a:moveTo>
                    <a:pt x="2193" y="2504"/>
                  </a:moveTo>
                  <a:lnTo>
                    <a:pt x="2193" y="2504"/>
                  </a:lnTo>
                  <a:cubicBezTo>
                    <a:pt x="2197" y="2508"/>
                    <a:pt x="2201" y="2515"/>
                    <a:pt x="2203" y="2522"/>
                  </a:cubicBezTo>
                  <a:lnTo>
                    <a:pt x="2203" y="2522"/>
                  </a:lnTo>
                  <a:cubicBezTo>
                    <a:pt x="2200" y="2516"/>
                    <a:pt x="2196" y="2511"/>
                    <a:pt x="2193" y="2504"/>
                  </a:cubicBezTo>
                  <a:close/>
                  <a:moveTo>
                    <a:pt x="2256" y="2567"/>
                  </a:moveTo>
                  <a:cubicBezTo>
                    <a:pt x="2267" y="2567"/>
                    <a:pt x="2278" y="2572"/>
                    <a:pt x="2289" y="2581"/>
                  </a:cubicBezTo>
                  <a:lnTo>
                    <a:pt x="2289" y="2581"/>
                  </a:lnTo>
                  <a:lnTo>
                    <a:pt x="2256" y="2567"/>
                  </a:lnTo>
                  <a:close/>
                  <a:moveTo>
                    <a:pt x="5592" y="2529"/>
                  </a:moveTo>
                  <a:cubicBezTo>
                    <a:pt x="5605" y="2548"/>
                    <a:pt x="5618" y="2574"/>
                    <a:pt x="5631" y="2599"/>
                  </a:cubicBezTo>
                  <a:cubicBezTo>
                    <a:pt x="5618" y="2593"/>
                    <a:pt x="5605" y="2574"/>
                    <a:pt x="5592" y="2548"/>
                  </a:cubicBezTo>
                  <a:lnTo>
                    <a:pt x="5592" y="2529"/>
                  </a:lnTo>
                  <a:close/>
                  <a:moveTo>
                    <a:pt x="1360" y="2974"/>
                  </a:moveTo>
                  <a:cubicBezTo>
                    <a:pt x="1341" y="2987"/>
                    <a:pt x="1309" y="3000"/>
                    <a:pt x="1284" y="3006"/>
                  </a:cubicBezTo>
                  <a:lnTo>
                    <a:pt x="1284" y="3000"/>
                  </a:lnTo>
                  <a:cubicBezTo>
                    <a:pt x="1309" y="2993"/>
                    <a:pt x="1335" y="2987"/>
                    <a:pt x="1360" y="2974"/>
                  </a:cubicBezTo>
                  <a:close/>
                  <a:moveTo>
                    <a:pt x="1182" y="3025"/>
                  </a:moveTo>
                  <a:cubicBezTo>
                    <a:pt x="1157" y="3031"/>
                    <a:pt x="1125" y="3031"/>
                    <a:pt x="1100" y="3031"/>
                  </a:cubicBezTo>
                  <a:cubicBezTo>
                    <a:pt x="1125" y="3031"/>
                    <a:pt x="1157" y="3025"/>
                    <a:pt x="1182" y="3025"/>
                  </a:cubicBezTo>
                  <a:close/>
                  <a:moveTo>
                    <a:pt x="1153" y="3181"/>
                  </a:moveTo>
                  <a:cubicBezTo>
                    <a:pt x="1153" y="3201"/>
                    <a:pt x="1155" y="3221"/>
                    <a:pt x="1157" y="3241"/>
                  </a:cubicBezTo>
                  <a:cubicBezTo>
                    <a:pt x="1154" y="3222"/>
                    <a:pt x="1153" y="3202"/>
                    <a:pt x="1153" y="3181"/>
                  </a:cubicBezTo>
                  <a:close/>
                  <a:moveTo>
                    <a:pt x="1233" y="3165"/>
                  </a:moveTo>
                  <a:cubicBezTo>
                    <a:pt x="1233" y="3177"/>
                    <a:pt x="1233" y="3190"/>
                    <a:pt x="1239" y="3203"/>
                  </a:cubicBezTo>
                  <a:cubicBezTo>
                    <a:pt x="1246" y="3241"/>
                    <a:pt x="1252" y="3285"/>
                    <a:pt x="1265" y="3324"/>
                  </a:cubicBezTo>
                  <a:cubicBezTo>
                    <a:pt x="1265" y="3349"/>
                    <a:pt x="1271" y="3368"/>
                    <a:pt x="1278" y="3387"/>
                  </a:cubicBezTo>
                  <a:cubicBezTo>
                    <a:pt x="1265" y="3362"/>
                    <a:pt x="1258" y="3343"/>
                    <a:pt x="1252" y="3324"/>
                  </a:cubicBezTo>
                  <a:lnTo>
                    <a:pt x="1258" y="3324"/>
                  </a:lnTo>
                  <a:cubicBezTo>
                    <a:pt x="1246" y="3285"/>
                    <a:pt x="1239" y="3247"/>
                    <a:pt x="1233" y="3203"/>
                  </a:cubicBezTo>
                  <a:lnTo>
                    <a:pt x="1233" y="3165"/>
                  </a:lnTo>
                  <a:close/>
                  <a:moveTo>
                    <a:pt x="6291" y="3336"/>
                  </a:moveTo>
                  <a:cubicBezTo>
                    <a:pt x="6304" y="3355"/>
                    <a:pt x="6311" y="3381"/>
                    <a:pt x="6323" y="3400"/>
                  </a:cubicBezTo>
                  <a:cubicBezTo>
                    <a:pt x="6311" y="3381"/>
                    <a:pt x="6304" y="3362"/>
                    <a:pt x="6291" y="3336"/>
                  </a:cubicBezTo>
                  <a:close/>
                  <a:moveTo>
                    <a:pt x="1462" y="3408"/>
                  </a:moveTo>
                  <a:cubicBezTo>
                    <a:pt x="1467" y="3408"/>
                    <a:pt x="1471" y="3409"/>
                    <a:pt x="1475" y="3413"/>
                  </a:cubicBezTo>
                  <a:cubicBezTo>
                    <a:pt x="1468" y="3413"/>
                    <a:pt x="1462" y="3413"/>
                    <a:pt x="1455" y="3419"/>
                  </a:cubicBezTo>
                  <a:lnTo>
                    <a:pt x="1449" y="3413"/>
                  </a:lnTo>
                  <a:cubicBezTo>
                    <a:pt x="1452" y="3409"/>
                    <a:pt x="1457" y="3408"/>
                    <a:pt x="1462" y="3408"/>
                  </a:cubicBezTo>
                  <a:close/>
                  <a:moveTo>
                    <a:pt x="1303" y="3432"/>
                  </a:moveTo>
                  <a:cubicBezTo>
                    <a:pt x="1303" y="3438"/>
                    <a:pt x="1303" y="3451"/>
                    <a:pt x="1297" y="3457"/>
                  </a:cubicBezTo>
                  <a:cubicBezTo>
                    <a:pt x="1303" y="3444"/>
                    <a:pt x="1303" y="3438"/>
                    <a:pt x="1297" y="3432"/>
                  </a:cubicBezTo>
                  <a:close/>
                  <a:moveTo>
                    <a:pt x="6399" y="3565"/>
                  </a:moveTo>
                  <a:lnTo>
                    <a:pt x="6399" y="3565"/>
                  </a:lnTo>
                  <a:cubicBezTo>
                    <a:pt x="6425" y="3622"/>
                    <a:pt x="6444" y="3673"/>
                    <a:pt x="6463" y="3724"/>
                  </a:cubicBezTo>
                  <a:cubicBezTo>
                    <a:pt x="6444" y="3699"/>
                    <a:pt x="6425" y="3641"/>
                    <a:pt x="6406" y="3591"/>
                  </a:cubicBezTo>
                  <a:lnTo>
                    <a:pt x="6399" y="3565"/>
                  </a:lnTo>
                  <a:close/>
                  <a:moveTo>
                    <a:pt x="1468" y="3578"/>
                  </a:moveTo>
                  <a:cubicBezTo>
                    <a:pt x="1481" y="3629"/>
                    <a:pt x="1494" y="3679"/>
                    <a:pt x="1506" y="3730"/>
                  </a:cubicBezTo>
                  <a:cubicBezTo>
                    <a:pt x="1494" y="3679"/>
                    <a:pt x="1475" y="3629"/>
                    <a:pt x="1468" y="3578"/>
                  </a:cubicBezTo>
                  <a:close/>
                  <a:moveTo>
                    <a:pt x="1347" y="3559"/>
                  </a:moveTo>
                  <a:cubicBezTo>
                    <a:pt x="1379" y="3622"/>
                    <a:pt x="1417" y="3679"/>
                    <a:pt x="1468" y="3737"/>
                  </a:cubicBezTo>
                  <a:cubicBezTo>
                    <a:pt x="1417" y="3679"/>
                    <a:pt x="1373" y="3622"/>
                    <a:pt x="1341" y="3559"/>
                  </a:cubicBezTo>
                  <a:close/>
                  <a:moveTo>
                    <a:pt x="1513" y="3514"/>
                  </a:moveTo>
                  <a:lnTo>
                    <a:pt x="1519" y="3521"/>
                  </a:lnTo>
                  <a:cubicBezTo>
                    <a:pt x="1551" y="3616"/>
                    <a:pt x="1583" y="3705"/>
                    <a:pt x="1627" y="3794"/>
                  </a:cubicBezTo>
                  <a:cubicBezTo>
                    <a:pt x="1583" y="3705"/>
                    <a:pt x="1544" y="3610"/>
                    <a:pt x="1513" y="3514"/>
                  </a:cubicBezTo>
                  <a:close/>
                  <a:moveTo>
                    <a:pt x="6495" y="3838"/>
                  </a:moveTo>
                  <a:cubicBezTo>
                    <a:pt x="6501" y="3857"/>
                    <a:pt x="6508" y="3877"/>
                    <a:pt x="6508" y="3896"/>
                  </a:cubicBezTo>
                  <a:cubicBezTo>
                    <a:pt x="6501" y="3870"/>
                    <a:pt x="6501" y="3857"/>
                    <a:pt x="6495" y="3838"/>
                  </a:cubicBezTo>
                  <a:close/>
                  <a:moveTo>
                    <a:pt x="1786" y="3902"/>
                  </a:moveTo>
                  <a:lnTo>
                    <a:pt x="1786" y="3915"/>
                  </a:lnTo>
                  <a:cubicBezTo>
                    <a:pt x="1786" y="3915"/>
                    <a:pt x="1780" y="3908"/>
                    <a:pt x="1780" y="3902"/>
                  </a:cubicBezTo>
                  <a:close/>
                  <a:moveTo>
                    <a:pt x="6521" y="3935"/>
                  </a:moveTo>
                  <a:cubicBezTo>
                    <a:pt x="6527" y="3950"/>
                    <a:pt x="6533" y="3965"/>
                    <a:pt x="6539" y="3978"/>
                  </a:cubicBezTo>
                  <a:lnTo>
                    <a:pt x="6533" y="3985"/>
                  </a:lnTo>
                  <a:cubicBezTo>
                    <a:pt x="6529" y="3967"/>
                    <a:pt x="6526" y="3951"/>
                    <a:pt x="6521" y="3935"/>
                  </a:cubicBezTo>
                  <a:close/>
                  <a:moveTo>
                    <a:pt x="6692" y="4223"/>
                  </a:moveTo>
                  <a:lnTo>
                    <a:pt x="6717" y="4251"/>
                  </a:lnTo>
                  <a:cubicBezTo>
                    <a:pt x="6708" y="4242"/>
                    <a:pt x="6700" y="4232"/>
                    <a:pt x="6692" y="4223"/>
                  </a:cubicBezTo>
                  <a:close/>
                  <a:moveTo>
                    <a:pt x="6774" y="4315"/>
                  </a:moveTo>
                  <a:cubicBezTo>
                    <a:pt x="6793" y="4328"/>
                    <a:pt x="6806" y="4340"/>
                    <a:pt x="6825" y="4359"/>
                  </a:cubicBezTo>
                  <a:cubicBezTo>
                    <a:pt x="6806" y="4347"/>
                    <a:pt x="6787" y="4328"/>
                    <a:pt x="6774" y="4315"/>
                  </a:cubicBezTo>
                  <a:close/>
                  <a:moveTo>
                    <a:pt x="2027" y="4467"/>
                  </a:moveTo>
                  <a:cubicBezTo>
                    <a:pt x="2059" y="4518"/>
                    <a:pt x="2091" y="4563"/>
                    <a:pt x="2142" y="4595"/>
                  </a:cubicBezTo>
                  <a:cubicBezTo>
                    <a:pt x="2097" y="4569"/>
                    <a:pt x="2059" y="4525"/>
                    <a:pt x="2034" y="4480"/>
                  </a:cubicBezTo>
                  <a:lnTo>
                    <a:pt x="2027" y="4467"/>
                  </a:lnTo>
                  <a:close/>
                  <a:moveTo>
                    <a:pt x="1926" y="4493"/>
                  </a:moveTo>
                  <a:cubicBezTo>
                    <a:pt x="1907" y="4556"/>
                    <a:pt x="1894" y="4620"/>
                    <a:pt x="1875" y="4684"/>
                  </a:cubicBezTo>
                  <a:cubicBezTo>
                    <a:pt x="1888" y="4614"/>
                    <a:pt x="1900" y="4550"/>
                    <a:pt x="1919" y="4493"/>
                  </a:cubicBezTo>
                  <a:close/>
                  <a:moveTo>
                    <a:pt x="2078" y="4645"/>
                  </a:moveTo>
                  <a:cubicBezTo>
                    <a:pt x="2097" y="4664"/>
                    <a:pt x="2123" y="4684"/>
                    <a:pt x="2142" y="4696"/>
                  </a:cubicBezTo>
                  <a:cubicBezTo>
                    <a:pt x="2123" y="4690"/>
                    <a:pt x="2104" y="4677"/>
                    <a:pt x="2091" y="4664"/>
                  </a:cubicBezTo>
                  <a:lnTo>
                    <a:pt x="2078" y="4645"/>
                  </a:lnTo>
                  <a:close/>
                  <a:moveTo>
                    <a:pt x="2421" y="4703"/>
                  </a:moveTo>
                  <a:cubicBezTo>
                    <a:pt x="2430" y="4707"/>
                    <a:pt x="2438" y="4711"/>
                    <a:pt x="2445" y="4717"/>
                  </a:cubicBezTo>
                  <a:lnTo>
                    <a:pt x="2445" y="4717"/>
                  </a:lnTo>
                  <a:cubicBezTo>
                    <a:pt x="2437" y="4712"/>
                    <a:pt x="2431" y="4707"/>
                    <a:pt x="2421" y="4703"/>
                  </a:cubicBezTo>
                  <a:close/>
                  <a:moveTo>
                    <a:pt x="2364" y="5637"/>
                  </a:moveTo>
                  <a:lnTo>
                    <a:pt x="2364" y="5637"/>
                  </a:lnTo>
                  <a:cubicBezTo>
                    <a:pt x="2379" y="5672"/>
                    <a:pt x="2392" y="5704"/>
                    <a:pt x="2406" y="5733"/>
                  </a:cubicBezTo>
                  <a:lnTo>
                    <a:pt x="2406" y="5733"/>
                  </a:lnTo>
                  <a:cubicBezTo>
                    <a:pt x="2391" y="5703"/>
                    <a:pt x="2378" y="5671"/>
                    <a:pt x="2364" y="5637"/>
                  </a:cubicBezTo>
                  <a:close/>
                  <a:moveTo>
                    <a:pt x="2968" y="5916"/>
                  </a:moveTo>
                  <a:cubicBezTo>
                    <a:pt x="2974" y="5916"/>
                    <a:pt x="2981" y="5923"/>
                    <a:pt x="2981" y="5929"/>
                  </a:cubicBezTo>
                  <a:cubicBezTo>
                    <a:pt x="2974" y="5923"/>
                    <a:pt x="2974" y="5923"/>
                    <a:pt x="2968" y="5923"/>
                  </a:cubicBezTo>
                  <a:lnTo>
                    <a:pt x="2968" y="5916"/>
                  </a:lnTo>
                  <a:close/>
                  <a:moveTo>
                    <a:pt x="7467" y="5834"/>
                  </a:moveTo>
                  <a:cubicBezTo>
                    <a:pt x="7518" y="5878"/>
                    <a:pt x="7562" y="5923"/>
                    <a:pt x="7601" y="5967"/>
                  </a:cubicBezTo>
                  <a:cubicBezTo>
                    <a:pt x="7562" y="5942"/>
                    <a:pt x="7518" y="5897"/>
                    <a:pt x="7467" y="5853"/>
                  </a:cubicBezTo>
                  <a:lnTo>
                    <a:pt x="7467" y="5834"/>
                  </a:lnTo>
                  <a:close/>
                  <a:moveTo>
                    <a:pt x="2709" y="6027"/>
                  </a:moveTo>
                  <a:cubicBezTo>
                    <a:pt x="2714" y="6034"/>
                    <a:pt x="2720" y="6039"/>
                    <a:pt x="2726" y="6043"/>
                  </a:cubicBezTo>
                  <a:lnTo>
                    <a:pt x="2720" y="6043"/>
                  </a:lnTo>
                  <a:cubicBezTo>
                    <a:pt x="2716" y="6038"/>
                    <a:pt x="2713" y="6033"/>
                    <a:pt x="2709" y="6027"/>
                  </a:cubicBezTo>
                  <a:close/>
                  <a:moveTo>
                    <a:pt x="1754" y="5491"/>
                  </a:moveTo>
                  <a:lnTo>
                    <a:pt x="1760" y="5497"/>
                  </a:lnTo>
                  <a:cubicBezTo>
                    <a:pt x="1748" y="5745"/>
                    <a:pt x="1760" y="5993"/>
                    <a:pt x="1805" y="6240"/>
                  </a:cubicBezTo>
                  <a:cubicBezTo>
                    <a:pt x="1760" y="5993"/>
                    <a:pt x="1741" y="5745"/>
                    <a:pt x="1754" y="5491"/>
                  </a:cubicBezTo>
                  <a:close/>
                  <a:moveTo>
                    <a:pt x="2873" y="6399"/>
                  </a:moveTo>
                  <a:lnTo>
                    <a:pt x="2873" y="6399"/>
                  </a:lnTo>
                  <a:cubicBezTo>
                    <a:pt x="2885" y="6412"/>
                    <a:pt x="2898" y="6425"/>
                    <a:pt x="2911" y="6437"/>
                  </a:cubicBezTo>
                  <a:lnTo>
                    <a:pt x="2904" y="6437"/>
                  </a:lnTo>
                  <a:cubicBezTo>
                    <a:pt x="2892" y="6425"/>
                    <a:pt x="2885" y="6412"/>
                    <a:pt x="2873" y="6399"/>
                  </a:cubicBezTo>
                  <a:close/>
                  <a:moveTo>
                    <a:pt x="8153" y="6507"/>
                  </a:moveTo>
                  <a:cubicBezTo>
                    <a:pt x="8178" y="6522"/>
                    <a:pt x="8207" y="6545"/>
                    <a:pt x="8234" y="6545"/>
                  </a:cubicBezTo>
                  <a:cubicBezTo>
                    <a:pt x="8241" y="6545"/>
                    <a:pt x="8248" y="6543"/>
                    <a:pt x="8255" y="6539"/>
                  </a:cubicBezTo>
                  <a:lnTo>
                    <a:pt x="8255" y="6539"/>
                  </a:lnTo>
                  <a:cubicBezTo>
                    <a:pt x="8243" y="6553"/>
                    <a:pt x="8231" y="6559"/>
                    <a:pt x="8218" y="6559"/>
                  </a:cubicBezTo>
                  <a:cubicBezTo>
                    <a:pt x="8196" y="6559"/>
                    <a:pt x="8174" y="6543"/>
                    <a:pt x="8153" y="6526"/>
                  </a:cubicBezTo>
                  <a:lnTo>
                    <a:pt x="8153" y="6507"/>
                  </a:lnTo>
                  <a:close/>
                  <a:moveTo>
                    <a:pt x="8331" y="6615"/>
                  </a:moveTo>
                  <a:cubicBezTo>
                    <a:pt x="8302" y="6649"/>
                    <a:pt x="8261" y="6666"/>
                    <a:pt x="8218" y="6666"/>
                  </a:cubicBezTo>
                  <a:cubicBezTo>
                    <a:pt x="8196" y="6666"/>
                    <a:pt x="8175" y="6662"/>
                    <a:pt x="8153" y="6654"/>
                  </a:cubicBezTo>
                  <a:lnTo>
                    <a:pt x="8153" y="6628"/>
                  </a:lnTo>
                  <a:cubicBezTo>
                    <a:pt x="8179" y="6645"/>
                    <a:pt x="8208" y="6653"/>
                    <a:pt x="8236" y="6653"/>
                  </a:cubicBezTo>
                  <a:cubicBezTo>
                    <a:pt x="8272" y="6653"/>
                    <a:pt x="8307" y="6640"/>
                    <a:pt x="8331" y="6615"/>
                  </a:cubicBezTo>
                  <a:close/>
                  <a:moveTo>
                    <a:pt x="8744" y="6813"/>
                  </a:moveTo>
                  <a:lnTo>
                    <a:pt x="8744" y="6813"/>
                  </a:lnTo>
                  <a:cubicBezTo>
                    <a:pt x="8757" y="6838"/>
                    <a:pt x="8770" y="6863"/>
                    <a:pt x="8783" y="6895"/>
                  </a:cubicBezTo>
                  <a:cubicBezTo>
                    <a:pt x="8770" y="6870"/>
                    <a:pt x="8757" y="6838"/>
                    <a:pt x="8744" y="6813"/>
                  </a:cubicBezTo>
                  <a:close/>
                  <a:moveTo>
                    <a:pt x="4023" y="7003"/>
                  </a:moveTo>
                  <a:cubicBezTo>
                    <a:pt x="4055" y="7016"/>
                    <a:pt x="4080" y="7022"/>
                    <a:pt x="4105" y="7028"/>
                  </a:cubicBezTo>
                  <a:cubicBezTo>
                    <a:pt x="4080" y="7022"/>
                    <a:pt x="4048" y="7016"/>
                    <a:pt x="4023" y="7003"/>
                  </a:cubicBezTo>
                  <a:close/>
                  <a:moveTo>
                    <a:pt x="4285" y="7099"/>
                  </a:moveTo>
                  <a:cubicBezTo>
                    <a:pt x="4290" y="7106"/>
                    <a:pt x="4294" y="7116"/>
                    <a:pt x="4290" y="7124"/>
                  </a:cubicBezTo>
                  <a:lnTo>
                    <a:pt x="4290" y="7117"/>
                  </a:lnTo>
                  <a:cubicBezTo>
                    <a:pt x="4290" y="7111"/>
                    <a:pt x="4288" y="7104"/>
                    <a:pt x="4285" y="7099"/>
                  </a:cubicBezTo>
                  <a:close/>
                  <a:moveTo>
                    <a:pt x="4283" y="7130"/>
                  </a:moveTo>
                  <a:cubicBezTo>
                    <a:pt x="4283" y="7137"/>
                    <a:pt x="4277" y="7149"/>
                    <a:pt x="4264" y="7149"/>
                  </a:cubicBezTo>
                  <a:cubicBezTo>
                    <a:pt x="4252" y="7152"/>
                    <a:pt x="4239" y="7154"/>
                    <a:pt x="4225" y="7154"/>
                  </a:cubicBezTo>
                  <a:cubicBezTo>
                    <a:pt x="4212" y="7154"/>
                    <a:pt x="4198" y="7152"/>
                    <a:pt x="4182" y="7149"/>
                  </a:cubicBezTo>
                  <a:lnTo>
                    <a:pt x="4264" y="7149"/>
                  </a:lnTo>
                  <a:cubicBezTo>
                    <a:pt x="4271" y="7149"/>
                    <a:pt x="4283" y="7137"/>
                    <a:pt x="4283" y="7130"/>
                  </a:cubicBezTo>
                  <a:close/>
                  <a:moveTo>
                    <a:pt x="2046" y="7086"/>
                  </a:moveTo>
                  <a:lnTo>
                    <a:pt x="2046" y="7086"/>
                  </a:lnTo>
                  <a:cubicBezTo>
                    <a:pt x="2059" y="7105"/>
                    <a:pt x="2072" y="7130"/>
                    <a:pt x="2078" y="7162"/>
                  </a:cubicBezTo>
                  <a:lnTo>
                    <a:pt x="2046" y="7086"/>
                  </a:lnTo>
                  <a:close/>
                  <a:moveTo>
                    <a:pt x="7989" y="6718"/>
                  </a:moveTo>
                  <a:cubicBezTo>
                    <a:pt x="8047" y="6879"/>
                    <a:pt x="8117" y="7033"/>
                    <a:pt x="8195" y="7185"/>
                  </a:cubicBezTo>
                  <a:lnTo>
                    <a:pt x="8195" y="7185"/>
                  </a:lnTo>
                  <a:cubicBezTo>
                    <a:pt x="8115" y="7033"/>
                    <a:pt x="8047" y="6877"/>
                    <a:pt x="7989" y="6718"/>
                  </a:cubicBezTo>
                  <a:close/>
                  <a:moveTo>
                    <a:pt x="8757" y="7239"/>
                  </a:moveTo>
                  <a:cubicBezTo>
                    <a:pt x="8776" y="7296"/>
                    <a:pt x="8789" y="7346"/>
                    <a:pt x="8795" y="7403"/>
                  </a:cubicBezTo>
                  <a:lnTo>
                    <a:pt x="8795" y="7410"/>
                  </a:lnTo>
                  <a:cubicBezTo>
                    <a:pt x="8789" y="7353"/>
                    <a:pt x="8776" y="7296"/>
                    <a:pt x="8757" y="7239"/>
                  </a:cubicBezTo>
                  <a:close/>
                  <a:moveTo>
                    <a:pt x="3190" y="7251"/>
                  </a:moveTo>
                  <a:cubicBezTo>
                    <a:pt x="3286" y="7334"/>
                    <a:pt x="3387" y="7410"/>
                    <a:pt x="3502" y="7473"/>
                  </a:cubicBezTo>
                  <a:cubicBezTo>
                    <a:pt x="3394" y="7416"/>
                    <a:pt x="3292" y="7346"/>
                    <a:pt x="3197" y="7270"/>
                  </a:cubicBezTo>
                  <a:lnTo>
                    <a:pt x="3190" y="7251"/>
                  </a:lnTo>
                  <a:close/>
                  <a:moveTo>
                    <a:pt x="2180" y="7238"/>
                  </a:moveTo>
                  <a:cubicBezTo>
                    <a:pt x="2218" y="7340"/>
                    <a:pt x="2256" y="7435"/>
                    <a:pt x="2307" y="7531"/>
                  </a:cubicBezTo>
                  <a:cubicBezTo>
                    <a:pt x="2256" y="7435"/>
                    <a:pt x="2212" y="7334"/>
                    <a:pt x="2174" y="7238"/>
                  </a:cubicBezTo>
                  <a:close/>
                  <a:moveTo>
                    <a:pt x="8901" y="7510"/>
                  </a:moveTo>
                  <a:cubicBezTo>
                    <a:pt x="8901" y="7549"/>
                    <a:pt x="8898" y="7587"/>
                    <a:pt x="8891" y="7626"/>
                  </a:cubicBezTo>
                  <a:lnTo>
                    <a:pt x="8891" y="7607"/>
                  </a:lnTo>
                  <a:cubicBezTo>
                    <a:pt x="8898" y="7575"/>
                    <a:pt x="8901" y="7542"/>
                    <a:pt x="8901" y="7510"/>
                  </a:cubicBezTo>
                  <a:close/>
                  <a:moveTo>
                    <a:pt x="4093" y="7677"/>
                  </a:moveTo>
                  <a:cubicBezTo>
                    <a:pt x="4093" y="7689"/>
                    <a:pt x="4086" y="7696"/>
                    <a:pt x="4080" y="7702"/>
                  </a:cubicBezTo>
                  <a:cubicBezTo>
                    <a:pt x="4086" y="7689"/>
                    <a:pt x="4086" y="7683"/>
                    <a:pt x="4093" y="7677"/>
                  </a:cubicBezTo>
                  <a:close/>
                  <a:moveTo>
                    <a:pt x="8475" y="7786"/>
                  </a:moveTo>
                  <a:cubicBezTo>
                    <a:pt x="8478" y="7786"/>
                    <a:pt x="8481" y="7788"/>
                    <a:pt x="8484" y="7791"/>
                  </a:cubicBezTo>
                  <a:cubicBezTo>
                    <a:pt x="8478" y="7791"/>
                    <a:pt x="8471" y="7791"/>
                    <a:pt x="8471" y="7797"/>
                  </a:cubicBezTo>
                  <a:lnTo>
                    <a:pt x="8471" y="7791"/>
                  </a:lnTo>
                  <a:cubicBezTo>
                    <a:pt x="8471" y="7788"/>
                    <a:pt x="8473" y="7786"/>
                    <a:pt x="8475" y="7786"/>
                  </a:cubicBezTo>
                  <a:close/>
                  <a:moveTo>
                    <a:pt x="8859" y="7721"/>
                  </a:moveTo>
                  <a:cubicBezTo>
                    <a:pt x="8846" y="7772"/>
                    <a:pt x="8808" y="7816"/>
                    <a:pt x="8763" y="7842"/>
                  </a:cubicBezTo>
                  <a:lnTo>
                    <a:pt x="8757" y="7829"/>
                  </a:lnTo>
                  <a:cubicBezTo>
                    <a:pt x="8802" y="7810"/>
                    <a:pt x="8840" y="7772"/>
                    <a:pt x="8859" y="7721"/>
                  </a:cubicBezTo>
                  <a:close/>
                  <a:moveTo>
                    <a:pt x="8783" y="6897"/>
                  </a:moveTo>
                  <a:cubicBezTo>
                    <a:pt x="8942" y="7214"/>
                    <a:pt x="9056" y="7556"/>
                    <a:pt x="9119" y="7912"/>
                  </a:cubicBezTo>
                  <a:lnTo>
                    <a:pt x="9113" y="7899"/>
                  </a:lnTo>
                  <a:lnTo>
                    <a:pt x="9113" y="7899"/>
                  </a:lnTo>
                  <a:cubicBezTo>
                    <a:pt x="9113" y="7899"/>
                    <a:pt x="9113" y="7899"/>
                    <a:pt x="9113" y="7899"/>
                  </a:cubicBezTo>
                  <a:cubicBezTo>
                    <a:pt x="9050" y="7550"/>
                    <a:pt x="8942" y="7214"/>
                    <a:pt x="8783" y="6897"/>
                  </a:cubicBezTo>
                  <a:close/>
                  <a:moveTo>
                    <a:pt x="6749" y="7950"/>
                  </a:moveTo>
                  <a:lnTo>
                    <a:pt x="6749" y="7956"/>
                  </a:lnTo>
                  <a:cubicBezTo>
                    <a:pt x="6736" y="7982"/>
                    <a:pt x="6717" y="8001"/>
                    <a:pt x="6692" y="8020"/>
                  </a:cubicBezTo>
                  <a:cubicBezTo>
                    <a:pt x="6711" y="8001"/>
                    <a:pt x="6730" y="7975"/>
                    <a:pt x="6749" y="7950"/>
                  </a:cubicBezTo>
                  <a:close/>
                  <a:moveTo>
                    <a:pt x="9113" y="8217"/>
                  </a:moveTo>
                  <a:cubicBezTo>
                    <a:pt x="9100" y="8249"/>
                    <a:pt x="9081" y="8268"/>
                    <a:pt x="9049" y="8287"/>
                  </a:cubicBezTo>
                  <a:cubicBezTo>
                    <a:pt x="9081" y="8268"/>
                    <a:pt x="9100" y="8242"/>
                    <a:pt x="9113" y="8217"/>
                  </a:cubicBezTo>
                  <a:close/>
                  <a:moveTo>
                    <a:pt x="8471" y="8319"/>
                  </a:moveTo>
                  <a:cubicBezTo>
                    <a:pt x="8478" y="8319"/>
                    <a:pt x="8478" y="8319"/>
                    <a:pt x="8471" y="8325"/>
                  </a:cubicBezTo>
                  <a:lnTo>
                    <a:pt x="8471" y="8319"/>
                  </a:lnTo>
                  <a:close/>
                  <a:moveTo>
                    <a:pt x="5446" y="8405"/>
                  </a:moveTo>
                  <a:cubicBezTo>
                    <a:pt x="5454" y="8411"/>
                    <a:pt x="5463" y="8416"/>
                    <a:pt x="5471" y="8421"/>
                  </a:cubicBezTo>
                  <a:lnTo>
                    <a:pt x="5471" y="8421"/>
                  </a:lnTo>
                  <a:cubicBezTo>
                    <a:pt x="5463" y="8417"/>
                    <a:pt x="5454" y="8412"/>
                    <a:pt x="5446" y="8407"/>
                  </a:cubicBezTo>
                  <a:lnTo>
                    <a:pt x="5446" y="8405"/>
                  </a:lnTo>
                  <a:close/>
                  <a:moveTo>
                    <a:pt x="8579" y="8554"/>
                  </a:moveTo>
                  <a:lnTo>
                    <a:pt x="8583" y="8561"/>
                  </a:lnTo>
                  <a:lnTo>
                    <a:pt x="8583" y="8561"/>
                  </a:lnTo>
                  <a:cubicBezTo>
                    <a:pt x="8582" y="8560"/>
                    <a:pt x="8581" y="8560"/>
                    <a:pt x="8579" y="8560"/>
                  </a:cubicBezTo>
                  <a:lnTo>
                    <a:pt x="8579" y="8554"/>
                  </a:lnTo>
                  <a:close/>
                  <a:moveTo>
                    <a:pt x="2847" y="8376"/>
                  </a:moveTo>
                  <a:cubicBezTo>
                    <a:pt x="2907" y="8452"/>
                    <a:pt x="2971" y="8519"/>
                    <a:pt x="3040" y="8584"/>
                  </a:cubicBezTo>
                  <a:lnTo>
                    <a:pt x="3040" y="8584"/>
                  </a:lnTo>
                  <a:cubicBezTo>
                    <a:pt x="2970" y="8517"/>
                    <a:pt x="2901" y="8446"/>
                    <a:pt x="2841" y="8376"/>
                  </a:cubicBezTo>
                  <a:close/>
                  <a:moveTo>
                    <a:pt x="8967" y="8446"/>
                  </a:moveTo>
                  <a:cubicBezTo>
                    <a:pt x="9011" y="8496"/>
                    <a:pt x="9056" y="8547"/>
                    <a:pt x="9100" y="8604"/>
                  </a:cubicBezTo>
                  <a:lnTo>
                    <a:pt x="9100" y="8611"/>
                  </a:lnTo>
                  <a:lnTo>
                    <a:pt x="8999" y="8490"/>
                  </a:lnTo>
                  <a:lnTo>
                    <a:pt x="8967" y="8446"/>
                  </a:lnTo>
                  <a:close/>
                  <a:moveTo>
                    <a:pt x="6724" y="8516"/>
                  </a:moveTo>
                  <a:lnTo>
                    <a:pt x="6724" y="8528"/>
                  </a:lnTo>
                  <a:cubicBezTo>
                    <a:pt x="6711" y="8573"/>
                    <a:pt x="6692" y="8611"/>
                    <a:pt x="6666" y="8649"/>
                  </a:cubicBezTo>
                  <a:cubicBezTo>
                    <a:pt x="6692" y="8611"/>
                    <a:pt x="6711" y="8566"/>
                    <a:pt x="6724" y="8516"/>
                  </a:cubicBezTo>
                  <a:close/>
                  <a:moveTo>
                    <a:pt x="3146" y="8687"/>
                  </a:moveTo>
                  <a:cubicBezTo>
                    <a:pt x="3190" y="8732"/>
                    <a:pt x="3235" y="8770"/>
                    <a:pt x="3286" y="8808"/>
                  </a:cubicBezTo>
                  <a:cubicBezTo>
                    <a:pt x="3228" y="8770"/>
                    <a:pt x="3184" y="8725"/>
                    <a:pt x="3139" y="8687"/>
                  </a:cubicBezTo>
                  <a:close/>
                  <a:moveTo>
                    <a:pt x="3359" y="8836"/>
                  </a:moveTo>
                  <a:cubicBezTo>
                    <a:pt x="3471" y="8944"/>
                    <a:pt x="3598" y="9045"/>
                    <a:pt x="3730" y="9126"/>
                  </a:cubicBezTo>
                  <a:cubicBezTo>
                    <a:pt x="3594" y="9046"/>
                    <a:pt x="3474" y="8947"/>
                    <a:pt x="3359" y="8836"/>
                  </a:cubicBezTo>
                  <a:close/>
                  <a:moveTo>
                    <a:pt x="7878" y="9208"/>
                  </a:moveTo>
                  <a:lnTo>
                    <a:pt x="7878" y="9208"/>
                  </a:lnTo>
                  <a:cubicBezTo>
                    <a:pt x="7878" y="9211"/>
                    <a:pt x="7878" y="9213"/>
                    <a:pt x="7880" y="9215"/>
                  </a:cubicBezTo>
                  <a:cubicBezTo>
                    <a:pt x="7880" y="9217"/>
                    <a:pt x="7880" y="9219"/>
                    <a:pt x="7880" y="9221"/>
                  </a:cubicBezTo>
                  <a:lnTo>
                    <a:pt x="7880" y="9221"/>
                  </a:lnTo>
                  <a:cubicBezTo>
                    <a:pt x="7880" y="9221"/>
                    <a:pt x="7880" y="9221"/>
                    <a:pt x="7880" y="9221"/>
                  </a:cubicBezTo>
                  <a:lnTo>
                    <a:pt x="7880" y="9215"/>
                  </a:lnTo>
                  <a:cubicBezTo>
                    <a:pt x="7878" y="9213"/>
                    <a:pt x="7877" y="9210"/>
                    <a:pt x="7878" y="9208"/>
                  </a:cubicBezTo>
                  <a:close/>
                  <a:moveTo>
                    <a:pt x="6177" y="8960"/>
                  </a:moveTo>
                  <a:cubicBezTo>
                    <a:pt x="6330" y="9081"/>
                    <a:pt x="6501" y="9176"/>
                    <a:pt x="6685" y="9240"/>
                  </a:cubicBezTo>
                  <a:lnTo>
                    <a:pt x="6692" y="9253"/>
                  </a:lnTo>
                  <a:cubicBezTo>
                    <a:pt x="6508" y="9183"/>
                    <a:pt x="6336" y="9087"/>
                    <a:pt x="6177" y="8960"/>
                  </a:cubicBezTo>
                  <a:close/>
                  <a:moveTo>
                    <a:pt x="4130" y="9337"/>
                  </a:moveTo>
                  <a:lnTo>
                    <a:pt x="4137" y="9342"/>
                  </a:lnTo>
                  <a:lnTo>
                    <a:pt x="4131" y="9342"/>
                  </a:lnTo>
                  <a:cubicBezTo>
                    <a:pt x="4131" y="9340"/>
                    <a:pt x="4130" y="9338"/>
                    <a:pt x="4130" y="9337"/>
                  </a:cubicBezTo>
                  <a:close/>
                  <a:moveTo>
                    <a:pt x="4029" y="9386"/>
                  </a:moveTo>
                  <a:cubicBezTo>
                    <a:pt x="4032" y="9387"/>
                    <a:pt x="4034" y="9388"/>
                    <a:pt x="4037" y="9389"/>
                  </a:cubicBezTo>
                  <a:lnTo>
                    <a:pt x="4037" y="9389"/>
                  </a:lnTo>
                  <a:cubicBezTo>
                    <a:pt x="4034" y="9388"/>
                    <a:pt x="4031" y="9387"/>
                    <a:pt x="4029" y="9386"/>
                  </a:cubicBezTo>
                  <a:close/>
                  <a:moveTo>
                    <a:pt x="7975" y="9405"/>
                  </a:moveTo>
                  <a:lnTo>
                    <a:pt x="7975" y="9405"/>
                  </a:lnTo>
                  <a:cubicBezTo>
                    <a:pt x="7984" y="9422"/>
                    <a:pt x="7989" y="9436"/>
                    <a:pt x="7996" y="9449"/>
                  </a:cubicBezTo>
                  <a:lnTo>
                    <a:pt x="7996" y="9449"/>
                  </a:lnTo>
                  <a:lnTo>
                    <a:pt x="7982" y="9424"/>
                  </a:lnTo>
                  <a:cubicBezTo>
                    <a:pt x="7982" y="9418"/>
                    <a:pt x="7975" y="9412"/>
                    <a:pt x="7975" y="9405"/>
                  </a:cubicBezTo>
                  <a:close/>
                  <a:moveTo>
                    <a:pt x="7975" y="9329"/>
                  </a:moveTo>
                  <a:lnTo>
                    <a:pt x="8052" y="9456"/>
                  </a:lnTo>
                  <a:cubicBezTo>
                    <a:pt x="8026" y="9415"/>
                    <a:pt x="8001" y="9372"/>
                    <a:pt x="7975" y="9329"/>
                  </a:cubicBezTo>
                  <a:close/>
                  <a:moveTo>
                    <a:pt x="7219" y="9462"/>
                  </a:moveTo>
                  <a:lnTo>
                    <a:pt x="7219" y="9475"/>
                  </a:lnTo>
                  <a:cubicBezTo>
                    <a:pt x="7207" y="9481"/>
                    <a:pt x="7194" y="9488"/>
                    <a:pt x="7181" y="9488"/>
                  </a:cubicBezTo>
                  <a:cubicBezTo>
                    <a:pt x="7194" y="9481"/>
                    <a:pt x="7207" y="9475"/>
                    <a:pt x="7219" y="9462"/>
                  </a:cubicBezTo>
                  <a:close/>
                  <a:moveTo>
                    <a:pt x="4245" y="9500"/>
                  </a:moveTo>
                  <a:cubicBezTo>
                    <a:pt x="4250" y="9503"/>
                    <a:pt x="4255" y="9507"/>
                    <a:pt x="4258" y="9512"/>
                  </a:cubicBezTo>
                  <a:lnTo>
                    <a:pt x="4258" y="9512"/>
                  </a:lnTo>
                  <a:cubicBezTo>
                    <a:pt x="4254" y="9507"/>
                    <a:pt x="4249" y="9504"/>
                    <a:pt x="4245" y="9500"/>
                  </a:cubicBezTo>
                  <a:close/>
                  <a:moveTo>
                    <a:pt x="4264" y="9523"/>
                  </a:moveTo>
                  <a:cubicBezTo>
                    <a:pt x="4266" y="9530"/>
                    <a:pt x="4267" y="9537"/>
                    <a:pt x="4264" y="9545"/>
                  </a:cubicBezTo>
                  <a:lnTo>
                    <a:pt x="4264" y="9526"/>
                  </a:lnTo>
                  <a:cubicBezTo>
                    <a:pt x="4264" y="9525"/>
                    <a:pt x="4264" y="9524"/>
                    <a:pt x="4264" y="9523"/>
                  </a:cubicBezTo>
                  <a:close/>
                  <a:moveTo>
                    <a:pt x="8090" y="9500"/>
                  </a:moveTo>
                  <a:cubicBezTo>
                    <a:pt x="8115" y="9545"/>
                    <a:pt x="8141" y="9589"/>
                    <a:pt x="8172" y="9634"/>
                  </a:cubicBezTo>
                  <a:cubicBezTo>
                    <a:pt x="8147" y="9609"/>
                    <a:pt x="8115" y="9564"/>
                    <a:pt x="8090" y="9520"/>
                  </a:cubicBezTo>
                  <a:lnTo>
                    <a:pt x="8090" y="9500"/>
                  </a:lnTo>
                  <a:close/>
                  <a:moveTo>
                    <a:pt x="7308" y="9399"/>
                  </a:moveTo>
                  <a:cubicBezTo>
                    <a:pt x="7365" y="9494"/>
                    <a:pt x="7423" y="9589"/>
                    <a:pt x="7486" y="9678"/>
                  </a:cubicBezTo>
                  <a:cubicBezTo>
                    <a:pt x="7423" y="9589"/>
                    <a:pt x="7365" y="9494"/>
                    <a:pt x="7308" y="9405"/>
                  </a:cubicBezTo>
                  <a:lnTo>
                    <a:pt x="7308" y="9399"/>
                  </a:lnTo>
                  <a:close/>
                  <a:moveTo>
                    <a:pt x="8147" y="9723"/>
                  </a:moveTo>
                  <a:cubicBezTo>
                    <a:pt x="8166" y="9761"/>
                    <a:pt x="8192" y="9799"/>
                    <a:pt x="8211" y="9837"/>
                  </a:cubicBezTo>
                  <a:cubicBezTo>
                    <a:pt x="8192" y="9812"/>
                    <a:pt x="8172" y="9780"/>
                    <a:pt x="8147" y="9742"/>
                  </a:cubicBezTo>
                  <a:lnTo>
                    <a:pt x="8147" y="9723"/>
                  </a:lnTo>
                  <a:close/>
                  <a:moveTo>
                    <a:pt x="5109" y="9812"/>
                  </a:moveTo>
                  <a:lnTo>
                    <a:pt x="5109" y="9812"/>
                  </a:lnTo>
                  <a:cubicBezTo>
                    <a:pt x="5281" y="9840"/>
                    <a:pt x="5457" y="9858"/>
                    <a:pt x="5634" y="9858"/>
                  </a:cubicBezTo>
                  <a:cubicBezTo>
                    <a:pt x="5661" y="9858"/>
                    <a:pt x="5687" y="9857"/>
                    <a:pt x="5713" y="9856"/>
                  </a:cubicBezTo>
                  <a:lnTo>
                    <a:pt x="5713" y="9856"/>
                  </a:lnTo>
                  <a:cubicBezTo>
                    <a:pt x="5680" y="9857"/>
                    <a:pt x="5647" y="9858"/>
                    <a:pt x="5614" y="9858"/>
                  </a:cubicBezTo>
                  <a:cubicBezTo>
                    <a:pt x="5444" y="9858"/>
                    <a:pt x="5274" y="9844"/>
                    <a:pt x="5109" y="9812"/>
                  </a:cubicBezTo>
                  <a:close/>
                  <a:moveTo>
                    <a:pt x="8204" y="9685"/>
                  </a:moveTo>
                  <a:cubicBezTo>
                    <a:pt x="8242" y="9748"/>
                    <a:pt x="8281" y="9806"/>
                    <a:pt x="8325" y="9869"/>
                  </a:cubicBezTo>
                  <a:cubicBezTo>
                    <a:pt x="8287" y="9825"/>
                    <a:pt x="8242" y="9761"/>
                    <a:pt x="8204" y="9704"/>
                  </a:cubicBezTo>
                  <a:lnTo>
                    <a:pt x="8204" y="9685"/>
                  </a:lnTo>
                  <a:close/>
                  <a:moveTo>
                    <a:pt x="8338" y="10034"/>
                  </a:moveTo>
                  <a:lnTo>
                    <a:pt x="8338" y="10034"/>
                  </a:lnTo>
                  <a:cubicBezTo>
                    <a:pt x="8363" y="10066"/>
                    <a:pt x="8382" y="10098"/>
                    <a:pt x="8401" y="10123"/>
                  </a:cubicBezTo>
                  <a:cubicBezTo>
                    <a:pt x="8382" y="10111"/>
                    <a:pt x="8363" y="10085"/>
                    <a:pt x="8344" y="10053"/>
                  </a:cubicBezTo>
                  <a:lnTo>
                    <a:pt x="8338" y="10034"/>
                  </a:lnTo>
                  <a:close/>
                  <a:moveTo>
                    <a:pt x="7798" y="10136"/>
                  </a:moveTo>
                  <a:lnTo>
                    <a:pt x="7861" y="10225"/>
                  </a:lnTo>
                  <a:cubicBezTo>
                    <a:pt x="7836" y="10200"/>
                    <a:pt x="7817" y="10174"/>
                    <a:pt x="7798" y="10142"/>
                  </a:cubicBezTo>
                  <a:lnTo>
                    <a:pt x="7798" y="10136"/>
                  </a:lnTo>
                  <a:close/>
                  <a:moveTo>
                    <a:pt x="8439" y="10174"/>
                  </a:moveTo>
                  <a:lnTo>
                    <a:pt x="8439" y="10174"/>
                  </a:lnTo>
                  <a:cubicBezTo>
                    <a:pt x="8465" y="10206"/>
                    <a:pt x="8490" y="10238"/>
                    <a:pt x="8509" y="10269"/>
                  </a:cubicBezTo>
                  <a:cubicBezTo>
                    <a:pt x="8490" y="10257"/>
                    <a:pt x="8465" y="10225"/>
                    <a:pt x="8446" y="10193"/>
                  </a:cubicBezTo>
                  <a:lnTo>
                    <a:pt x="8439" y="10174"/>
                  </a:lnTo>
                  <a:close/>
                  <a:moveTo>
                    <a:pt x="10098" y="10072"/>
                  </a:moveTo>
                  <a:cubicBezTo>
                    <a:pt x="10193" y="10149"/>
                    <a:pt x="10295" y="10238"/>
                    <a:pt x="10397" y="10320"/>
                  </a:cubicBezTo>
                  <a:cubicBezTo>
                    <a:pt x="10295" y="10238"/>
                    <a:pt x="10193" y="10155"/>
                    <a:pt x="10098" y="10072"/>
                  </a:cubicBezTo>
                  <a:close/>
                  <a:moveTo>
                    <a:pt x="10397" y="10320"/>
                  </a:moveTo>
                  <a:cubicBezTo>
                    <a:pt x="10428" y="10339"/>
                    <a:pt x="10454" y="10365"/>
                    <a:pt x="10486" y="10384"/>
                  </a:cubicBezTo>
                  <a:cubicBezTo>
                    <a:pt x="10460" y="10377"/>
                    <a:pt x="10428" y="10358"/>
                    <a:pt x="10403" y="10333"/>
                  </a:cubicBezTo>
                  <a:lnTo>
                    <a:pt x="10397" y="10320"/>
                  </a:lnTo>
                  <a:close/>
                  <a:moveTo>
                    <a:pt x="8547" y="10314"/>
                  </a:moveTo>
                  <a:lnTo>
                    <a:pt x="8547" y="10314"/>
                  </a:lnTo>
                  <a:cubicBezTo>
                    <a:pt x="8586" y="10358"/>
                    <a:pt x="8624" y="10403"/>
                    <a:pt x="8662" y="10441"/>
                  </a:cubicBezTo>
                  <a:cubicBezTo>
                    <a:pt x="8624" y="10403"/>
                    <a:pt x="8579" y="10358"/>
                    <a:pt x="8547" y="10314"/>
                  </a:cubicBezTo>
                  <a:close/>
                  <a:moveTo>
                    <a:pt x="10600" y="10632"/>
                  </a:moveTo>
                  <a:cubicBezTo>
                    <a:pt x="10619" y="10644"/>
                    <a:pt x="10632" y="10657"/>
                    <a:pt x="10644" y="10676"/>
                  </a:cubicBezTo>
                  <a:cubicBezTo>
                    <a:pt x="10632" y="10657"/>
                    <a:pt x="10613" y="10644"/>
                    <a:pt x="10600" y="10632"/>
                  </a:cubicBezTo>
                  <a:close/>
                  <a:moveTo>
                    <a:pt x="2580" y="10797"/>
                  </a:moveTo>
                  <a:lnTo>
                    <a:pt x="2587" y="10803"/>
                  </a:lnTo>
                  <a:cubicBezTo>
                    <a:pt x="2377" y="10810"/>
                    <a:pt x="2174" y="10822"/>
                    <a:pt x="1964" y="10835"/>
                  </a:cubicBezTo>
                  <a:cubicBezTo>
                    <a:pt x="2167" y="10816"/>
                    <a:pt x="2371" y="10803"/>
                    <a:pt x="2580" y="10797"/>
                  </a:cubicBezTo>
                  <a:close/>
                  <a:moveTo>
                    <a:pt x="8720" y="10366"/>
                  </a:moveTo>
                  <a:cubicBezTo>
                    <a:pt x="8750" y="10397"/>
                    <a:pt x="8782" y="10426"/>
                    <a:pt x="8814" y="10454"/>
                  </a:cubicBezTo>
                  <a:cubicBezTo>
                    <a:pt x="9119" y="10733"/>
                    <a:pt x="9501" y="10943"/>
                    <a:pt x="9926" y="10949"/>
                  </a:cubicBezTo>
                  <a:cubicBezTo>
                    <a:pt x="10015" y="10949"/>
                    <a:pt x="10104" y="10937"/>
                    <a:pt x="10193" y="10924"/>
                  </a:cubicBezTo>
                  <a:lnTo>
                    <a:pt x="10193" y="10924"/>
                  </a:lnTo>
                  <a:cubicBezTo>
                    <a:pt x="10104" y="10943"/>
                    <a:pt x="10015" y="10956"/>
                    <a:pt x="9926" y="10962"/>
                  </a:cubicBezTo>
                  <a:lnTo>
                    <a:pt x="9926" y="10949"/>
                  </a:lnTo>
                  <a:cubicBezTo>
                    <a:pt x="9501" y="10943"/>
                    <a:pt x="9119" y="10740"/>
                    <a:pt x="8814" y="10460"/>
                  </a:cubicBezTo>
                  <a:cubicBezTo>
                    <a:pt x="8782" y="10430"/>
                    <a:pt x="8751" y="10398"/>
                    <a:pt x="8720" y="10366"/>
                  </a:cubicBezTo>
                  <a:close/>
                  <a:moveTo>
                    <a:pt x="4398" y="9717"/>
                  </a:moveTo>
                  <a:lnTo>
                    <a:pt x="4404" y="9723"/>
                  </a:lnTo>
                  <a:lnTo>
                    <a:pt x="4417" y="9736"/>
                  </a:lnTo>
                  <a:cubicBezTo>
                    <a:pt x="4804" y="9901"/>
                    <a:pt x="5224" y="9983"/>
                    <a:pt x="5643" y="9983"/>
                  </a:cubicBezTo>
                  <a:cubicBezTo>
                    <a:pt x="5796" y="9977"/>
                    <a:pt x="5942" y="9964"/>
                    <a:pt x="6088" y="9939"/>
                  </a:cubicBezTo>
                  <a:cubicBezTo>
                    <a:pt x="6190" y="9956"/>
                    <a:pt x="6293" y="9965"/>
                    <a:pt x="6398" y="9965"/>
                  </a:cubicBezTo>
                  <a:cubicBezTo>
                    <a:pt x="6520" y="9965"/>
                    <a:pt x="6644" y="9953"/>
                    <a:pt x="6768" y="9933"/>
                  </a:cubicBezTo>
                  <a:cubicBezTo>
                    <a:pt x="6882" y="9920"/>
                    <a:pt x="6990" y="9882"/>
                    <a:pt x="7099" y="9831"/>
                  </a:cubicBezTo>
                  <a:lnTo>
                    <a:pt x="7143" y="9831"/>
                  </a:lnTo>
                  <a:cubicBezTo>
                    <a:pt x="7181" y="9831"/>
                    <a:pt x="7219" y="9818"/>
                    <a:pt x="7257" y="9812"/>
                  </a:cubicBezTo>
                  <a:cubicBezTo>
                    <a:pt x="7289" y="9799"/>
                    <a:pt x="7327" y="9786"/>
                    <a:pt x="7359" y="9774"/>
                  </a:cubicBezTo>
                  <a:cubicBezTo>
                    <a:pt x="7378" y="9767"/>
                    <a:pt x="7384" y="9755"/>
                    <a:pt x="7391" y="9742"/>
                  </a:cubicBezTo>
                  <a:cubicBezTo>
                    <a:pt x="7467" y="9869"/>
                    <a:pt x="7556" y="9996"/>
                    <a:pt x="7639" y="10123"/>
                  </a:cubicBezTo>
                  <a:cubicBezTo>
                    <a:pt x="7632" y="10231"/>
                    <a:pt x="7639" y="10339"/>
                    <a:pt x="7632" y="10454"/>
                  </a:cubicBezTo>
                  <a:cubicBezTo>
                    <a:pt x="7632" y="10562"/>
                    <a:pt x="7632" y="10689"/>
                    <a:pt x="7632" y="10816"/>
                  </a:cubicBezTo>
                  <a:cubicBezTo>
                    <a:pt x="7550" y="10860"/>
                    <a:pt x="7467" y="10924"/>
                    <a:pt x="7410" y="11000"/>
                  </a:cubicBezTo>
                  <a:cubicBezTo>
                    <a:pt x="7372" y="10994"/>
                    <a:pt x="7334" y="10994"/>
                    <a:pt x="7289" y="10994"/>
                  </a:cubicBezTo>
                  <a:lnTo>
                    <a:pt x="7118" y="10994"/>
                  </a:lnTo>
                  <a:cubicBezTo>
                    <a:pt x="7010" y="10994"/>
                    <a:pt x="6895" y="10988"/>
                    <a:pt x="6787" y="10981"/>
                  </a:cubicBezTo>
                  <a:cubicBezTo>
                    <a:pt x="6558" y="10968"/>
                    <a:pt x="6330" y="10956"/>
                    <a:pt x="6107" y="10943"/>
                  </a:cubicBezTo>
                  <a:cubicBezTo>
                    <a:pt x="5650" y="10918"/>
                    <a:pt x="5198" y="10879"/>
                    <a:pt x="4747" y="10835"/>
                  </a:cubicBezTo>
                  <a:cubicBezTo>
                    <a:pt x="4499" y="10803"/>
                    <a:pt x="4245" y="10778"/>
                    <a:pt x="3997" y="10752"/>
                  </a:cubicBezTo>
                  <a:cubicBezTo>
                    <a:pt x="3978" y="10657"/>
                    <a:pt x="3959" y="10555"/>
                    <a:pt x="3921" y="10466"/>
                  </a:cubicBezTo>
                  <a:cubicBezTo>
                    <a:pt x="3997" y="10346"/>
                    <a:pt x="4067" y="10225"/>
                    <a:pt x="4144" y="10111"/>
                  </a:cubicBezTo>
                  <a:cubicBezTo>
                    <a:pt x="4188" y="10047"/>
                    <a:pt x="4233" y="9977"/>
                    <a:pt x="4283" y="9914"/>
                  </a:cubicBezTo>
                  <a:lnTo>
                    <a:pt x="4347" y="9818"/>
                  </a:lnTo>
                  <a:cubicBezTo>
                    <a:pt x="4372" y="9786"/>
                    <a:pt x="4391" y="9755"/>
                    <a:pt x="4398" y="9717"/>
                  </a:cubicBezTo>
                  <a:close/>
                  <a:moveTo>
                    <a:pt x="5338" y="10962"/>
                  </a:moveTo>
                  <a:cubicBezTo>
                    <a:pt x="5561" y="10981"/>
                    <a:pt x="5783" y="11000"/>
                    <a:pt x="6005" y="11019"/>
                  </a:cubicBezTo>
                  <a:cubicBezTo>
                    <a:pt x="5783" y="11007"/>
                    <a:pt x="5561" y="10988"/>
                    <a:pt x="5338" y="10968"/>
                  </a:cubicBezTo>
                  <a:lnTo>
                    <a:pt x="5338" y="10962"/>
                  </a:lnTo>
                  <a:close/>
                  <a:moveTo>
                    <a:pt x="3991" y="11000"/>
                  </a:moveTo>
                  <a:lnTo>
                    <a:pt x="3991" y="11000"/>
                  </a:lnTo>
                  <a:cubicBezTo>
                    <a:pt x="3978" y="11032"/>
                    <a:pt x="3972" y="11064"/>
                    <a:pt x="3959" y="11096"/>
                  </a:cubicBezTo>
                  <a:lnTo>
                    <a:pt x="3959" y="11089"/>
                  </a:lnTo>
                  <a:cubicBezTo>
                    <a:pt x="3972" y="11057"/>
                    <a:pt x="3978" y="11032"/>
                    <a:pt x="3991" y="11000"/>
                  </a:cubicBezTo>
                  <a:close/>
                  <a:moveTo>
                    <a:pt x="2332" y="11121"/>
                  </a:moveTo>
                  <a:cubicBezTo>
                    <a:pt x="2338" y="11124"/>
                    <a:pt x="2344" y="11130"/>
                    <a:pt x="2346" y="11138"/>
                  </a:cubicBezTo>
                  <a:lnTo>
                    <a:pt x="2346" y="11138"/>
                  </a:lnTo>
                  <a:cubicBezTo>
                    <a:pt x="2344" y="11136"/>
                    <a:pt x="2342" y="11135"/>
                    <a:pt x="2339" y="11134"/>
                  </a:cubicBezTo>
                  <a:lnTo>
                    <a:pt x="2332" y="11121"/>
                  </a:lnTo>
                  <a:close/>
                  <a:moveTo>
                    <a:pt x="1665" y="11178"/>
                  </a:moveTo>
                  <a:cubicBezTo>
                    <a:pt x="1741" y="11178"/>
                    <a:pt x="1824" y="11185"/>
                    <a:pt x="1900" y="11185"/>
                  </a:cubicBezTo>
                  <a:cubicBezTo>
                    <a:pt x="1824" y="11185"/>
                    <a:pt x="1741" y="11185"/>
                    <a:pt x="1665" y="11178"/>
                  </a:cubicBezTo>
                  <a:close/>
                  <a:moveTo>
                    <a:pt x="3908" y="11166"/>
                  </a:moveTo>
                  <a:lnTo>
                    <a:pt x="3908" y="11166"/>
                  </a:lnTo>
                  <a:cubicBezTo>
                    <a:pt x="3902" y="11172"/>
                    <a:pt x="3896" y="11178"/>
                    <a:pt x="3889" y="11185"/>
                  </a:cubicBezTo>
                  <a:lnTo>
                    <a:pt x="3886" y="11187"/>
                  </a:lnTo>
                  <a:lnTo>
                    <a:pt x="3886" y="11187"/>
                  </a:lnTo>
                  <a:cubicBezTo>
                    <a:pt x="3894" y="11180"/>
                    <a:pt x="3902" y="11172"/>
                    <a:pt x="3908" y="11166"/>
                  </a:cubicBezTo>
                  <a:close/>
                  <a:moveTo>
                    <a:pt x="11757" y="11229"/>
                  </a:moveTo>
                  <a:cubicBezTo>
                    <a:pt x="11710" y="11229"/>
                    <a:pt x="11661" y="11232"/>
                    <a:pt x="11612" y="11232"/>
                  </a:cubicBezTo>
                  <a:cubicBezTo>
                    <a:pt x="11588" y="11232"/>
                    <a:pt x="11564" y="11231"/>
                    <a:pt x="11541" y="11229"/>
                  </a:cubicBezTo>
                  <a:close/>
                  <a:moveTo>
                    <a:pt x="10930" y="11216"/>
                  </a:moveTo>
                  <a:cubicBezTo>
                    <a:pt x="10930" y="11223"/>
                    <a:pt x="10930" y="11229"/>
                    <a:pt x="10930" y="11235"/>
                  </a:cubicBezTo>
                  <a:cubicBezTo>
                    <a:pt x="10924" y="11229"/>
                    <a:pt x="10924" y="11223"/>
                    <a:pt x="10930" y="11216"/>
                  </a:cubicBezTo>
                  <a:close/>
                  <a:moveTo>
                    <a:pt x="3826" y="11235"/>
                  </a:moveTo>
                  <a:cubicBezTo>
                    <a:pt x="3819" y="11242"/>
                    <a:pt x="3813" y="11242"/>
                    <a:pt x="3807" y="11248"/>
                  </a:cubicBezTo>
                  <a:cubicBezTo>
                    <a:pt x="3813" y="11242"/>
                    <a:pt x="3819" y="11235"/>
                    <a:pt x="3826" y="11235"/>
                  </a:cubicBezTo>
                  <a:close/>
                  <a:moveTo>
                    <a:pt x="3730" y="11267"/>
                  </a:moveTo>
                  <a:cubicBezTo>
                    <a:pt x="3718" y="11267"/>
                    <a:pt x="3711" y="11267"/>
                    <a:pt x="3705" y="11273"/>
                  </a:cubicBezTo>
                  <a:lnTo>
                    <a:pt x="3699" y="11267"/>
                  </a:lnTo>
                  <a:close/>
                  <a:moveTo>
                    <a:pt x="11693" y="11261"/>
                  </a:moveTo>
                  <a:cubicBezTo>
                    <a:pt x="11699" y="11261"/>
                    <a:pt x="11699" y="11267"/>
                    <a:pt x="11706" y="11267"/>
                  </a:cubicBezTo>
                  <a:cubicBezTo>
                    <a:pt x="11706" y="11273"/>
                    <a:pt x="11699" y="11273"/>
                    <a:pt x="11699" y="11280"/>
                  </a:cubicBezTo>
                  <a:lnTo>
                    <a:pt x="11693" y="11261"/>
                  </a:lnTo>
                  <a:close/>
                  <a:moveTo>
                    <a:pt x="2923" y="11293"/>
                  </a:moveTo>
                  <a:cubicBezTo>
                    <a:pt x="2932" y="11293"/>
                    <a:pt x="2935" y="11299"/>
                    <a:pt x="2936" y="11305"/>
                  </a:cubicBezTo>
                  <a:lnTo>
                    <a:pt x="2936" y="11305"/>
                  </a:lnTo>
                  <a:lnTo>
                    <a:pt x="2923" y="11293"/>
                  </a:lnTo>
                  <a:close/>
                  <a:moveTo>
                    <a:pt x="2923" y="11318"/>
                  </a:moveTo>
                  <a:cubicBezTo>
                    <a:pt x="2924" y="11319"/>
                    <a:pt x="2926" y="11320"/>
                    <a:pt x="2927" y="11321"/>
                  </a:cubicBezTo>
                  <a:lnTo>
                    <a:pt x="2927" y="11321"/>
                  </a:lnTo>
                  <a:cubicBezTo>
                    <a:pt x="2926" y="11322"/>
                    <a:pt x="2925" y="11323"/>
                    <a:pt x="2923" y="11324"/>
                  </a:cubicBezTo>
                  <a:cubicBezTo>
                    <a:pt x="2898" y="11331"/>
                    <a:pt x="2866" y="11337"/>
                    <a:pt x="2841" y="11343"/>
                  </a:cubicBezTo>
                  <a:lnTo>
                    <a:pt x="2841" y="11343"/>
                  </a:lnTo>
                  <a:cubicBezTo>
                    <a:pt x="2866" y="11337"/>
                    <a:pt x="2898" y="11331"/>
                    <a:pt x="2923" y="11318"/>
                  </a:cubicBezTo>
                  <a:close/>
                  <a:moveTo>
                    <a:pt x="788" y="11273"/>
                  </a:moveTo>
                  <a:lnTo>
                    <a:pt x="788" y="11273"/>
                  </a:lnTo>
                  <a:cubicBezTo>
                    <a:pt x="972" y="11305"/>
                    <a:pt x="1163" y="11337"/>
                    <a:pt x="1347" y="11356"/>
                  </a:cubicBezTo>
                  <a:cubicBezTo>
                    <a:pt x="1169" y="11343"/>
                    <a:pt x="979" y="11324"/>
                    <a:pt x="795" y="11286"/>
                  </a:cubicBezTo>
                  <a:lnTo>
                    <a:pt x="788" y="11273"/>
                  </a:lnTo>
                  <a:close/>
                  <a:moveTo>
                    <a:pt x="7264" y="11324"/>
                  </a:moveTo>
                  <a:cubicBezTo>
                    <a:pt x="7264" y="11343"/>
                    <a:pt x="7257" y="11356"/>
                    <a:pt x="7257" y="11375"/>
                  </a:cubicBezTo>
                  <a:cubicBezTo>
                    <a:pt x="7257" y="11362"/>
                    <a:pt x="7257" y="11343"/>
                    <a:pt x="7264" y="11324"/>
                  </a:cubicBezTo>
                  <a:close/>
                  <a:moveTo>
                    <a:pt x="10549" y="11388"/>
                  </a:moveTo>
                  <a:lnTo>
                    <a:pt x="10549" y="11394"/>
                  </a:lnTo>
                  <a:cubicBezTo>
                    <a:pt x="10193" y="11413"/>
                    <a:pt x="9831" y="11445"/>
                    <a:pt x="9482" y="11490"/>
                  </a:cubicBezTo>
                  <a:cubicBezTo>
                    <a:pt x="9837" y="11439"/>
                    <a:pt x="10193" y="11407"/>
                    <a:pt x="10549" y="11388"/>
                  </a:cubicBezTo>
                  <a:close/>
                  <a:moveTo>
                    <a:pt x="11376" y="11545"/>
                  </a:moveTo>
                  <a:cubicBezTo>
                    <a:pt x="11402" y="11545"/>
                    <a:pt x="11447" y="11557"/>
                    <a:pt x="11458" y="11579"/>
                  </a:cubicBezTo>
                  <a:lnTo>
                    <a:pt x="11458" y="11585"/>
                  </a:lnTo>
                  <a:cubicBezTo>
                    <a:pt x="11445" y="11559"/>
                    <a:pt x="11375" y="11547"/>
                    <a:pt x="11363" y="11547"/>
                  </a:cubicBezTo>
                  <a:cubicBezTo>
                    <a:pt x="11366" y="11546"/>
                    <a:pt x="11370" y="11545"/>
                    <a:pt x="11376" y="11545"/>
                  </a:cubicBezTo>
                  <a:close/>
                  <a:moveTo>
                    <a:pt x="9558" y="11706"/>
                  </a:moveTo>
                  <a:lnTo>
                    <a:pt x="9551" y="11712"/>
                  </a:lnTo>
                  <a:cubicBezTo>
                    <a:pt x="9469" y="11725"/>
                    <a:pt x="9386" y="11744"/>
                    <a:pt x="9297" y="11756"/>
                  </a:cubicBezTo>
                  <a:cubicBezTo>
                    <a:pt x="9386" y="11737"/>
                    <a:pt x="9469" y="11718"/>
                    <a:pt x="9558" y="11706"/>
                  </a:cubicBezTo>
                  <a:close/>
                  <a:moveTo>
                    <a:pt x="2790" y="11826"/>
                  </a:moveTo>
                  <a:cubicBezTo>
                    <a:pt x="3089" y="11852"/>
                    <a:pt x="3394" y="11871"/>
                    <a:pt x="3692" y="11884"/>
                  </a:cubicBezTo>
                  <a:cubicBezTo>
                    <a:pt x="3400" y="11877"/>
                    <a:pt x="3095" y="11864"/>
                    <a:pt x="2796" y="11839"/>
                  </a:cubicBezTo>
                  <a:lnTo>
                    <a:pt x="2790" y="11826"/>
                  </a:lnTo>
                  <a:close/>
                  <a:moveTo>
                    <a:pt x="5262" y="11877"/>
                  </a:moveTo>
                  <a:cubicBezTo>
                    <a:pt x="5179" y="11896"/>
                    <a:pt x="5090" y="11903"/>
                    <a:pt x="5001" y="11903"/>
                  </a:cubicBezTo>
                  <a:lnTo>
                    <a:pt x="4995" y="11884"/>
                  </a:lnTo>
                  <a:cubicBezTo>
                    <a:pt x="5084" y="11884"/>
                    <a:pt x="5173" y="11877"/>
                    <a:pt x="5262" y="11877"/>
                  </a:cubicBezTo>
                  <a:close/>
                  <a:moveTo>
                    <a:pt x="5440" y="11903"/>
                  </a:moveTo>
                  <a:cubicBezTo>
                    <a:pt x="5442" y="11905"/>
                    <a:pt x="5443" y="11907"/>
                    <a:pt x="5444" y="11909"/>
                  </a:cubicBezTo>
                  <a:lnTo>
                    <a:pt x="5444" y="11909"/>
                  </a:lnTo>
                  <a:lnTo>
                    <a:pt x="5440" y="11903"/>
                  </a:lnTo>
                  <a:close/>
                  <a:moveTo>
                    <a:pt x="10403" y="11750"/>
                  </a:moveTo>
                  <a:lnTo>
                    <a:pt x="10403" y="11750"/>
                  </a:lnTo>
                  <a:cubicBezTo>
                    <a:pt x="10003" y="11826"/>
                    <a:pt x="9590" y="11871"/>
                    <a:pt x="9183" y="11915"/>
                  </a:cubicBezTo>
                  <a:lnTo>
                    <a:pt x="9177" y="11896"/>
                  </a:lnTo>
                  <a:cubicBezTo>
                    <a:pt x="9583" y="11858"/>
                    <a:pt x="9996" y="11807"/>
                    <a:pt x="10403" y="11750"/>
                  </a:cubicBezTo>
                  <a:close/>
                  <a:moveTo>
                    <a:pt x="5573" y="11934"/>
                  </a:moveTo>
                  <a:cubicBezTo>
                    <a:pt x="5656" y="11947"/>
                    <a:pt x="5726" y="11960"/>
                    <a:pt x="5802" y="11966"/>
                  </a:cubicBezTo>
                  <a:cubicBezTo>
                    <a:pt x="5720" y="11960"/>
                    <a:pt x="5650" y="11947"/>
                    <a:pt x="5573" y="11934"/>
                  </a:cubicBezTo>
                  <a:close/>
                  <a:moveTo>
                    <a:pt x="8757" y="11845"/>
                  </a:moveTo>
                  <a:lnTo>
                    <a:pt x="8535" y="11896"/>
                  </a:lnTo>
                  <a:cubicBezTo>
                    <a:pt x="8395" y="11941"/>
                    <a:pt x="8242" y="11966"/>
                    <a:pt x="8090" y="11992"/>
                  </a:cubicBezTo>
                  <a:lnTo>
                    <a:pt x="8084" y="11979"/>
                  </a:lnTo>
                  <a:cubicBezTo>
                    <a:pt x="8236" y="11953"/>
                    <a:pt x="8389" y="11922"/>
                    <a:pt x="8535" y="11890"/>
                  </a:cubicBezTo>
                  <a:lnTo>
                    <a:pt x="8757" y="11845"/>
                  </a:lnTo>
                  <a:close/>
                  <a:moveTo>
                    <a:pt x="5802" y="11966"/>
                  </a:moveTo>
                  <a:lnTo>
                    <a:pt x="5802" y="11966"/>
                  </a:lnTo>
                  <a:cubicBezTo>
                    <a:pt x="5961" y="11985"/>
                    <a:pt x="6120" y="12004"/>
                    <a:pt x="6272" y="12023"/>
                  </a:cubicBezTo>
                  <a:cubicBezTo>
                    <a:pt x="6126" y="12023"/>
                    <a:pt x="5967" y="12004"/>
                    <a:pt x="5808" y="11985"/>
                  </a:cubicBezTo>
                  <a:lnTo>
                    <a:pt x="5802" y="11966"/>
                  </a:lnTo>
                  <a:close/>
                  <a:moveTo>
                    <a:pt x="3319" y="0"/>
                  </a:moveTo>
                  <a:cubicBezTo>
                    <a:pt x="3245" y="0"/>
                    <a:pt x="3173" y="9"/>
                    <a:pt x="3101" y="25"/>
                  </a:cubicBezTo>
                  <a:cubicBezTo>
                    <a:pt x="2993" y="45"/>
                    <a:pt x="2892" y="70"/>
                    <a:pt x="2790" y="108"/>
                  </a:cubicBezTo>
                  <a:cubicBezTo>
                    <a:pt x="2161" y="299"/>
                    <a:pt x="1640" y="737"/>
                    <a:pt x="1335" y="1315"/>
                  </a:cubicBezTo>
                  <a:cubicBezTo>
                    <a:pt x="1278" y="1417"/>
                    <a:pt x="1233" y="1532"/>
                    <a:pt x="1195" y="1640"/>
                  </a:cubicBezTo>
                  <a:cubicBezTo>
                    <a:pt x="1157" y="1748"/>
                    <a:pt x="1131" y="1856"/>
                    <a:pt x="1112" y="1970"/>
                  </a:cubicBezTo>
                  <a:cubicBezTo>
                    <a:pt x="820" y="1970"/>
                    <a:pt x="528" y="2072"/>
                    <a:pt x="293" y="2250"/>
                  </a:cubicBezTo>
                  <a:cubicBezTo>
                    <a:pt x="223" y="2307"/>
                    <a:pt x="140" y="2389"/>
                    <a:pt x="159" y="2485"/>
                  </a:cubicBezTo>
                  <a:cubicBezTo>
                    <a:pt x="170" y="2550"/>
                    <a:pt x="228" y="2611"/>
                    <a:pt x="292" y="2611"/>
                  </a:cubicBezTo>
                  <a:cubicBezTo>
                    <a:pt x="303" y="2611"/>
                    <a:pt x="313" y="2609"/>
                    <a:pt x="324" y="2606"/>
                  </a:cubicBezTo>
                  <a:cubicBezTo>
                    <a:pt x="407" y="2669"/>
                    <a:pt x="490" y="2726"/>
                    <a:pt x="578" y="2783"/>
                  </a:cubicBezTo>
                  <a:cubicBezTo>
                    <a:pt x="674" y="2860"/>
                    <a:pt x="782" y="2930"/>
                    <a:pt x="896" y="2974"/>
                  </a:cubicBezTo>
                  <a:cubicBezTo>
                    <a:pt x="941" y="2993"/>
                    <a:pt x="985" y="3006"/>
                    <a:pt x="1036" y="3012"/>
                  </a:cubicBezTo>
                  <a:cubicBezTo>
                    <a:pt x="1030" y="3044"/>
                    <a:pt x="1030" y="3076"/>
                    <a:pt x="1030" y="3108"/>
                  </a:cubicBezTo>
                  <a:cubicBezTo>
                    <a:pt x="1036" y="3152"/>
                    <a:pt x="1042" y="3197"/>
                    <a:pt x="1061" y="3241"/>
                  </a:cubicBezTo>
                  <a:cubicBezTo>
                    <a:pt x="1081" y="3285"/>
                    <a:pt x="1100" y="3330"/>
                    <a:pt x="1131" y="3368"/>
                  </a:cubicBezTo>
                  <a:cubicBezTo>
                    <a:pt x="1150" y="3400"/>
                    <a:pt x="1176" y="3425"/>
                    <a:pt x="1208" y="3444"/>
                  </a:cubicBezTo>
                  <a:cubicBezTo>
                    <a:pt x="1227" y="3495"/>
                    <a:pt x="1246" y="3540"/>
                    <a:pt x="1265" y="3584"/>
                  </a:cubicBezTo>
                  <a:cubicBezTo>
                    <a:pt x="1309" y="3667"/>
                    <a:pt x="1360" y="3743"/>
                    <a:pt x="1417" y="3813"/>
                  </a:cubicBezTo>
                  <a:cubicBezTo>
                    <a:pt x="1449" y="3845"/>
                    <a:pt x="1481" y="3876"/>
                    <a:pt x="1513" y="3902"/>
                  </a:cubicBezTo>
                  <a:cubicBezTo>
                    <a:pt x="1544" y="3934"/>
                    <a:pt x="1576" y="3953"/>
                    <a:pt x="1608" y="3965"/>
                  </a:cubicBezTo>
                  <a:cubicBezTo>
                    <a:pt x="1640" y="4029"/>
                    <a:pt x="1672" y="4093"/>
                    <a:pt x="1710" y="4150"/>
                  </a:cubicBezTo>
                  <a:cubicBezTo>
                    <a:pt x="1748" y="4226"/>
                    <a:pt x="1805" y="4290"/>
                    <a:pt x="1869" y="4334"/>
                  </a:cubicBezTo>
                  <a:cubicBezTo>
                    <a:pt x="1881" y="4359"/>
                    <a:pt x="1888" y="4385"/>
                    <a:pt x="1900" y="4417"/>
                  </a:cubicBezTo>
                  <a:cubicBezTo>
                    <a:pt x="1563" y="5205"/>
                    <a:pt x="1583" y="6120"/>
                    <a:pt x="1869" y="6914"/>
                  </a:cubicBezTo>
                  <a:cubicBezTo>
                    <a:pt x="1907" y="7028"/>
                    <a:pt x="1957" y="7143"/>
                    <a:pt x="2015" y="7251"/>
                  </a:cubicBezTo>
                  <a:cubicBezTo>
                    <a:pt x="2059" y="7359"/>
                    <a:pt x="2123" y="7454"/>
                    <a:pt x="2205" y="7537"/>
                  </a:cubicBezTo>
                  <a:cubicBezTo>
                    <a:pt x="2383" y="7982"/>
                    <a:pt x="2657" y="8382"/>
                    <a:pt x="3006" y="8712"/>
                  </a:cubicBezTo>
                  <a:cubicBezTo>
                    <a:pt x="3127" y="8840"/>
                    <a:pt x="3273" y="8948"/>
                    <a:pt x="3438" y="9030"/>
                  </a:cubicBezTo>
                  <a:cubicBezTo>
                    <a:pt x="3489" y="9100"/>
                    <a:pt x="3553" y="9164"/>
                    <a:pt x="3629" y="9221"/>
                  </a:cubicBezTo>
                  <a:cubicBezTo>
                    <a:pt x="3705" y="9291"/>
                    <a:pt x="3781" y="9354"/>
                    <a:pt x="3870" y="9412"/>
                  </a:cubicBezTo>
                  <a:cubicBezTo>
                    <a:pt x="3959" y="9475"/>
                    <a:pt x="4055" y="9532"/>
                    <a:pt x="4150" y="9583"/>
                  </a:cubicBezTo>
                  <a:cubicBezTo>
                    <a:pt x="4112" y="9640"/>
                    <a:pt x="4080" y="9697"/>
                    <a:pt x="4042" y="9748"/>
                  </a:cubicBezTo>
                  <a:cubicBezTo>
                    <a:pt x="3985" y="9831"/>
                    <a:pt x="3934" y="9907"/>
                    <a:pt x="3877" y="9983"/>
                  </a:cubicBezTo>
                  <a:cubicBezTo>
                    <a:pt x="3819" y="10060"/>
                    <a:pt x="3743" y="10149"/>
                    <a:pt x="3680" y="10231"/>
                  </a:cubicBezTo>
                  <a:lnTo>
                    <a:pt x="3667" y="10225"/>
                  </a:lnTo>
                  <a:cubicBezTo>
                    <a:pt x="3648" y="10212"/>
                    <a:pt x="3622" y="10206"/>
                    <a:pt x="3597" y="10200"/>
                  </a:cubicBezTo>
                  <a:cubicBezTo>
                    <a:pt x="3566" y="10195"/>
                    <a:pt x="3531" y="10191"/>
                    <a:pt x="3498" y="10191"/>
                  </a:cubicBezTo>
                  <a:cubicBezTo>
                    <a:pt x="3484" y="10191"/>
                    <a:pt x="3470" y="10191"/>
                    <a:pt x="3457" y="10193"/>
                  </a:cubicBezTo>
                  <a:cubicBezTo>
                    <a:pt x="3406" y="10200"/>
                    <a:pt x="3362" y="10212"/>
                    <a:pt x="3317" y="10238"/>
                  </a:cubicBezTo>
                  <a:cubicBezTo>
                    <a:pt x="3279" y="10257"/>
                    <a:pt x="3241" y="10288"/>
                    <a:pt x="3216" y="10333"/>
                  </a:cubicBezTo>
                  <a:cubicBezTo>
                    <a:pt x="3152" y="10339"/>
                    <a:pt x="3089" y="10365"/>
                    <a:pt x="3044" y="10409"/>
                  </a:cubicBezTo>
                  <a:cubicBezTo>
                    <a:pt x="2974" y="10473"/>
                    <a:pt x="2968" y="10574"/>
                    <a:pt x="3025" y="10651"/>
                  </a:cubicBezTo>
                  <a:cubicBezTo>
                    <a:pt x="3038" y="10657"/>
                    <a:pt x="3051" y="10663"/>
                    <a:pt x="3057" y="10676"/>
                  </a:cubicBezTo>
                  <a:lnTo>
                    <a:pt x="3019" y="10676"/>
                  </a:lnTo>
                  <a:cubicBezTo>
                    <a:pt x="2790" y="10676"/>
                    <a:pt x="2561" y="10682"/>
                    <a:pt x="2332" y="10695"/>
                  </a:cubicBezTo>
                  <a:cubicBezTo>
                    <a:pt x="1869" y="10708"/>
                    <a:pt x="1411" y="10740"/>
                    <a:pt x="947" y="10771"/>
                  </a:cubicBezTo>
                  <a:lnTo>
                    <a:pt x="566" y="10803"/>
                  </a:lnTo>
                  <a:cubicBezTo>
                    <a:pt x="432" y="10803"/>
                    <a:pt x="299" y="10822"/>
                    <a:pt x="165" y="10854"/>
                  </a:cubicBezTo>
                  <a:cubicBezTo>
                    <a:pt x="146" y="10860"/>
                    <a:pt x="134" y="10886"/>
                    <a:pt x="146" y="10905"/>
                  </a:cubicBezTo>
                  <a:lnTo>
                    <a:pt x="38" y="10962"/>
                  </a:lnTo>
                  <a:cubicBezTo>
                    <a:pt x="7" y="10988"/>
                    <a:pt x="0" y="11032"/>
                    <a:pt x="32" y="11038"/>
                  </a:cubicBezTo>
                  <a:cubicBezTo>
                    <a:pt x="210" y="11089"/>
                    <a:pt x="394" y="11121"/>
                    <a:pt x="585" y="11140"/>
                  </a:cubicBezTo>
                  <a:lnTo>
                    <a:pt x="617" y="11140"/>
                  </a:lnTo>
                  <a:cubicBezTo>
                    <a:pt x="559" y="11165"/>
                    <a:pt x="515" y="11204"/>
                    <a:pt x="477" y="11248"/>
                  </a:cubicBezTo>
                  <a:cubicBezTo>
                    <a:pt x="458" y="11280"/>
                    <a:pt x="470" y="11318"/>
                    <a:pt x="502" y="11324"/>
                  </a:cubicBezTo>
                  <a:cubicBezTo>
                    <a:pt x="744" y="11375"/>
                    <a:pt x="985" y="11420"/>
                    <a:pt x="1227" y="11445"/>
                  </a:cubicBezTo>
                  <a:lnTo>
                    <a:pt x="992" y="11610"/>
                  </a:lnTo>
                  <a:cubicBezTo>
                    <a:pt x="960" y="11636"/>
                    <a:pt x="972" y="11687"/>
                    <a:pt x="1011" y="11693"/>
                  </a:cubicBezTo>
                  <a:cubicBezTo>
                    <a:pt x="1583" y="11795"/>
                    <a:pt x="2154" y="11884"/>
                    <a:pt x="2739" y="11928"/>
                  </a:cubicBezTo>
                  <a:cubicBezTo>
                    <a:pt x="3268" y="11975"/>
                    <a:pt x="3787" y="12005"/>
                    <a:pt x="4309" y="12005"/>
                  </a:cubicBezTo>
                  <a:cubicBezTo>
                    <a:pt x="4358" y="12005"/>
                    <a:pt x="4406" y="12005"/>
                    <a:pt x="4455" y="12004"/>
                  </a:cubicBezTo>
                  <a:cubicBezTo>
                    <a:pt x="4620" y="12004"/>
                    <a:pt x="4785" y="11998"/>
                    <a:pt x="4944" y="11998"/>
                  </a:cubicBezTo>
                  <a:cubicBezTo>
                    <a:pt x="5059" y="11998"/>
                    <a:pt x="5186" y="11998"/>
                    <a:pt x="5300" y="11979"/>
                  </a:cubicBezTo>
                  <a:cubicBezTo>
                    <a:pt x="5440" y="12011"/>
                    <a:pt x="5580" y="12030"/>
                    <a:pt x="5713" y="12049"/>
                  </a:cubicBezTo>
                  <a:cubicBezTo>
                    <a:pt x="5897" y="12074"/>
                    <a:pt x="6082" y="12100"/>
                    <a:pt x="6266" y="12119"/>
                  </a:cubicBezTo>
                  <a:cubicBezTo>
                    <a:pt x="6536" y="12152"/>
                    <a:pt x="6809" y="12168"/>
                    <a:pt x="7083" y="12168"/>
                  </a:cubicBezTo>
                  <a:cubicBezTo>
                    <a:pt x="7171" y="12168"/>
                    <a:pt x="7258" y="12166"/>
                    <a:pt x="7346" y="12163"/>
                  </a:cubicBezTo>
                  <a:cubicBezTo>
                    <a:pt x="7728" y="12144"/>
                    <a:pt x="8103" y="12087"/>
                    <a:pt x="8471" y="12004"/>
                  </a:cubicBezTo>
                  <a:cubicBezTo>
                    <a:pt x="8471" y="12017"/>
                    <a:pt x="8478" y="12023"/>
                    <a:pt x="8490" y="12023"/>
                  </a:cubicBezTo>
                  <a:cubicBezTo>
                    <a:pt x="8960" y="12017"/>
                    <a:pt x="9431" y="11979"/>
                    <a:pt x="9895" y="11922"/>
                  </a:cubicBezTo>
                  <a:cubicBezTo>
                    <a:pt x="10352" y="11864"/>
                    <a:pt x="10816" y="11801"/>
                    <a:pt x="11274" y="11725"/>
                  </a:cubicBezTo>
                  <a:cubicBezTo>
                    <a:pt x="11337" y="11718"/>
                    <a:pt x="11401" y="11712"/>
                    <a:pt x="11458" y="11693"/>
                  </a:cubicBezTo>
                  <a:cubicBezTo>
                    <a:pt x="11502" y="11687"/>
                    <a:pt x="11541" y="11655"/>
                    <a:pt x="11553" y="11610"/>
                  </a:cubicBezTo>
                  <a:cubicBezTo>
                    <a:pt x="11566" y="11559"/>
                    <a:pt x="11553" y="11509"/>
                    <a:pt x="11509" y="11483"/>
                  </a:cubicBezTo>
                  <a:cubicBezTo>
                    <a:pt x="11680" y="11413"/>
                    <a:pt x="11839" y="11331"/>
                    <a:pt x="11985" y="11229"/>
                  </a:cubicBezTo>
                  <a:cubicBezTo>
                    <a:pt x="12017" y="11204"/>
                    <a:pt x="12011" y="11153"/>
                    <a:pt x="11973" y="11140"/>
                  </a:cubicBezTo>
                  <a:cubicBezTo>
                    <a:pt x="11865" y="11089"/>
                    <a:pt x="11750" y="11051"/>
                    <a:pt x="11636" y="11026"/>
                  </a:cubicBezTo>
                  <a:cubicBezTo>
                    <a:pt x="11566" y="11004"/>
                    <a:pt x="11497" y="10994"/>
                    <a:pt x="11425" y="10994"/>
                  </a:cubicBezTo>
                  <a:cubicBezTo>
                    <a:pt x="11392" y="10994"/>
                    <a:pt x="11359" y="10996"/>
                    <a:pt x="11324" y="11000"/>
                  </a:cubicBezTo>
                  <a:lnTo>
                    <a:pt x="11166" y="11007"/>
                  </a:lnTo>
                  <a:lnTo>
                    <a:pt x="10867" y="11026"/>
                  </a:lnTo>
                  <a:lnTo>
                    <a:pt x="10270" y="11057"/>
                  </a:lnTo>
                  <a:lnTo>
                    <a:pt x="10104" y="11064"/>
                  </a:lnTo>
                  <a:cubicBezTo>
                    <a:pt x="10219" y="11051"/>
                    <a:pt x="10327" y="11026"/>
                    <a:pt x="10435" y="10988"/>
                  </a:cubicBezTo>
                  <a:cubicBezTo>
                    <a:pt x="10543" y="10949"/>
                    <a:pt x="10638" y="10892"/>
                    <a:pt x="10727" y="10822"/>
                  </a:cubicBezTo>
                  <a:cubicBezTo>
                    <a:pt x="10822" y="10740"/>
                    <a:pt x="10784" y="10638"/>
                    <a:pt x="10702" y="10562"/>
                  </a:cubicBezTo>
                  <a:cubicBezTo>
                    <a:pt x="10664" y="10530"/>
                    <a:pt x="10619" y="10498"/>
                    <a:pt x="10581" y="10466"/>
                  </a:cubicBezTo>
                  <a:cubicBezTo>
                    <a:pt x="10606" y="10397"/>
                    <a:pt x="10606" y="10327"/>
                    <a:pt x="10581" y="10257"/>
                  </a:cubicBezTo>
                  <a:cubicBezTo>
                    <a:pt x="10556" y="10180"/>
                    <a:pt x="10511" y="10111"/>
                    <a:pt x="10454" y="10047"/>
                  </a:cubicBezTo>
                  <a:cubicBezTo>
                    <a:pt x="10467" y="10022"/>
                    <a:pt x="10473" y="9990"/>
                    <a:pt x="10479" y="9952"/>
                  </a:cubicBezTo>
                  <a:cubicBezTo>
                    <a:pt x="10492" y="9914"/>
                    <a:pt x="10505" y="9869"/>
                    <a:pt x="10505" y="9825"/>
                  </a:cubicBezTo>
                  <a:cubicBezTo>
                    <a:pt x="10517" y="9748"/>
                    <a:pt x="10511" y="9666"/>
                    <a:pt x="10486" y="9589"/>
                  </a:cubicBezTo>
                  <a:cubicBezTo>
                    <a:pt x="10428" y="9431"/>
                    <a:pt x="10270" y="9342"/>
                    <a:pt x="10142" y="9246"/>
                  </a:cubicBezTo>
                  <a:lnTo>
                    <a:pt x="9672" y="8909"/>
                  </a:lnTo>
                  <a:cubicBezTo>
                    <a:pt x="9590" y="8852"/>
                    <a:pt x="9513" y="8801"/>
                    <a:pt x="9431" y="8744"/>
                  </a:cubicBezTo>
                  <a:lnTo>
                    <a:pt x="9386" y="8712"/>
                  </a:lnTo>
                  <a:lnTo>
                    <a:pt x="9399" y="8706"/>
                  </a:lnTo>
                  <a:cubicBezTo>
                    <a:pt x="9494" y="8668"/>
                    <a:pt x="9558" y="8585"/>
                    <a:pt x="9571" y="8490"/>
                  </a:cubicBezTo>
                  <a:cubicBezTo>
                    <a:pt x="9590" y="8376"/>
                    <a:pt x="9583" y="8255"/>
                    <a:pt x="9551" y="8147"/>
                  </a:cubicBezTo>
                  <a:cubicBezTo>
                    <a:pt x="9513" y="8020"/>
                    <a:pt x="9475" y="7905"/>
                    <a:pt x="9418" y="7791"/>
                  </a:cubicBezTo>
                  <a:cubicBezTo>
                    <a:pt x="9196" y="7308"/>
                    <a:pt x="8935" y="6844"/>
                    <a:pt x="8636" y="6406"/>
                  </a:cubicBezTo>
                  <a:cubicBezTo>
                    <a:pt x="8554" y="6279"/>
                    <a:pt x="8471" y="6152"/>
                    <a:pt x="8382" y="6031"/>
                  </a:cubicBezTo>
                  <a:cubicBezTo>
                    <a:pt x="8344" y="5974"/>
                    <a:pt x="8300" y="5916"/>
                    <a:pt x="8255" y="5859"/>
                  </a:cubicBezTo>
                  <a:cubicBezTo>
                    <a:pt x="8217" y="5796"/>
                    <a:pt x="8172" y="5738"/>
                    <a:pt x="8109" y="5700"/>
                  </a:cubicBezTo>
                  <a:cubicBezTo>
                    <a:pt x="8106" y="5697"/>
                    <a:pt x="8101" y="5696"/>
                    <a:pt x="8096" y="5696"/>
                  </a:cubicBezTo>
                  <a:cubicBezTo>
                    <a:pt x="8091" y="5696"/>
                    <a:pt x="8087" y="5697"/>
                    <a:pt x="8084" y="5700"/>
                  </a:cubicBezTo>
                  <a:lnTo>
                    <a:pt x="8077" y="5688"/>
                  </a:lnTo>
                  <a:cubicBezTo>
                    <a:pt x="8071" y="5688"/>
                    <a:pt x="8064" y="5681"/>
                    <a:pt x="8058" y="5681"/>
                  </a:cubicBezTo>
                  <a:cubicBezTo>
                    <a:pt x="8026" y="5630"/>
                    <a:pt x="7988" y="5573"/>
                    <a:pt x="7956" y="5516"/>
                  </a:cubicBezTo>
                  <a:cubicBezTo>
                    <a:pt x="7798" y="5281"/>
                    <a:pt x="7626" y="5058"/>
                    <a:pt x="7435" y="4842"/>
                  </a:cubicBezTo>
                  <a:cubicBezTo>
                    <a:pt x="7251" y="4633"/>
                    <a:pt x="7048" y="4436"/>
                    <a:pt x="6832" y="4258"/>
                  </a:cubicBezTo>
                  <a:cubicBezTo>
                    <a:pt x="6806" y="4232"/>
                    <a:pt x="6787" y="4213"/>
                    <a:pt x="6768" y="4194"/>
                  </a:cubicBezTo>
                  <a:lnTo>
                    <a:pt x="6705" y="4131"/>
                  </a:lnTo>
                  <a:cubicBezTo>
                    <a:pt x="6692" y="4118"/>
                    <a:pt x="6679" y="4105"/>
                    <a:pt x="6666" y="4093"/>
                  </a:cubicBezTo>
                  <a:cubicBezTo>
                    <a:pt x="6654" y="4010"/>
                    <a:pt x="6635" y="3934"/>
                    <a:pt x="6603" y="3851"/>
                  </a:cubicBezTo>
                  <a:cubicBezTo>
                    <a:pt x="6571" y="3737"/>
                    <a:pt x="6527" y="3622"/>
                    <a:pt x="6482" y="3508"/>
                  </a:cubicBezTo>
                  <a:cubicBezTo>
                    <a:pt x="6387" y="3292"/>
                    <a:pt x="6260" y="3082"/>
                    <a:pt x="6107" y="2891"/>
                  </a:cubicBezTo>
                  <a:cubicBezTo>
                    <a:pt x="6104" y="2885"/>
                    <a:pt x="6098" y="2882"/>
                    <a:pt x="6091" y="2882"/>
                  </a:cubicBezTo>
                  <a:cubicBezTo>
                    <a:pt x="6085" y="2882"/>
                    <a:pt x="6079" y="2885"/>
                    <a:pt x="6075" y="2891"/>
                  </a:cubicBezTo>
                  <a:lnTo>
                    <a:pt x="6044" y="2853"/>
                  </a:lnTo>
                  <a:cubicBezTo>
                    <a:pt x="5999" y="2790"/>
                    <a:pt x="5948" y="2720"/>
                    <a:pt x="5891" y="2656"/>
                  </a:cubicBezTo>
                  <a:cubicBezTo>
                    <a:pt x="5866" y="2625"/>
                    <a:pt x="5840" y="2599"/>
                    <a:pt x="5808" y="2567"/>
                  </a:cubicBezTo>
                  <a:lnTo>
                    <a:pt x="5789" y="2542"/>
                  </a:lnTo>
                  <a:cubicBezTo>
                    <a:pt x="5789" y="2529"/>
                    <a:pt x="5789" y="2517"/>
                    <a:pt x="5789" y="2504"/>
                  </a:cubicBezTo>
                  <a:cubicBezTo>
                    <a:pt x="5789" y="2459"/>
                    <a:pt x="5789" y="2421"/>
                    <a:pt x="5789" y="2383"/>
                  </a:cubicBezTo>
                  <a:cubicBezTo>
                    <a:pt x="5783" y="2307"/>
                    <a:pt x="5777" y="2231"/>
                    <a:pt x="5764" y="2154"/>
                  </a:cubicBezTo>
                  <a:lnTo>
                    <a:pt x="5764" y="2142"/>
                  </a:lnTo>
                  <a:lnTo>
                    <a:pt x="5777" y="2167"/>
                  </a:lnTo>
                  <a:cubicBezTo>
                    <a:pt x="5782" y="2178"/>
                    <a:pt x="5792" y="2183"/>
                    <a:pt x="5801" y="2183"/>
                  </a:cubicBezTo>
                  <a:cubicBezTo>
                    <a:pt x="5812" y="2183"/>
                    <a:pt x="5824" y="2175"/>
                    <a:pt x="5828" y="2161"/>
                  </a:cubicBezTo>
                  <a:cubicBezTo>
                    <a:pt x="5834" y="2053"/>
                    <a:pt x="5808" y="1945"/>
                    <a:pt x="5764" y="1843"/>
                  </a:cubicBezTo>
                  <a:cubicBezTo>
                    <a:pt x="5758" y="1779"/>
                    <a:pt x="5739" y="1722"/>
                    <a:pt x="5713" y="1665"/>
                  </a:cubicBezTo>
                  <a:cubicBezTo>
                    <a:pt x="5688" y="1608"/>
                    <a:pt x="5662" y="1551"/>
                    <a:pt x="5637" y="1493"/>
                  </a:cubicBezTo>
                  <a:cubicBezTo>
                    <a:pt x="5650" y="1493"/>
                    <a:pt x="5669" y="1481"/>
                    <a:pt x="5662" y="1462"/>
                  </a:cubicBezTo>
                  <a:cubicBezTo>
                    <a:pt x="5580" y="1169"/>
                    <a:pt x="5408" y="909"/>
                    <a:pt x="5173" y="718"/>
                  </a:cubicBezTo>
                  <a:cubicBezTo>
                    <a:pt x="5097" y="655"/>
                    <a:pt x="5014" y="597"/>
                    <a:pt x="4932" y="547"/>
                  </a:cubicBezTo>
                  <a:cubicBezTo>
                    <a:pt x="4849" y="489"/>
                    <a:pt x="4754" y="439"/>
                    <a:pt x="4665" y="388"/>
                  </a:cubicBezTo>
                  <a:cubicBezTo>
                    <a:pt x="4296" y="210"/>
                    <a:pt x="3889" y="121"/>
                    <a:pt x="3476" y="121"/>
                  </a:cubicBezTo>
                  <a:cubicBezTo>
                    <a:pt x="3495" y="121"/>
                    <a:pt x="3508" y="114"/>
                    <a:pt x="3521" y="108"/>
                  </a:cubicBezTo>
                  <a:cubicBezTo>
                    <a:pt x="3540" y="102"/>
                    <a:pt x="3540" y="70"/>
                    <a:pt x="3521" y="70"/>
                  </a:cubicBezTo>
                  <a:cubicBezTo>
                    <a:pt x="3495" y="64"/>
                    <a:pt x="3470" y="57"/>
                    <a:pt x="3445" y="57"/>
                  </a:cubicBezTo>
                  <a:cubicBezTo>
                    <a:pt x="3464" y="45"/>
                    <a:pt x="3457" y="6"/>
                    <a:pt x="3432" y="6"/>
                  </a:cubicBezTo>
                  <a:cubicBezTo>
                    <a:pt x="3394" y="2"/>
                    <a:pt x="3356" y="0"/>
                    <a:pt x="331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80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80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80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80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80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80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80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80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80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80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80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80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80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80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80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80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80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80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80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80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80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80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80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80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80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80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80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80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80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80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80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80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80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80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80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80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80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80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80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80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80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80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80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80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80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80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80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80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80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80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80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80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80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80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80"/>
            <p:cNvSpPr/>
            <p:nvPr/>
          </p:nvSpPr>
          <p:spPr>
            <a:xfrm flipH="1">
              <a:off x="133194" y="4672198"/>
              <a:ext cx="160277" cy="177779"/>
            </a:xfrm>
            <a:custGeom>
              <a:rect b="b" l="l" r="r" t="t"/>
              <a:pathLst>
                <a:path extrusionOk="0" h="1158" w="1044">
                  <a:moveTo>
                    <a:pt x="1" y="1"/>
                  </a:moveTo>
                  <a:cubicBezTo>
                    <a:pt x="192" y="223"/>
                    <a:pt x="389" y="439"/>
                    <a:pt x="579" y="662"/>
                  </a:cubicBezTo>
                  <a:lnTo>
                    <a:pt x="999" y="1157"/>
                  </a:lnTo>
                  <a:cubicBezTo>
                    <a:pt x="999" y="1151"/>
                    <a:pt x="1005" y="1145"/>
                    <a:pt x="1005" y="1138"/>
                  </a:cubicBezTo>
                  <a:cubicBezTo>
                    <a:pt x="1011" y="1100"/>
                    <a:pt x="1018" y="1062"/>
                    <a:pt x="1024" y="1030"/>
                  </a:cubicBezTo>
                  <a:cubicBezTo>
                    <a:pt x="1043" y="954"/>
                    <a:pt x="1037" y="878"/>
                    <a:pt x="1005" y="808"/>
                  </a:cubicBezTo>
                  <a:cubicBezTo>
                    <a:pt x="967" y="738"/>
                    <a:pt x="916" y="681"/>
                    <a:pt x="853" y="643"/>
                  </a:cubicBezTo>
                  <a:cubicBezTo>
                    <a:pt x="789" y="585"/>
                    <a:pt x="713" y="535"/>
                    <a:pt x="649" y="484"/>
                  </a:cubicBezTo>
                  <a:lnTo>
                    <a:pt x="217" y="166"/>
                  </a:lnTo>
                  <a:cubicBezTo>
                    <a:pt x="141" y="109"/>
                    <a:pt x="71" y="5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80"/>
            <p:cNvSpPr/>
            <p:nvPr/>
          </p:nvSpPr>
          <p:spPr>
            <a:xfrm flipH="1">
              <a:off x="269829" y="4433163"/>
              <a:ext cx="80139" cy="215853"/>
            </a:xfrm>
            <a:custGeom>
              <a:rect b="b" l="l" r="r" t="t"/>
              <a:pathLst>
                <a:path extrusionOk="0" h="1406" w="522">
                  <a:moveTo>
                    <a:pt x="26" y="1"/>
                  </a:moveTo>
                  <a:lnTo>
                    <a:pt x="26" y="1"/>
                  </a:lnTo>
                  <a:cubicBezTo>
                    <a:pt x="70" y="134"/>
                    <a:pt x="108" y="261"/>
                    <a:pt x="134" y="401"/>
                  </a:cubicBezTo>
                  <a:cubicBezTo>
                    <a:pt x="159" y="497"/>
                    <a:pt x="172" y="598"/>
                    <a:pt x="191" y="700"/>
                  </a:cubicBezTo>
                  <a:cubicBezTo>
                    <a:pt x="216" y="802"/>
                    <a:pt x="210" y="903"/>
                    <a:pt x="172" y="1005"/>
                  </a:cubicBezTo>
                  <a:cubicBezTo>
                    <a:pt x="147" y="1075"/>
                    <a:pt x="77" y="1126"/>
                    <a:pt x="0" y="1132"/>
                  </a:cubicBezTo>
                  <a:lnTo>
                    <a:pt x="19" y="1157"/>
                  </a:lnTo>
                  <a:lnTo>
                    <a:pt x="210" y="1374"/>
                  </a:lnTo>
                  <a:lnTo>
                    <a:pt x="267" y="1405"/>
                  </a:lnTo>
                  <a:cubicBezTo>
                    <a:pt x="337" y="1405"/>
                    <a:pt x="407" y="1374"/>
                    <a:pt x="452" y="1310"/>
                  </a:cubicBezTo>
                  <a:cubicBezTo>
                    <a:pt x="521" y="1208"/>
                    <a:pt x="502" y="1081"/>
                    <a:pt x="477" y="967"/>
                  </a:cubicBezTo>
                  <a:cubicBezTo>
                    <a:pt x="420" y="738"/>
                    <a:pt x="324" y="516"/>
                    <a:pt x="204" y="312"/>
                  </a:cubicBezTo>
                  <a:cubicBezTo>
                    <a:pt x="147" y="211"/>
                    <a:pt x="89" y="103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80"/>
            <p:cNvSpPr/>
            <p:nvPr/>
          </p:nvSpPr>
          <p:spPr>
            <a:xfrm flipH="1">
              <a:off x="1429845" y="3634232"/>
              <a:ext cx="265440" cy="73230"/>
            </a:xfrm>
            <a:custGeom>
              <a:rect b="b" l="l" r="r" t="t"/>
              <a:pathLst>
                <a:path extrusionOk="0" h="477" w="1729">
                  <a:moveTo>
                    <a:pt x="38" y="477"/>
                  </a:moveTo>
                  <a:cubicBezTo>
                    <a:pt x="19" y="471"/>
                    <a:pt x="6" y="451"/>
                    <a:pt x="6" y="432"/>
                  </a:cubicBezTo>
                  <a:cubicBezTo>
                    <a:pt x="0" y="401"/>
                    <a:pt x="32" y="363"/>
                    <a:pt x="51" y="337"/>
                  </a:cubicBezTo>
                  <a:cubicBezTo>
                    <a:pt x="108" y="286"/>
                    <a:pt x="172" y="242"/>
                    <a:pt x="235" y="204"/>
                  </a:cubicBezTo>
                  <a:cubicBezTo>
                    <a:pt x="369" y="127"/>
                    <a:pt x="515" y="77"/>
                    <a:pt x="661" y="51"/>
                  </a:cubicBezTo>
                  <a:cubicBezTo>
                    <a:pt x="960" y="0"/>
                    <a:pt x="1265" y="51"/>
                    <a:pt x="1519" y="210"/>
                  </a:cubicBezTo>
                  <a:cubicBezTo>
                    <a:pt x="1589" y="248"/>
                    <a:pt x="1659" y="299"/>
                    <a:pt x="1722" y="356"/>
                  </a:cubicBezTo>
                  <a:lnTo>
                    <a:pt x="1729" y="363"/>
                  </a:lnTo>
                  <a:cubicBezTo>
                    <a:pt x="1449" y="274"/>
                    <a:pt x="1150" y="229"/>
                    <a:pt x="858" y="229"/>
                  </a:cubicBezTo>
                  <a:cubicBezTo>
                    <a:pt x="680" y="229"/>
                    <a:pt x="502" y="248"/>
                    <a:pt x="331" y="280"/>
                  </a:cubicBezTo>
                  <a:cubicBezTo>
                    <a:pt x="223" y="299"/>
                    <a:pt x="57" y="337"/>
                    <a:pt x="38" y="4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80"/>
            <p:cNvSpPr/>
            <p:nvPr/>
          </p:nvSpPr>
          <p:spPr>
            <a:xfrm flipH="1">
              <a:off x="1406356" y="3684894"/>
              <a:ext cx="267590" cy="94877"/>
            </a:xfrm>
            <a:custGeom>
              <a:rect b="b" l="l" r="r" t="t"/>
              <a:pathLst>
                <a:path extrusionOk="0" h="618" w="1743">
                  <a:moveTo>
                    <a:pt x="535" y="528"/>
                  </a:moveTo>
                  <a:cubicBezTo>
                    <a:pt x="338" y="452"/>
                    <a:pt x="185" y="299"/>
                    <a:pt x="1" y="210"/>
                  </a:cubicBezTo>
                  <a:cubicBezTo>
                    <a:pt x="7" y="198"/>
                    <a:pt x="7" y="191"/>
                    <a:pt x="7" y="179"/>
                  </a:cubicBezTo>
                  <a:cubicBezTo>
                    <a:pt x="7" y="83"/>
                    <a:pt x="192" y="71"/>
                    <a:pt x="268" y="58"/>
                  </a:cubicBezTo>
                  <a:cubicBezTo>
                    <a:pt x="395" y="33"/>
                    <a:pt x="535" y="20"/>
                    <a:pt x="668" y="13"/>
                  </a:cubicBezTo>
                  <a:cubicBezTo>
                    <a:pt x="935" y="1"/>
                    <a:pt x="1202" y="33"/>
                    <a:pt x="1456" y="90"/>
                  </a:cubicBezTo>
                  <a:cubicBezTo>
                    <a:pt x="1526" y="109"/>
                    <a:pt x="1590" y="128"/>
                    <a:pt x="1653" y="147"/>
                  </a:cubicBezTo>
                  <a:cubicBezTo>
                    <a:pt x="1679" y="153"/>
                    <a:pt x="1704" y="160"/>
                    <a:pt x="1723" y="172"/>
                  </a:cubicBezTo>
                  <a:cubicBezTo>
                    <a:pt x="1729" y="179"/>
                    <a:pt x="1736" y="179"/>
                    <a:pt x="1742" y="185"/>
                  </a:cubicBezTo>
                  <a:lnTo>
                    <a:pt x="1729" y="198"/>
                  </a:lnTo>
                  <a:cubicBezTo>
                    <a:pt x="1710" y="210"/>
                    <a:pt x="1691" y="217"/>
                    <a:pt x="1666" y="223"/>
                  </a:cubicBezTo>
                  <a:lnTo>
                    <a:pt x="1278" y="382"/>
                  </a:lnTo>
                  <a:cubicBezTo>
                    <a:pt x="1043" y="477"/>
                    <a:pt x="789" y="617"/>
                    <a:pt x="535" y="5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80"/>
            <p:cNvSpPr/>
            <p:nvPr/>
          </p:nvSpPr>
          <p:spPr>
            <a:xfrm flipH="1">
              <a:off x="94199" y="3346377"/>
              <a:ext cx="1469364" cy="1656815"/>
            </a:xfrm>
            <a:custGeom>
              <a:rect b="b" l="l" r="r" t="t"/>
              <a:pathLst>
                <a:path extrusionOk="0" h="10792" w="9571">
                  <a:moveTo>
                    <a:pt x="1894" y="1"/>
                  </a:moveTo>
                  <a:cubicBezTo>
                    <a:pt x="1883" y="3"/>
                    <a:pt x="1873" y="7"/>
                    <a:pt x="1862" y="10"/>
                  </a:cubicBezTo>
                  <a:lnTo>
                    <a:pt x="1862" y="10"/>
                  </a:lnTo>
                  <a:cubicBezTo>
                    <a:pt x="1877" y="7"/>
                    <a:pt x="1892" y="4"/>
                    <a:pt x="1906" y="1"/>
                  </a:cubicBezTo>
                  <a:close/>
                  <a:moveTo>
                    <a:pt x="57" y="3074"/>
                  </a:moveTo>
                  <a:lnTo>
                    <a:pt x="57" y="3074"/>
                  </a:lnTo>
                  <a:cubicBezTo>
                    <a:pt x="57" y="3075"/>
                    <a:pt x="57" y="3075"/>
                    <a:pt x="57" y="3076"/>
                  </a:cubicBezTo>
                  <a:cubicBezTo>
                    <a:pt x="57" y="3076"/>
                    <a:pt x="57" y="3075"/>
                    <a:pt x="57" y="3074"/>
                  </a:cubicBezTo>
                  <a:close/>
                  <a:moveTo>
                    <a:pt x="1862" y="10"/>
                  </a:moveTo>
                  <a:cubicBezTo>
                    <a:pt x="1783" y="28"/>
                    <a:pt x="1708" y="50"/>
                    <a:pt x="1633" y="77"/>
                  </a:cubicBezTo>
                  <a:cubicBezTo>
                    <a:pt x="1049" y="293"/>
                    <a:pt x="566" y="725"/>
                    <a:pt x="286" y="1284"/>
                  </a:cubicBezTo>
                  <a:cubicBezTo>
                    <a:pt x="241" y="1373"/>
                    <a:pt x="203" y="1462"/>
                    <a:pt x="165" y="1551"/>
                  </a:cubicBezTo>
                  <a:cubicBezTo>
                    <a:pt x="133" y="1640"/>
                    <a:pt x="108" y="1729"/>
                    <a:pt x="76" y="1818"/>
                  </a:cubicBezTo>
                  <a:lnTo>
                    <a:pt x="89" y="1818"/>
                  </a:lnTo>
                  <a:cubicBezTo>
                    <a:pt x="102" y="1805"/>
                    <a:pt x="108" y="1786"/>
                    <a:pt x="121" y="1774"/>
                  </a:cubicBezTo>
                  <a:lnTo>
                    <a:pt x="153" y="1729"/>
                  </a:lnTo>
                  <a:cubicBezTo>
                    <a:pt x="178" y="1697"/>
                    <a:pt x="210" y="1672"/>
                    <a:pt x="241" y="1653"/>
                  </a:cubicBezTo>
                  <a:cubicBezTo>
                    <a:pt x="245" y="1649"/>
                    <a:pt x="249" y="1648"/>
                    <a:pt x="252" y="1648"/>
                  </a:cubicBezTo>
                  <a:cubicBezTo>
                    <a:pt x="261" y="1648"/>
                    <a:pt x="267" y="1657"/>
                    <a:pt x="267" y="1666"/>
                  </a:cubicBezTo>
                  <a:cubicBezTo>
                    <a:pt x="248" y="1704"/>
                    <a:pt x="229" y="1742"/>
                    <a:pt x="203" y="1767"/>
                  </a:cubicBezTo>
                  <a:cubicBezTo>
                    <a:pt x="191" y="1786"/>
                    <a:pt x="178" y="1799"/>
                    <a:pt x="165" y="1818"/>
                  </a:cubicBezTo>
                  <a:lnTo>
                    <a:pt x="159" y="1824"/>
                  </a:lnTo>
                  <a:cubicBezTo>
                    <a:pt x="184" y="1824"/>
                    <a:pt x="203" y="1831"/>
                    <a:pt x="229" y="1831"/>
                  </a:cubicBezTo>
                  <a:cubicBezTo>
                    <a:pt x="400" y="1863"/>
                    <a:pt x="559" y="1926"/>
                    <a:pt x="705" y="2021"/>
                  </a:cubicBezTo>
                  <a:cubicBezTo>
                    <a:pt x="826" y="2091"/>
                    <a:pt x="928" y="2180"/>
                    <a:pt x="1010" y="2282"/>
                  </a:cubicBezTo>
                  <a:cubicBezTo>
                    <a:pt x="1042" y="2295"/>
                    <a:pt x="1074" y="2307"/>
                    <a:pt x="1093" y="2333"/>
                  </a:cubicBezTo>
                  <a:cubicBezTo>
                    <a:pt x="1106" y="2346"/>
                    <a:pt x="1112" y="2358"/>
                    <a:pt x="1112" y="2377"/>
                  </a:cubicBezTo>
                  <a:lnTo>
                    <a:pt x="1131" y="2384"/>
                  </a:lnTo>
                  <a:cubicBezTo>
                    <a:pt x="1150" y="2390"/>
                    <a:pt x="1176" y="2403"/>
                    <a:pt x="1201" y="2415"/>
                  </a:cubicBezTo>
                  <a:cubicBezTo>
                    <a:pt x="1246" y="2435"/>
                    <a:pt x="1284" y="2447"/>
                    <a:pt x="1335" y="2466"/>
                  </a:cubicBezTo>
                  <a:cubicBezTo>
                    <a:pt x="1354" y="2466"/>
                    <a:pt x="1366" y="2479"/>
                    <a:pt x="1373" y="2498"/>
                  </a:cubicBezTo>
                  <a:cubicBezTo>
                    <a:pt x="1379" y="2517"/>
                    <a:pt x="1373" y="2536"/>
                    <a:pt x="1360" y="2543"/>
                  </a:cubicBezTo>
                  <a:cubicBezTo>
                    <a:pt x="1351" y="2552"/>
                    <a:pt x="1340" y="2555"/>
                    <a:pt x="1329" y="2555"/>
                  </a:cubicBezTo>
                  <a:cubicBezTo>
                    <a:pt x="1309" y="2555"/>
                    <a:pt x="1287" y="2544"/>
                    <a:pt x="1271" y="2536"/>
                  </a:cubicBezTo>
                  <a:cubicBezTo>
                    <a:pt x="1226" y="2523"/>
                    <a:pt x="1182" y="2498"/>
                    <a:pt x="1138" y="2473"/>
                  </a:cubicBezTo>
                  <a:cubicBezTo>
                    <a:pt x="1125" y="2466"/>
                    <a:pt x="1112" y="2454"/>
                    <a:pt x="1099" y="2447"/>
                  </a:cubicBezTo>
                  <a:cubicBezTo>
                    <a:pt x="1093" y="2454"/>
                    <a:pt x="1080" y="2466"/>
                    <a:pt x="1074" y="2473"/>
                  </a:cubicBezTo>
                  <a:cubicBezTo>
                    <a:pt x="1010" y="2511"/>
                    <a:pt x="941" y="2543"/>
                    <a:pt x="871" y="2568"/>
                  </a:cubicBezTo>
                  <a:lnTo>
                    <a:pt x="839" y="2581"/>
                  </a:lnTo>
                  <a:lnTo>
                    <a:pt x="635" y="2663"/>
                  </a:lnTo>
                  <a:cubicBezTo>
                    <a:pt x="489" y="2733"/>
                    <a:pt x="337" y="2790"/>
                    <a:pt x="184" y="2841"/>
                  </a:cubicBezTo>
                  <a:cubicBezTo>
                    <a:pt x="127" y="2854"/>
                    <a:pt x="64" y="2860"/>
                    <a:pt x="0" y="2860"/>
                  </a:cubicBezTo>
                  <a:cubicBezTo>
                    <a:pt x="6" y="2886"/>
                    <a:pt x="6" y="2911"/>
                    <a:pt x="13" y="2943"/>
                  </a:cubicBezTo>
                  <a:cubicBezTo>
                    <a:pt x="19" y="2981"/>
                    <a:pt x="32" y="3019"/>
                    <a:pt x="44" y="3051"/>
                  </a:cubicBezTo>
                  <a:cubicBezTo>
                    <a:pt x="50" y="3056"/>
                    <a:pt x="56" y="3067"/>
                    <a:pt x="57" y="3074"/>
                  </a:cubicBezTo>
                  <a:lnTo>
                    <a:pt x="57" y="3074"/>
                  </a:lnTo>
                  <a:cubicBezTo>
                    <a:pt x="51" y="3017"/>
                    <a:pt x="57" y="2961"/>
                    <a:pt x="70" y="2911"/>
                  </a:cubicBezTo>
                  <a:cubicBezTo>
                    <a:pt x="73" y="2902"/>
                    <a:pt x="81" y="2897"/>
                    <a:pt x="89" y="2897"/>
                  </a:cubicBezTo>
                  <a:cubicBezTo>
                    <a:pt x="97" y="2897"/>
                    <a:pt x="105" y="2902"/>
                    <a:pt x="108" y="2911"/>
                  </a:cubicBezTo>
                  <a:cubicBezTo>
                    <a:pt x="121" y="2949"/>
                    <a:pt x="127" y="2994"/>
                    <a:pt x="133" y="3032"/>
                  </a:cubicBezTo>
                  <a:cubicBezTo>
                    <a:pt x="140" y="3076"/>
                    <a:pt x="146" y="3121"/>
                    <a:pt x="159" y="3159"/>
                  </a:cubicBezTo>
                  <a:cubicBezTo>
                    <a:pt x="159" y="3178"/>
                    <a:pt x="165" y="3197"/>
                    <a:pt x="172" y="3223"/>
                  </a:cubicBezTo>
                  <a:cubicBezTo>
                    <a:pt x="178" y="3229"/>
                    <a:pt x="184" y="3235"/>
                    <a:pt x="191" y="3242"/>
                  </a:cubicBezTo>
                  <a:cubicBezTo>
                    <a:pt x="203" y="3254"/>
                    <a:pt x="203" y="3273"/>
                    <a:pt x="197" y="3286"/>
                  </a:cubicBezTo>
                  <a:cubicBezTo>
                    <a:pt x="210" y="3324"/>
                    <a:pt x="229" y="3362"/>
                    <a:pt x="248" y="3394"/>
                  </a:cubicBezTo>
                  <a:cubicBezTo>
                    <a:pt x="286" y="3470"/>
                    <a:pt x="337" y="3540"/>
                    <a:pt x="394" y="3604"/>
                  </a:cubicBezTo>
                  <a:cubicBezTo>
                    <a:pt x="407" y="3623"/>
                    <a:pt x="426" y="3636"/>
                    <a:pt x="438" y="3655"/>
                  </a:cubicBezTo>
                  <a:cubicBezTo>
                    <a:pt x="394" y="3534"/>
                    <a:pt x="362" y="3407"/>
                    <a:pt x="343" y="3280"/>
                  </a:cubicBezTo>
                  <a:cubicBezTo>
                    <a:pt x="340" y="3259"/>
                    <a:pt x="354" y="3249"/>
                    <a:pt x="368" y="3249"/>
                  </a:cubicBezTo>
                  <a:cubicBezTo>
                    <a:pt x="379" y="3249"/>
                    <a:pt x="391" y="3256"/>
                    <a:pt x="394" y="3267"/>
                  </a:cubicBezTo>
                  <a:cubicBezTo>
                    <a:pt x="438" y="3432"/>
                    <a:pt x="496" y="3591"/>
                    <a:pt x="578" y="3737"/>
                  </a:cubicBezTo>
                  <a:cubicBezTo>
                    <a:pt x="610" y="3814"/>
                    <a:pt x="655" y="3883"/>
                    <a:pt x="699" y="3960"/>
                  </a:cubicBezTo>
                  <a:lnTo>
                    <a:pt x="718" y="3979"/>
                  </a:lnTo>
                  <a:cubicBezTo>
                    <a:pt x="699" y="3896"/>
                    <a:pt x="686" y="3820"/>
                    <a:pt x="680" y="3737"/>
                  </a:cubicBezTo>
                  <a:cubicBezTo>
                    <a:pt x="680" y="3720"/>
                    <a:pt x="693" y="3710"/>
                    <a:pt x="707" y="3710"/>
                  </a:cubicBezTo>
                  <a:cubicBezTo>
                    <a:pt x="717" y="3710"/>
                    <a:pt x="728" y="3717"/>
                    <a:pt x="731" y="3731"/>
                  </a:cubicBezTo>
                  <a:cubicBezTo>
                    <a:pt x="756" y="3864"/>
                    <a:pt x="794" y="3998"/>
                    <a:pt x="845" y="4131"/>
                  </a:cubicBezTo>
                  <a:cubicBezTo>
                    <a:pt x="864" y="4188"/>
                    <a:pt x="890" y="4246"/>
                    <a:pt x="915" y="4303"/>
                  </a:cubicBezTo>
                  <a:cubicBezTo>
                    <a:pt x="917" y="4301"/>
                    <a:pt x="919" y="4300"/>
                    <a:pt x="921" y="4300"/>
                  </a:cubicBezTo>
                  <a:cubicBezTo>
                    <a:pt x="927" y="4300"/>
                    <a:pt x="934" y="4306"/>
                    <a:pt x="934" y="4316"/>
                  </a:cubicBezTo>
                  <a:cubicBezTo>
                    <a:pt x="972" y="4385"/>
                    <a:pt x="1029" y="4443"/>
                    <a:pt x="1099" y="4481"/>
                  </a:cubicBezTo>
                  <a:cubicBezTo>
                    <a:pt x="1131" y="4500"/>
                    <a:pt x="1163" y="4513"/>
                    <a:pt x="1201" y="4525"/>
                  </a:cubicBezTo>
                  <a:cubicBezTo>
                    <a:pt x="1233" y="4532"/>
                    <a:pt x="1271" y="4532"/>
                    <a:pt x="1309" y="4538"/>
                  </a:cubicBezTo>
                  <a:cubicBezTo>
                    <a:pt x="1328" y="4538"/>
                    <a:pt x="1341" y="4551"/>
                    <a:pt x="1354" y="4563"/>
                  </a:cubicBezTo>
                  <a:cubicBezTo>
                    <a:pt x="1366" y="4582"/>
                    <a:pt x="1347" y="4602"/>
                    <a:pt x="1335" y="4608"/>
                  </a:cubicBezTo>
                  <a:cubicBezTo>
                    <a:pt x="1315" y="4614"/>
                    <a:pt x="1295" y="4617"/>
                    <a:pt x="1274" y="4617"/>
                  </a:cubicBezTo>
                  <a:cubicBezTo>
                    <a:pt x="1253" y="4617"/>
                    <a:pt x="1233" y="4614"/>
                    <a:pt x="1214" y="4608"/>
                  </a:cubicBezTo>
                  <a:cubicBezTo>
                    <a:pt x="1176" y="4602"/>
                    <a:pt x="1144" y="4589"/>
                    <a:pt x="1112" y="4576"/>
                  </a:cubicBezTo>
                  <a:lnTo>
                    <a:pt x="1112" y="4576"/>
                  </a:lnTo>
                  <a:cubicBezTo>
                    <a:pt x="1131" y="4722"/>
                    <a:pt x="1163" y="4875"/>
                    <a:pt x="1207" y="5021"/>
                  </a:cubicBezTo>
                  <a:cubicBezTo>
                    <a:pt x="1296" y="5326"/>
                    <a:pt x="1436" y="5612"/>
                    <a:pt x="1620" y="5872"/>
                  </a:cubicBezTo>
                  <a:cubicBezTo>
                    <a:pt x="1716" y="6000"/>
                    <a:pt x="1824" y="6120"/>
                    <a:pt x="1938" y="6228"/>
                  </a:cubicBezTo>
                  <a:cubicBezTo>
                    <a:pt x="1989" y="6279"/>
                    <a:pt x="2040" y="6317"/>
                    <a:pt x="2091" y="6362"/>
                  </a:cubicBezTo>
                  <a:cubicBezTo>
                    <a:pt x="1964" y="6184"/>
                    <a:pt x="1875" y="5987"/>
                    <a:pt x="1837" y="5771"/>
                  </a:cubicBezTo>
                  <a:cubicBezTo>
                    <a:pt x="1837" y="5755"/>
                    <a:pt x="1851" y="5744"/>
                    <a:pt x="1865" y="5744"/>
                  </a:cubicBezTo>
                  <a:cubicBezTo>
                    <a:pt x="1874" y="5744"/>
                    <a:pt x="1883" y="5748"/>
                    <a:pt x="1887" y="5758"/>
                  </a:cubicBezTo>
                  <a:cubicBezTo>
                    <a:pt x="1926" y="5885"/>
                    <a:pt x="1983" y="6006"/>
                    <a:pt x="2053" y="6120"/>
                  </a:cubicBezTo>
                  <a:cubicBezTo>
                    <a:pt x="2173" y="6324"/>
                    <a:pt x="2339" y="6502"/>
                    <a:pt x="2536" y="6635"/>
                  </a:cubicBezTo>
                  <a:cubicBezTo>
                    <a:pt x="2631" y="6699"/>
                    <a:pt x="2739" y="6756"/>
                    <a:pt x="2847" y="6800"/>
                  </a:cubicBezTo>
                  <a:cubicBezTo>
                    <a:pt x="2898" y="6819"/>
                    <a:pt x="2955" y="6845"/>
                    <a:pt x="3012" y="6857"/>
                  </a:cubicBezTo>
                  <a:cubicBezTo>
                    <a:pt x="3069" y="6877"/>
                    <a:pt x="3120" y="6896"/>
                    <a:pt x="3177" y="6915"/>
                  </a:cubicBezTo>
                  <a:cubicBezTo>
                    <a:pt x="3203" y="6927"/>
                    <a:pt x="3196" y="6972"/>
                    <a:pt x="3171" y="6972"/>
                  </a:cubicBezTo>
                  <a:cubicBezTo>
                    <a:pt x="3146" y="6976"/>
                    <a:pt x="3121" y="6978"/>
                    <a:pt x="3095" y="6978"/>
                  </a:cubicBezTo>
                  <a:cubicBezTo>
                    <a:pt x="3048" y="6978"/>
                    <a:pt x="3000" y="6971"/>
                    <a:pt x="2955" y="6959"/>
                  </a:cubicBezTo>
                  <a:cubicBezTo>
                    <a:pt x="2885" y="6940"/>
                    <a:pt x="2822" y="6921"/>
                    <a:pt x="2758" y="6896"/>
                  </a:cubicBezTo>
                  <a:cubicBezTo>
                    <a:pt x="2586" y="6819"/>
                    <a:pt x="2428" y="6718"/>
                    <a:pt x="2288" y="6584"/>
                  </a:cubicBezTo>
                  <a:cubicBezTo>
                    <a:pt x="2284" y="6592"/>
                    <a:pt x="2278" y="6595"/>
                    <a:pt x="2271" y="6595"/>
                  </a:cubicBezTo>
                  <a:cubicBezTo>
                    <a:pt x="2266" y="6595"/>
                    <a:pt x="2261" y="6593"/>
                    <a:pt x="2256" y="6591"/>
                  </a:cubicBezTo>
                  <a:cubicBezTo>
                    <a:pt x="2084" y="6533"/>
                    <a:pt x="1938" y="6394"/>
                    <a:pt x="1811" y="6266"/>
                  </a:cubicBezTo>
                  <a:cubicBezTo>
                    <a:pt x="1665" y="6114"/>
                    <a:pt x="1538" y="5955"/>
                    <a:pt x="1430" y="5777"/>
                  </a:cubicBezTo>
                  <a:lnTo>
                    <a:pt x="1430" y="5777"/>
                  </a:lnTo>
                  <a:cubicBezTo>
                    <a:pt x="1462" y="5898"/>
                    <a:pt x="1500" y="6025"/>
                    <a:pt x="1544" y="6146"/>
                  </a:cubicBezTo>
                  <a:cubicBezTo>
                    <a:pt x="1671" y="6470"/>
                    <a:pt x="1875" y="6749"/>
                    <a:pt x="2135" y="6978"/>
                  </a:cubicBezTo>
                  <a:cubicBezTo>
                    <a:pt x="2256" y="7086"/>
                    <a:pt x="2389" y="7175"/>
                    <a:pt x="2536" y="7258"/>
                  </a:cubicBezTo>
                  <a:cubicBezTo>
                    <a:pt x="2605" y="7296"/>
                    <a:pt x="2682" y="7334"/>
                    <a:pt x="2758" y="7366"/>
                  </a:cubicBezTo>
                  <a:cubicBezTo>
                    <a:pt x="2802" y="7379"/>
                    <a:pt x="2853" y="7398"/>
                    <a:pt x="2898" y="7417"/>
                  </a:cubicBezTo>
                  <a:cubicBezTo>
                    <a:pt x="2796" y="7334"/>
                    <a:pt x="2701" y="7239"/>
                    <a:pt x="2612" y="7137"/>
                  </a:cubicBezTo>
                  <a:cubicBezTo>
                    <a:pt x="2598" y="7123"/>
                    <a:pt x="2608" y="7105"/>
                    <a:pt x="2623" y="7105"/>
                  </a:cubicBezTo>
                  <a:cubicBezTo>
                    <a:pt x="2627" y="7105"/>
                    <a:pt x="2632" y="7107"/>
                    <a:pt x="2637" y="7112"/>
                  </a:cubicBezTo>
                  <a:cubicBezTo>
                    <a:pt x="2815" y="7251"/>
                    <a:pt x="3006" y="7372"/>
                    <a:pt x="3203" y="7480"/>
                  </a:cubicBezTo>
                  <a:cubicBezTo>
                    <a:pt x="3552" y="7665"/>
                    <a:pt x="3934" y="7785"/>
                    <a:pt x="4328" y="7836"/>
                  </a:cubicBezTo>
                  <a:cubicBezTo>
                    <a:pt x="4478" y="7856"/>
                    <a:pt x="4629" y="7864"/>
                    <a:pt x="4782" y="7864"/>
                  </a:cubicBezTo>
                  <a:cubicBezTo>
                    <a:pt x="4829" y="7864"/>
                    <a:pt x="4877" y="7863"/>
                    <a:pt x="4925" y="7862"/>
                  </a:cubicBezTo>
                  <a:cubicBezTo>
                    <a:pt x="5109" y="7849"/>
                    <a:pt x="5287" y="7811"/>
                    <a:pt x="5471" y="7792"/>
                  </a:cubicBezTo>
                  <a:lnTo>
                    <a:pt x="5497" y="7792"/>
                  </a:lnTo>
                  <a:lnTo>
                    <a:pt x="5510" y="7785"/>
                  </a:lnTo>
                  <a:lnTo>
                    <a:pt x="5541" y="7760"/>
                  </a:lnTo>
                  <a:lnTo>
                    <a:pt x="5554" y="7747"/>
                  </a:lnTo>
                  <a:lnTo>
                    <a:pt x="5560" y="7741"/>
                  </a:lnTo>
                  <a:cubicBezTo>
                    <a:pt x="5567" y="7734"/>
                    <a:pt x="5573" y="7722"/>
                    <a:pt x="5586" y="7709"/>
                  </a:cubicBezTo>
                  <a:lnTo>
                    <a:pt x="5586" y="7703"/>
                  </a:lnTo>
                  <a:cubicBezTo>
                    <a:pt x="5592" y="7703"/>
                    <a:pt x="5592" y="7696"/>
                    <a:pt x="5592" y="7690"/>
                  </a:cubicBezTo>
                  <a:cubicBezTo>
                    <a:pt x="5599" y="7671"/>
                    <a:pt x="5611" y="7658"/>
                    <a:pt x="5630" y="7645"/>
                  </a:cubicBezTo>
                  <a:cubicBezTo>
                    <a:pt x="5635" y="7644"/>
                    <a:pt x="5640" y="7643"/>
                    <a:pt x="5644" y="7643"/>
                  </a:cubicBezTo>
                  <a:cubicBezTo>
                    <a:pt x="5658" y="7643"/>
                    <a:pt x="5670" y="7650"/>
                    <a:pt x="5675" y="7665"/>
                  </a:cubicBezTo>
                  <a:cubicBezTo>
                    <a:pt x="5688" y="7684"/>
                    <a:pt x="5681" y="7709"/>
                    <a:pt x="5675" y="7722"/>
                  </a:cubicBezTo>
                  <a:cubicBezTo>
                    <a:pt x="5662" y="7741"/>
                    <a:pt x="5656" y="7754"/>
                    <a:pt x="5649" y="7766"/>
                  </a:cubicBezTo>
                  <a:cubicBezTo>
                    <a:pt x="5630" y="7792"/>
                    <a:pt x="5611" y="7811"/>
                    <a:pt x="5586" y="7830"/>
                  </a:cubicBezTo>
                  <a:cubicBezTo>
                    <a:pt x="5573" y="7836"/>
                    <a:pt x="5560" y="7849"/>
                    <a:pt x="5548" y="7855"/>
                  </a:cubicBezTo>
                  <a:cubicBezTo>
                    <a:pt x="5541" y="7862"/>
                    <a:pt x="5535" y="7862"/>
                    <a:pt x="5535" y="7868"/>
                  </a:cubicBezTo>
                  <a:lnTo>
                    <a:pt x="5516" y="7874"/>
                  </a:lnTo>
                  <a:cubicBezTo>
                    <a:pt x="5541" y="7919"/>
                    <a:pt x="5560" y="7970"/>
                    <a:pt x="5580" y="8014"/>
                  </a:cubicBezTo>
                  <a:cubicBezTo>
                    <a:pt x="5605" y="8084"/>
                    <a:pt x="5637" y="8154"/>
                    <a:pt x="5668" y="8224"/>
                  </a:cubicBezTo>
                  <a:cubicBezTo>
                    <a:pt x="5732" y="8357"/>
                    <a:pt x="5796" y="8491"/>
                    <a:pt x="5859" y="8618"/>
                  </a:cubicBezTo>
                  <a:cubicBezTo>
                    <a:pt x="5961" y="8815"/>
                    <a:pt x="6069" y="8993"/>
                    <a:pt x="6177" y="9177"/>
                  </a:cubicBezTo>
                  <a:cubicBezTo>
                    <a:pt x="6342" y="9444"/>
                    <a:pt x="6520" y="9711"/>
                    <a:pt x="6698" y="9971"/>
                  </a:cubicBezTo>
                  <a:cubicBezTo>
                    <a:pt x="6844" y="10175"/>
                    <a:pt x="6990" y="10359"/>
                    <a:pt x="7238" y="10442"/>
                  </a:cubicBezTo>
                  <a:cubicBezTo>
                    <a:pt x="7353" y="10473"/>
                    <a:pt x="7473" y="10486"/>
                    <a:pt x="7588" y="10486"/>
                  </a:cubicBezTo>
                  <a:lnTo>
                    <a:pt x="7785" y="10486"/>
                  </a:lnTo>
                  <a:cubicBezTo>
                    <a:pt x="7708" y="10423"/>
                    <a:pt x="7638" y="10359"/>
                    <a:pt x="7569" y="10289"/>
                  </a:cubicBezTo>
                  <a:cubicBezTo>
                    <a:pt x="7289" y="9978"/>
                    <a:pt x="7060" y="9635"/>
                    <a:pt x="6889" y="9260"/>
                  </a:cubicBezTo>
                  <a:cubicBezTo>
                    <a:pt x="6850" y="9190"/>
                    <a:pt x="6819" y="9120"/>
                    <a:pt x="6781" y="9050"/>
                  </a:cubicBezTo>
                  <a:cubicBezTo>
                    <a:pt x="6776" y="9041"/>
                    <a:pt x="6784" y="9032"/>
                    <a:pt x="6794" y="9032"/>
                  </a:cubicBezTo>
                  <a:cubicBezTo>
                    <a:pt x="6798" y="9032"/>
                    <a:pt x="6802" y="9033"/>
                    <a:pt x="6806" y="9037"/>
                  </a:cubicBezTo>
                  <a:cubicBezTo>
                    <a:pt x="6863" y="9132"/>
                    <a:pt x="6920" y="9234"/>
                    <a:pt x="6984" y="9329"/>
                  </a:cubicBezTo>
                  <a:cubicBezTo>
                    <a:pt x="7060" y="9457"/>
                    <a:pt x="7143" y="9590"/>
                    <a:pt x="7232" y="9717"/>
                  </a:cubicBezTo>
                  <a:cubicBezTo>
                    <a:pt x="7372" y="9927"/>
                    <a:pt x="7537" y="10124"/>
                    <a:pt x="7721" y="10302"/>
                  </a:cubicBezTo>
                  <a:cubicBezTo>
                    <a:pt x="8020" y="10581"/>
                    <a:pt x="8407" y="10785"/>
                    <a:pt x="8833" y="10791"/>
                  </a:cubicBezTo>
                  <a:cubicBezTo>
                    <a:pt x="8845" y="10791"/>
                    <a:pt x="8856" y="10792"/>
                    <a:pt x="8867" y="10792"/>
                  </a:cubicBezTo>
                  <a:cubicBezTo>
                    <a:pt x="9059" y="10792"/>
                    <a:pt x="9250" y="10741"/>
                    <a:pt x="9424" y="10651"/>
                  </a:cubicBezTo>
                  <a:cubicBezTo>
                    <a:pt x="9469" y="10626"/>
                    <a:pt x="9513" y="10600"/>
                    <a:pt x="9558" y="10562"/>
                  </a:cubicBezTo>
                  <a:cubicBezTo>
                    <a:pt x="9570" y="10543"/>
                    <a:pt x="9570" y="10537"/>
                    <a:pt x="9564" y="10505"/>
                  </a:cubicBezTo>
                  <a:cubicBezTo>
                    <a:pt x="9545" y="10492"/>
                    <a:pt x="9526" y="10473"/>
                    <a:pt x="9507" y="10461"/>
                  </a:cubicBezTo>
                  <a:cubicBezTo>
                    <a:pt x="9411" y="10384"/>
                    <a:pt x="9316" y="10308"/>
                    <a:pt x="9214" y="10226"/>
                  </a:cubicBezTo>
                  <a:cubicBezTo>
                    <a:pt x="8840" y="9933"/>
                    <a:pt x="8484" y="9609"/>
                    <a:pt x="8147" y="9266"/>
                  </a:cubicBezTo>
                  <a:cubicBezTo>
                    <a:pt x="7994" y="9101"/>
                    <a:pt x="7848" y="8929"/>
                    <a:pt x="7715" y="8738"/>
                  </a:cubicBezTo>
                  <a:cubicBezTo>
                    <a:pt x="7632" y="8630"/>
                    <a:pt x="7562" y="8516"/>
                    <a:pt x="7499" y="8395"/>
                  </a:cubicBezTo>
                  <a:cubicBezTo>
                    <a:pt x="7454" y="8319"/>
                    <a:pt x="7416" y="8236"/>
                    <a:pt x="7391" y="8148"/>
                  </a:cubicBezTo>
                  <a:cubicBezTo>
                    <a:pt x="7382" y="8130"/>
                    <a:pt x="7398" y="8109"/>
                    <a:pt x="7417" y="8109"/>
                  </a:cubicBezTo>
                  <a:cubicBezTo>
                    <a:pt x="7425" y="8109"/>
                    <a:pt x="7434" y="8113"/>
                    <a:pt x="7441" y="8122"/>
                  </a:cubicBezTo>
                  <a:cubicBezTo>
                    <a:pt x="7556" y="8287"/>
                    <a:pt x="7658" y="8465"/>
                    <a:pt x="7778" y="8637"/>
                  </a:cubicBezTo>
                  <a:cubicBezTo>
                    <a:pt x="7816" y="8688"/>
                    <a:pt x="7848" y="8738"/>
                    <a:pt x="7893" y="8783"/>
                  </a:cubicBezTo>
                  <a:cubicBezTo>
                    <a:pt x="8058" y="8999"/>
                    <a:pt x="8242" y="9202"/>
                    <a:pt x="8433" y="9393"/>
                  </a:cubicBezTo>
                  <a:cubicBezTo>
                    <a:pt x="8617" y="9571"/>
                    <a:pt x="8814" y="9743"/>
                    <a:pt x="9011" y="9908"/>
                  </a:cubicBezTo>
                  <a:cubicBezTo>
                    <a:pt x="9113" y="9990"/>
                    <a:pt x="9214" y="10073"/>
                    <a:pt x="9316" y="10156"/>
                  </a:cubicBezTo>
                  <a:cubicBezTo>
                    <a:pt x="9342" y="10175"/>
                    <a:pt x="9367" y="10200"/>
                    <a:pt x="9399" y="10219"/>
                  </a:cubicBezTo>
                  <a:cubicBezTo>
                    <a:pt x="9399" y="10143"/>
                    <a:pt x="9373" y="10067"/>
                    <a:pt x="9323" y="10003"/>
                  </a:cubicBezTo>
                  <a:cubicBezTo>
                    <a:pt x="9253" y="9908"/>
                    <a:pt x="9164" y="9812"/>
                    <a:pt x="9087" y="9717"/>
                  </a:cubicBezTo>
                  <a:cubicBezTo>
                    <a:pt x="8693" y="9247"/>
                    <a:pt x="8299" y="8783"/>
                    <a:pt x="7912" y="8306"/>
                  </a:cubicBezTo>
                  <a:cubicBezTo>
                    <a:pt x="7727" y="8084"/>
                    <a:pt x="7550" y="7862"/>
                    <a:pt x="7372" y="7639"/>
                  </a:cubicBezTo>
                  <a:cubicBezTo>
                    <a:pt x="7362" y="7625"/>
                    <a:pt x="7370" y="7615"/>
                    <a:pt x="7379" y="7615"/>
                  </a:cubicBezTo>
                  <a:cubicBezTo>
                    <a:pt x="7383" y="7615"/>
                    <a:pt x="7387" y="7617"/>
                    <a:pt x="7391" y="7620"/>
                  </a:cubicBezTo>
                  <a:cubicBezTo>
                    <a:pt x="7524" y="7766"/>
                    <a:pt x="7658" y="7912"/>
                    <a:pt x="7791" y="8059"/>
                  </a:cubicBezTo>
                  <a:cubicBezTo>
                    <a:pt x="7791" y="8065"/>
                    <a:pt x="7797" y="8065"/>
                    <a:pt x="7797" y="8071"/>
                  </a:cubicBezTo>
                  <a:lnTo>
                    <a:pt x="7855" y="8141"/>
                  </a:lnTo>
                  <a:cubicBezTo>
                    <a:pt x="7874" y="8148"/>
                    <a:pt x="7899" y="8148"/>
                    <a:pt x="7918" y="8148"/>
                  </a:cubicBezTo>
                  <a:cubicBezTo>
                    <a:pt x="7969" y="8135"/>
                    <a:pt x="8007" y="8103"/>
                    <a:pt x="8026" y="8059"/>
                  </a:cubicBezTo>
                  <a:cubicBezTo>
                    <a:pt x="8077" y="7957"/>
                    <a:pt x="8045" y="7836"/>
                    <a:pt x="8026" y="7734"/>
                  </a:cubicBezTo>
                  <a:cubicBezTo>
                    <a:pt x="7963" y="7385"/>
                    <a:pt x="7855" y="7048"/>
                    <a:pt x="7702" y="6730"/>
                  </a:cubicBezTo>
                  <a:cubicBezTo>
                    <a:pt x="7664" y="6648"/>
                    <a:pt x="7619" y="6578"/>
                    <a:pt x="7581" y="6502"/>
                  </a:cubicBezTo>
                  <a:lnTo>
                    <a:pt x="7581" y="6502"/>
                  </a:lnTo>
                  <a:cubicBezTo>
                    <a:pt x="7658" y="6680"/>
                    <a:pt x="7727" y="6864"/>
                    <a:pt x="7772" y="7048"/>
                  </a:cubicBezTo>
                  <a:cubicBezTo>
                    <a:pt x="7810" y="7182"/>
                    <a:pt x="7823" y="7321"/>
                    <a:pt x="7804" y="7455"/>
                  </a:cubicBezTo>
                  <a:cubicBezTo>
                    <a:pt x="7785" y="7544"/>
                    <a:pt x="7740" y="7645"/>
                    <a:pt x="7645" y="7671"/>
                  </a:cubicBezTo>
                  <a:cubicBezTo>
                    <a:pt x="7634" y="7673"/>
                    <a:pt x="7623" y="7674"/>
                    <a:pt x="7613" y="7674"/>
                  </a:cubicBezTo>
                  <a:cubicBezTo>
                    <a:pt x="7510" y="7674"/>
                    <a:pt x="7443" y="7568"/>
                    <a:pt x="7391" y="7493"/>
                  </a:cubicBezTo>
                  <a:cubicBezTo>
                    <a:pt x="7321" y="7379"/>
                    <a:pt x="7244" y="7258"/>
                    <a:pt x="7181" y="7143"/>
                  </a:cubicBezTo>
                  <a:cubicBezTo>
                    <a:pt x="7041" y="6902"/>
                    <a:pt x="6933" y="6648"/>
                    <a:pt x="6838" y="6387"/>
                  </a:cubicBezTo>
                  <a:cubicBezTo>
                    <a:pt x="6834" y="6370"/>
                    <a:pt x="6846" y="6359"/>
                    <a:pt x="6857" y="6359"/>
                  </a:cubicBezTo>
                  <a:cubicBezTo>
                    <a:pt x="6862" y="6359"/>
                    <a:pt x="6867" y="6362"/>
                    <a:pt x="6870" y="6368"/>
                  </a:cubicBezTo>
                  <a:cubicBezTo>
                    <a:pt x="6990" y="6622"/>
                    <a:pt x="7117" y="6870"/>
                    <a:pt x="7257" y="7105"/>
                  </a:cubicBezTo>
                  <a:cubicBezTo>
                    <a:pt x="7321" y="7213"/>
                    <a:pt x="7391" y="7321"/>
                    <a:pt x="7461" y="7423"/>
                  </a:cubicBezTo>
                  <a:cubicBezTo>
                    <a:pt x="7494" y="7471"/>
                    <a:pt x="7550" y="7574"/>
                    <a:pt x="7611" y="7574"/>
                  </a:cubicBezTo>
                  <a:cubicBezTo>
                    <a:pt x="7630" y="7574"/>
                    <a:pt x="7650" y="7564"/>
                    <a:pt x="7670" y="7537"/>
                  </a:cubicBezTo>
                  <a:cubicBezTo>
                    <a:pt x="7727" y="7448"/>
                    <a:pt x="7715" y="7321"/>
                    <a:pt x="7702" y="7226"/>
                  </a:cubicBezTo>
                  <a:cubicBezTo>
                    <a:pt x="7683" y="7099"/>
                    <a:pt x="7651" y="6978"/>
                    <a:pt x="7607" y="6857"/>
                  </a:cubicBezTo>
                  <a:cubicBezTo>
                    <a:pt x="7524" y="6629"/>
                    <a:pt x="7422" y="6406"/>
                    <a:pt x="7308" y="6190"/>
                  </a:cubicBezTo>
                  <a:lnTo>
                    <a:pt x="7283" y="6146"/>
                  </a:lnTo>
                  <a:lnTo>
                    <a:pt x="7283" y="6146"/>
                  </a:lnTo>
                  <a:cubicBezTo>
                    <a:pt x="7308" y="6241"/>
                    <a:pt x="7327" y="6368"/>
                    <a:pt x="7257" y="6444"/>
                  </a:cubicBezTo>
                  <a:cubicBezTo>
                    <a:pt x="7224" y="6481"/>
                    <a:pt x="7188" y="6496"/>
                    <a:pt x="7151" y="6496"/>
                  </a:cubicBezTo>
                  <a:cubicBezTo>
                    <a:pt x="7069" y="6496"/>
                    <a:pt x="6984" y="6423"/>
                    <a:pt x="6927" y="6375"/>
                  </a:cubicBezTo>
                  <a:cubicBezTo>
                    <a:pt x="6812" y="6273"/>
                    <a:pt x="6704" y="6171"/>
                    <a:pt x="6603" y="6069"/>
                  </a:cubicBezTo>
                  <a:cubicBezTo>
                    <a:pt x="6495" y="5961"/>
                    <a:pt x="6399" y="5847"/>
                    <a:pt x="6323" y="5714"/>
                  </a:cubicBezTo>
                  <a:cubicBezTo>
                    <a:pt x="6308" y="5694"/>
                    <a:pt x="6331" y="5667"/>
                    <a:pt x="6357" y="5667"/>
                  </a:cubicBezTo>
                  <a:cubicBezTo>
                    <a:pt x="6365" y="5667"/>
                    <a:pt x="6373" y="5670"/>
                    <a:pt x="6380" y="5675"/>
                  </a:cubicBezTo>
                  <a:cubicBezTo>
                    <a:pt x="6495" y="5777"/>
                    <a:pt x="6590" y="5898"/>
                    <a:pt x="6698" y="6012"/>
                  </a:cubicBezTo>
                  <a:cubicBezTo>
                    <a:pt x="6806" y="6120"/>
                    <a:pt x="6920" y="6228"/>
                    <a:pt x="7041" y="6324"/>
                  </a:cubicBezTo>
                  <a:cubicBezTo>
                    <a:pt x="7065" y="6343"/>
                    <a:pt x="7110" y="6386"/>
                    <a:pt x="7147" y="6386"/>
                  </a:cubicBezTo>
                  <a:cubicBezTo>
                    <a:pt x="7159" y="6386"/>
                    <a:pt x="7171" y="6381"/>
                    <a:pt x="7181" y="6368"/>
                  </a:cubicBezTo>
                  <a:cubicBezTo>
                    <a:pt x="7200" y="6330"/>
                    <a:pt x="7206" y="6286"/>
                    <a:pt x="7194" y="6247"/>
                  </a:cubicBezTo>
                  <a:cubicBezTo>
                    <a:pt x="7175" y="6114"/>
                    <a:pt x="7124" y="5993"/>
                    <a:pt x="7060" y="5872"/>
                  </a:cubicBezTo>
                  <a:cubicBezTo>
                    <a:pt x="6933" y="5644"/>
                    <a:pt x="6800" y="5421"/>
                    <a:pt x="6647" y="5205"/>
                  </a:cubicBezTo>
                  <a:cubicBezTo>
                    <a:pt x="6495" y="5002"/>
                    <a:pt x="6336" y="4805"/>
                    <a:pt x="6171" y="4614"/>
                  </a:cubicBezTo>
                  <a:cubicBezTo>
                    <a:pt x="6037" y="4468"/>
                    <a:pt x="5904" y="4328"/>
                    <a:pt x="5764" y="4195"/>
                  </a:cubicBezTo>
                  <a:lnTo>
                    <a:pt x="5751" y="4195"/>
                  </a:lnTo>
                  <a:cubicBezTo>
                    <a:pt x="5726" y="4176"/>
                    <a:pt x="5707" y="4157"/>
                    <a:pt x="5681" y="4138"/>
                  </a:cubicBezTo>
                  <a:lnTo>
                    <a:pt x="5624" y="4074"/>
                  </a:lnTo>
                  <a:lnTo>
                    <a:pt x="5573" y="4017"/>
                  </a:lnTo>
                  <a:cubicBezTo>
                    <a:pt x="5573" y="4023"/>
                    <a:pt x="5573" y="4030"/>
                    <a:pt x="5573" y="4030"/>
                  </a:cubicBezTo>
                  <a:cubicBezTo>
                    <a:pt x="5569" y="4045"/>
                    <a:pt x="5558" y="4056"/>
                    <a:pt x="5547" y="4056"/>
                  </a:cubicBezTo>
                  <a:cubicBezTo>
                    <a:pt x="5540" y="4056"/>
                    <a:pt x="5534" y="4052"/>
                    <a:pt x="5529" y="4042"/>
                  </a:cubicBezTo>
                  <a:cubicBezTo>
                    <a:pt x="5478" y="3941"/>
                    <a:pt x="5440" y="3833"/>
                    <a:pt x="5421" y="3718"/>
                  </a:cubicBezTo>
                  <a:cubicBezTo>
                    <a:pt x="5408" y="3667"/>
                    <a:pt x="5389" y="3623"/>
                    <a:pt x="5376" y="3578"/>
                  </a:cubicBezTo>
                  <a:cubicBezTo>
                    <a:pt x="5351" y="3515"/>
                    <a:pt x="5325" y="3451"/>
                    <a:pt x="5306" y="3388"/>
                  </a:cubicBezTo>
                  <a:cubicBezTo>
                    <a:pt x="5274" y="3311"/>
                    <a:pt x="5236" y="3242"/>
                    <a:pt x="5198" y="3159"/>
                  </a:cubicBezTo>
                  <a:cubicBezTo>
                    <a:pt x="5192" y="3165"/>
                    <a:pt x="5184" y="3169"/>
                    <a:pt x="5176" y="3169"/>
                  </a:cubicBezTo>
                  <a:cubicBezTo>
                    <a:pt x="5168" y="3169"/>
                    <a:pt x="5160" y="3165"/>
                    <a:pt x="5154" y="3159"/>
                  </a:cubicBezTo>
                  <a:cubicBezTo>
                    <a:pt x="5103" y="3095"/>
                    <a:pt x="5058" y="3026"/>
                    <a:pt x="5020" y="2949"/>
                  </a:cubicBezTo>
                  <a:cubicBezTo>
                    <a:pt x="4976" y="2886"/>
                    <a:pt x="4938" y="2816"/>
                    <a:pt x="4887" y="2752"/>
                  </a:cubicBezTo>
                  <a:cubicBezTo>
                    <a:pt x="4836" y="2682"/>
                    <a:pt x="4785" y="2619"/>
                    <a:pt x="4734" y="2555"/>
                  </a:cubicBezTo>
                  <a:lnTo>
                    <a:pt x="4677" y="2485"/>
                  </a:lnTo>
                  <a:cubicBezTo>
                    <a:pt x="4671" y="2492"/>
                    <a:pt x="4664" y="2492"/>
                    <a:pt x="4658" y="2498"/>
                  </a:cubicBezTo>
                  <a:lnTo>
                    <a:pt x="4658" y="2504"/>
                  </a:lnTo>
                  <a:cubicBezTo>
                    <a:pt x="4666" y="2539"/>
                    <a:pt x="4639" y="2559"/>
                    <a:pt x="4614" y="2559"/>
                  </a:cubicBezTo>
                  <a:cubicBezTo>
                    <a:pt x="4597" y="2559"/>
                    <a:pt x="4581" y="2550"/>
                    <a:pt x="4575" y="2530"/>
                  </a:cubicBezTo>
                  <a:cubicBezTo>
                    <a:pt x="4550" y="2479"/>
                    <a:pt x="4525" y="2428"/>
                    <a:pt x="4499" y="2377"/>
                  </a:cubicBezTo>
                  <a:cubicBezTo>
                    <a:pt x="4499" y="2384"/>
                    <a:pt x="4499" y="2390"/>
                    <a:pt x="4499" y="2396"/>
                  </a:cubicBezTo>
                  <a:cubicBezTo>
                    <a:pt x="4495" y="2406"/>
                    <a:pt x="4490" y="2412"/>
                    <a:pt x="4483" y="2412"/>
                  </a:cubicBezTo>
                  <a:cubicBezTo>
                    <a:pt x="4480" y="2412"/>
                    <a:pt x="4477" y="2411"/>
                    <a:pt x="4474" y="2409"/>
                  </a:cubicBezTo>
                  <a:cubicBezTo>
                    <a:pt x="4442" y="2409"/>
                    <a:pt x="4429" y="2377"/>
                    <a:pt x="4410" y="2346"/>
                  </a:cubicBezTo>
                  <a:cubicBezTo>
                    <a:pt x="4391" y="2314"/>
                    <a:pt x="4366" y="2276"/>
                    <a:pt x="4353" y="2257"/>
                  </a:cubicBezTo>
                  <a:cubicBezTo>
                    <a:pt x="4340" y="2238"/>
                    <a:pt x="4321" y="2218"/>
                    <a:pt x="4309" y="2206"/>
                  </a:cubicBezTo>
                  <a:lnTo>
                    <a:pt x="4309" y="2206"/>
                  </a:lnTo>
                  <a:cubicBezTo>
                    <a:pt x="4321" y="2231"/>
                    <a:pt x="4334" y="2263"/>
                    <a:pt x="4334" y="2295"/>
                  </a:cubicBezTo>
                  <a:cubicBezTo>
                    <a:pt x="4330" y="2307"/>
                    <a:pt x="4320" y="2314"/>
                    <a:pt x="4311" y="2314"/>
                  </a:cubicBezTo>
                  <a:cubicBezTo>
                    <a:pt x="4306" y="2314"/>
                    <a:pt x="4300" y="2312"/>
                    <a:pt x="4296" y="2307"/>
                  </a:cubicBezTo>
                  <a:cubicBezTo>
                    <a:pt x="4239" y="2257"/>
                    <a:pt x="4194" y="2193"/>
                    <a:pt x="4156" y="2129"/>
                  </a:cubicBezTo>
                  <a:cubicBezTo>
                    <a:pt x="4131" y="2091"/>
                    <a:pt x="4099" y="2053"/>
                    <a:pt x="4067" y="2021"/>
                  </a:cubicBezTo>
                  <a:cubicBezTo>
                    <a:pt x="3997" y="1990"/>
                    <a:pt x="3927" y="1945"/>
                    <a:pt x="3851" y="1920"/>
                  </a:cubicBezTo>
                  <a:cubicBezTo>
                    <a:pt x="3762" y="1882"/>
                    <a:pt x="3667" y="1856"/>
                    <a:pt x="3565" y="1837"/>
                  </a:cubicBezTo>
                  <a:cubicBezTo>
                    <a:pt x="3508" y="1831"/>
                    <a:pt x="3451" y="1824"/>
                    <a:pt x="3393" y="1824"/>
                  </a:cubicBezTo>
                  <a:cubicBezTo>
                    <a:pt x="3375" y="1824"/>
                    <a:pt x="3357" y="1823"/>
                    <a:pt x="3339" y="1823"/>
                  </a:cubicBezTo>
                  <a:cubicBezTo>
                    <a:pt x="3216" y="1823"/>
                    <a:pt x="3090" y="1841"/>
                    <a:pt x="2974" y="1869"/>
                  </a:cubicBezTo>
                  <a:cubicBezTo>
                    <a:pt x="2972" y="1869"/>
                    <a:pt x="2970" y="1870"/>
                    <a:pt x="2968" y="1870"/>
                  </a:cubicBezTo>
                  <a:cubicBezTo>
                    <a:pt x="2942" y="1870"/>
                    <a:pt x="2938" y="1830"/>
                    <a:pt x="2961" y="1824"/>
                  </a:cubicBezTo>
                  <a:cubicBezTo>
                    <a:pt x="3025" y="1799"/>
                    <a:pt x="3088" y="1774"/>
                    <a:pt x="3152" y="1761"/>
                  </a:cubicBezTo>
                  <a:cubicBezTo>
                    <a:pt x="3196" y="1748"/>
                    <a:pt x="3235" y="1748"/>
                    <a:pt x="3273" y="1742"/>
                  </a:cubicBezTo>
                  <a:cubicBezTo>
                    <a:pt x="3312" y="1740"/>
                    <a:pt x="3351" y="1738"/>
                    <a:pt x="3389" y="1738"/>
                  </a:cubicBezTo>
                  <a:cubicBezTo>
                    <a:pt x="3455" y="1738"/>
                    <a:pt x="3520" y="1742"/>
                    <a:pt x="3584" y="1755"/>
                  </a:cubicBezTo>
                  <a:cubicBezTo>
                    <a:pt x="3654" y="1761"/>
                    <a:pt x="3724" y="1780"/>
                    <a:pt x="3794" y="1799"/>
                  </a:cubicBezTo>
                  <a:cubicBezTo>
                    <a:pt x="3737" y="1767"/>
                    <a:pt x="3673" y="1735"/>
                    <a:pt x="3610" y="1710"/>
                  </a:cubicBezTo>
                  <a:cubicBezTo>
                    <a:pt x="3586" y="1698"/>
                    <a:pt x="3595" y="1659"/>
                    <a:pt x="3617" y="1659"/>
                  </a:cubicBezTo>
                  <a:cubicBezTo>
                    <a:pt x="3619" y="1659"/>
                    <a:pt x="3621" y="1659"/>
                    <a:pt x="3622" y="1659"/>
                  </a:cubicBezTo>
                  <a:cubicBezTo>
                    <a:pt x="3737" y="1691"/>
                    <a:pt x="3845" y="1742"/>
                    <a:pt x="3946" y="1805"/>
                  </a:cubicBezTo>
                  <a:lnTo>
                    <a:pt x="3921" y="1780"/>
                  </a:lnTo>
                  <a:cubicBezTo>
                    <a:pt x="3904" y="1763"/>
                    <a:pt x="3917" y="1741"/>
                    <a:pt x="3938" y="1741"/>
                  </a:cubicBezTo>
                  <a:cubicBezTo>
                    <a:pt x="3941" y="1741"/>
                    <a:pt x="3944" y="1741"/>
                    <a:pt x="3946" y="1742"/>
                  </a:cubicBezTo>
                  <a:cubicBezTo>
                    <a:pt x="4010" y="1786"/>
                    <a:pt x="4073" y="1837"/>
                    <a:pt x="4131" y="1888"/>
                  </a:cubicBezTo>
                  <a:lnTo>
                    <a:pt x="4080" y="1831"/>
                  </a:lnTo>
                  <a:cubicBezTo>
                    <a:pt x="4059" y="1815"/>
                    <a:pt x="4072" y="1787"/>
                    <a:pt x="4091" y="1787"/>
                  </a:cubicBezTo>
                  <a:cubicBezTo>
                    <a:pt x="4096" y="1787"/>
                    <a:pt x="4100" y="1789"/>
                    <a:pt x="4105" y="1793"/>
                  </a:cubicBezTo>
                  <a:cubicBezTo>
                    <a:pt x="4220" y="1894"/>
                    <a:pt x="4321" y="2002"/>
                    <a:pt x="4417" y="2117"/>
                  </a:cubicBezTo>
                  <a:cubicBezTo>
                    <a:pt x="4455" y="2174"/>
                    <a:pt x="4499" y="2231"/>
                    <a:pt x="4531" y="2295"/>
                  </a:cubicBezTo>
                  <a:lnTo>
                    <a:pt x="4531" y="2282"/>
                  </a:lnTo>
                  <a:cubicBezTo>
                    <a:pt x="4525" y="2244"/>
                    <a:pt x="4512" y="2206"/>
                    <a:pt x="4499" y="2168"/>
                  </a:cubicBezTo>
                  <a:cubicBezTo>
                    <a:pt x="4480" y="2136"/>
                    <a:pt x="4467" y="2098"/>
                    <a:pt x="4461" y="2060"/>
                  </a:cubicBezTo>
                  <a:cubicBezTo>
                    <a:pt x="4461" y="2045"/>
                    <a:pt x="4473" y="2030"/>
                    <a:pt x="4487" y="2030"/>
                  </a:cubicBezTo>
                  <a:cubicBezTo>
                    <a:pt x="4491" y="2030"/>
                    <a:pt x="4495" y="2031"/>
                    <a:pt x="4499" y="2034"/>
                  </a:cubicBezTo>
                  <a:cubicBezTo>
                    <a:pt x="4512" y="2047"/>
                    <a:pt x="4518" y="2053"/>
                    <a:pt x="4525" y="2066"/>
                  </a:cubicBezTo>
                  <a:cubicBezTo>
                    <a:pt x="4512" y="2015"/>
                    <a:pt x="4499" y="1958"/>
                    <a:pt x="4480" y="1907"/>
                  </a:cubicBezTo>
                  <a:cubicBezTo>
                    <a:pt x="4417" y="1710"/>
                    <a:pt x="4321" y="1526"/>
                    <a:pt x="4207" y="1354"/>
                  </a:cubicBezTo>
                  <a:cubicBezTo>
                    <a:pt x="4193" y="1340"/>
                    <a:pt x="4207" y="1322"/>
                    <a:pt x="4223" y="1322"/>
                  </a:cubicBezTo>
                  <a:cubicBezTo>
                    <a:pt x="4228" y="1322"/>
                    <a:pt x="4234" y="1324"/>
                    <a:pt x="4239" y="1329"/>
                  </a:cubicBezTo>
                  <a:cubicBezTo>
                    <a:pt x="4366" y="1494"/>
                    <a:pt x="4474" y="1672"/>
                    <a:pt x="4556" y="1863"/>
                  </a:cubicBezTo>
                  <a:cubicBezTo>
                    <a:pt x="4537" y="1774"/>
                    <a:pt x="4512" y="1685"/>
                    <a:pt x="4474" y="1602"/>
                  </a:cubicBezTo>
                  <a:cubicBezTo>
                    <a:pt x="4467" y="1589"/>
                    <a:pt x="4480" y="1577"/>
                    <a:pt x="4493" y="1570"/>
                  </a:cubicBezTo>
                  <a:cubicBezTo>
                    <a:pt x="4436" y="1462"/>
                    <a:pt x="4366" y="1361"/>
                    <a:pt x="4290" y="1265"/>
                  </a:cubicBezTo>
                  <a:lnTo>
                    <a:pt x="4264" y="1233"/>
                  </a:lnTo>
                  <a:cubicBezTo>
                    <a:pt x="4086" y="1030"/>
                    <a:pt x="3857" y="865"/>
                    <a:pt x="3610" y="757"/>
                  </a:cubicBezTo>
                  <a:cubicBezTo>
                    <a:pt x="3580" y="745"/>
                    <a:pt x="3594" y="712"/>
                    <a:pt x="3622" y="712"/>
                  </a:cubicBezTo>
                  <a:cubicBezTo>
                    <a:pt x="3624" y="712"/>
                    <a:pt x="3626" y="712"/>
                    <a:pt x="3629" y="712"/>
                  </a:cubicBezTo>
                  <a:cubicBezTo>
                    <a:pt x="3870" y="789"/>
                    <a:pt x="4093" y="922"/>
                    <a:pt x="4277" y="1100"/>
                  </a:cubicBezTo>
                  <a:cubicBezTo>
                    <a:pt x="4201" y="998"/>
                    <a:pt x="4112" y="903"/>
                    <a:pt x="4016" y="820"/>
                  </a:cubicBezTo>
                  <a:cubicBezTo>
                    <a:pt x="3995" y="804"/>
                    <a:pt x="4009" y="779"/>
                    <a:pt x="4030" y="779"/>
                  </a:cubicBezTo>
                  <a:cubicBezTo>
                    <a:pt x="4034" y="779"/>
                    <a:pt x="4038" y="780"/>
                    <a:pt x="4042" y="782"/>
                  </a:cubicBezTo>
                  <a:cubicBezTo>
                    <a:pt x="4188" y="878"/>
                    <a:pt x="4315" y="1005"/>
                    <a:pt x="4423" y="1144"/>
                  </a:cubicBezTo>
                  <a:cubicBezTo>
                    <a:pt x="4372" y="1062"/>
                    <a:pt x="4321" y="979"/>
                    <a:pt x="4264" y="903"/>
                  </a:cubicBezTo>
                  <a:cubicBezTo>
                    <a:pt x="4181" y="795"/>
                    <a:pt x="4093" y="700"/>
                    <a:pt x="3984" y="617"/>
                  </a:cubicBezTo>
                  <a:cubicBezTo>
                    <a:pt x="3908" y="566"/>
                    <a:pt x="3832" y="515"/>
                    <a:pt x="3756" y="465"/>
                  </a:cubicBezTo>
                  <a:lnTo>
                    <a:pt x="3667" y="414"/>
                  </a:lnTo>
                  <a:cubicBezTo>
                    <a:pt x="3428" y="294"/>
                    <a:pt x="3164" y="236"/>
                    <a:pt x="2896" y="236"/>
                  </a:cubicBezTo>
                  <a:cubicBezTo>
                    <a:pt x="2808" y="236"/>
                    <a:pt x="2719" y="242"/>
                    <a:pt x="2631" y="255"/>
                  </a:cubicBezTo>
                  <a:cubicBezTo>
                    <a:pt x="2629" y="255"/>
                    <a:pt x="2628" y="255"/>
                    <a:pt x="2627" y="255"/>
                  </a:cubicBezTo>
                  <a:cubicBezTo>
                    <a:pt x="2604" y="255"/>
                    <a:pt x="2595" y="210"/>
                    <a:pt x="2625" y="210"/>
                  </a:cubicBezTo>
                  <a:cubicBezTo>
                    <a:pt x="2752" y="178"/>
                    <a:pt x="2885" y="164"/>
                    <a:pt x="3017" y="164"/>
                  </a:cubicBezTo>
                  <a:cubicBezTo>
                    <a:pt x="3043" y="164"/>
                    <a:pt x="3069" y="165"/>
                    <a:pt x="3095" y="166"/>
                  </a:cubicBezTo>
                  <a:cubicBezTo>
                    <a:pt x="2866" y="102"/>
                    <a:pt x="2625" y="71"/>
                    <a:pt x="2383" y="71"/>
                  </a:cubicBezTo>
                  <a:cubicBezTo>
                    <a:pt x="2123" y="71"/>
                    <a:pt x="1868" y="109"/>
                    <a:pt x="1620" y="185"/>
                  </a:cubicBezTo>
                  <a:cubicBezTo>
                    <a:pt x="1551" y="217"/>
                    <a:pt x="1481" y="248"/>
                    <a:pt x="1417" y="287"/>
                  </a:cubicBezTo>
                  <a:cubicBezTo>
                    <a:pt x="1413" y="289"/>
                    <a:pt x="1409" y="291"/>
                    <a:pt x="1404" y="291"/>
                  </a:cubicBezTo>
                  <a:cubicBezTo>
                    <a:pt x="1390" y="291"/>
                    <a:pt x="1379" y="276"/>
                    <a:pt x="1379" y="261"/>
                  </a:cubicBezTo>
                  <a:lnTo>
                    <a:pt x="1309" y="287"/>
                  </a:lnTo>
                  <a:cubicBezTo>
                    <a:pt x="1307" y="287"/>
                    <a:pt x="1305" y="288"/>
                    <a:pt x="1303" y="288"/>
                  </a:cubicBezTo>
                  <a:cubicBezTo>
                    <a:pt x="1286" y="288"/>
                    <a:pt x="1273" y="266"/>
                    <a:pt x="1290" y="255"/>
                  </a:cubicBezTo>
                  <a:cubicBezTo>
                    <a:pt x="1417" y="179"/>
                    <a:pt x="1551" y="121"/>
                    <a:pt x="1690" y="77"/>
                  </a:cubicBezTo>
                  <a:cubicBezTo>
                    <a:pt x="1744" y="55"/>
                    <a:pt x="1803" y="29"/>
                    <a:pt x="1862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80"/>
            <p:cNvSpPr/>
            <p:nvPr/>
          </p:nvSpPr>
          <p:spPr>
            <a:xfrm flipH="1">
              <a:off x="202586" y="4931804"/>
              <a:ext cx="312265" cy="103474"/>
            </a:xfrm>
            <a:custGeom>
              <a:rect b="b" l="l" r="r" t="t"/>
              <a:pathLst>
                <a:path extrusionOk="0" h="674" w="2034">
                  <a:moveTo>
                    <a:pt x="0" y="0"/>
                  </a:moveTo>
                  <a:lnTo>
                    <a:pt x="0" y="0"/>
                  </a:lnTo>
                  <a:cubicBezTo>
                    <a:pt x="19" y="89"/>
                    <a:pt x="39" y="172"/>
                    <a:pt x="64" y="261"/>
                  </a:cubicBezTo>
                  <a:cubicBezTo>
                    <a:pt x="77" y="312"/>
                    <a:pt x="96" y="362"/>
                    <a:pt x="121" y="413"/>
                  </a:cubicBezTo>
                  <a:cubicBezTo>
                    <a:pt x="159" y="399"/>
                    <a:pt x="201" y="392"/>
                    <a:pt x="244" y="392"/>
                  </a:cubicBezTo>
                  <a:cubicBezTo>
                    <a:pt x="258" y="392"/>
                    <a:pt x="272" y="393"/>
                    <a:pt x="286" y="394"/>
                  </a:cubicBezTo>
                  <a:cubicBezTo>
                    <a:pt x="344" y="401"/>
                    <a:pt x="401" y="420"/>
                    <a:pt x="452" y="451"/>
                  </a:cubicBezTo>
                  <a:cubicBezTo>
                    <a:pt x="509" y="483"/>
                    <a:pt x="547" y="540"/>
                    <a:pt x="560" y="604"/>
                  </a:cubicBezTo>
                  <a:cubicBezTo>
                    <a:pt x="560" y="629"/>
                    <a:pt x="553" y="655"/>
                    <a:pt x="534" y="674"/>
                  </a:cubicBezTo>
                  <a:cubicBezTo>
                    <a:pt x="738" y="655"/>
                    <a:pt x="941" y="648"/>
                    <a:pt x="1144" y="636"/>
                  </a:cubicBezTo>
                  <a:lnTo>
                    <a:pt x="2034" y="585"/>
                  </a:lnTo>
                  <a:cubicBezTo>
                    <a:pt x="1983" y="585"/>
                    <a:pt x="1926" y="585"/>
                    <a:pt x="1875" y="578"/>
                  </a:cubicBezTo>
                  <a:cubicBezTo>
                    <a:pt x="1589" y="547"/>
                    <a:pt x="1316" y="439"/>
                    <a:pt x="1081" y="267"/>
                  </a:cubicBezTo>
                  <a:cubicBezTo>
                    <a:pt x="988" y="287"/>
                    <a:pt x="893" y="295"/>
                    <a:pt x="796" y="295"/>
                  </a:cubicBezTo>
                  <a:cubicBezTo>
                    <a:pt x="766" y="295"/>
                    <a:pt x="736" y="294"/>
                    <a:pt x="706" y="293"/>
                  </a:cubicBezTo>
                  <a:cubicBezTo>
                    <a:pt x="566" y="286"/>
                    <a:pt x="433" y="261"/>
                    <a:pt x="305" y="216"/>
                  </a:cubicBezTo>
                  <a:cubicBezTo>
                    <a:pt x="191" y="165"/>
                    <a:pt x="89" y="96"/>
                    <a:pt x="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80"/>
            <p:cNvSpPr/>
            <p:nvPr/>
          </p:nvSpPr>
          <p:spPr>
            <a:xfrm flipH="1">
              <a:off x="479541" y="4889739"/>
              <a:ext cx="130955" cy="213857"/>
            </a:xfrm>
            <a:custGeom>
              <a:rect b="b" l="l" r="r" t="t"/>
              <a:pathLst>
                <a:path extrusionOk="0" h="1393" w="853">
                  <a:moveTo>
                    <a:pt x="407" y="1"/>
                  </a:moveTo>
                  <a:lnTo>
                    <a:pt x="407" y="217"/>
                  </a:lnTo>
                  <a:lnTo>
                    <a:pt x="407" y="611"/>
                  </a:lnTo>
                  <a:cubicBezTo>
                    <a:pt x="407" y="624"/>
                    <a:pt x="395" y="636"/>
                    <a:pt x="382" y="643"/>
                  </a:cubicBezTo>
                  <a:cubicBezTo>
                    <a:pt x="293" y="687"/>
                    <a:pt x="217" y="751"/>
                    <a:pt x="160" y="827"/>
                  </a:cubicBezTo>
                  <a:cubicBezTo>
                    <a:pt x="160" y="827"/>
                    <a:pt x="153" y="833"/>
                    <a:pt x="153" y="840"/>
                  </a:cubicBezTo>
                  <a:cubicBezTo>
                    <a:pt x="32" y="999"/>
                    <a:pt x="1" y="1208"/>
                    <a:pt x="71" y="1393"/>
                  </a:cubicBezTo>
                  <a:cubicBezTo>
                    <a:pt x="96" y="1335"/>
                    <a:pt x="115" y="1272"/>
                    <a:pt x="121" y="1208"/>
                  </a:cubicBezTo>
                  <a:cubicBezTo>
                    <a:pt x="128" y="1126"/>
                    <a:pt x="153" y="1043"/>
                    <a:pt x="198" y="973"/>
                  </a:cubicBezTo>
                  <a:cubicBezTo>
                    <a:pt x="248" y="910"/>
                    <a:pt x="318" y="859"/>
                    <a:pt x="401" y="840"/>
                  </a:cubicBezTo>
                  <a:cubicBezTo>
                    <a:pt x="433" y="827"/>
                    <a:pt x="467" y="820"/>
                    <a:pt x="501" y="820"/>
                  </a:cubicBezTo>
                  <a:cubicBezTo>
                    <a:pt x="548" y="820"/>
                    <a:pt x="595" y="833"/>
                    <a:pt x="636" y="859"/>
                  </a:cubicBezTo>
                  <a:cubicBezTo>
                    <a:pt x="642" y="865"/>
                    <a:pt x="649" y="872"/>
                    <a:pt x="649" y="878"/>
                  </a:cubicBezTo>
                  <a:cubicBezTo>
                    <a:pt x="668" y="872"/>
                    <a:pt x="687" y="868"/>
                    <a:pt x="706" y="868"/>
                  </a:cubicBezTo>
                  <a:cubicBezTo>
                    <a:pt x="725" y="868"/>
                    <a:pt x="744" y="872"/>
                    <a:pt x="763" y="878"/>
                  </a:cubicBezTo>
                  <a:cubicBezTo>
                    <a:pt x="767" y="878"/>
                    <a:pt x="806" y="884"/>
                    <a:pt x="831" y="884"/>
                  </a:cubicBezTo>
                  <a:cubicBezTo>
                    <a:pt x="843" y="884"/>
                    <a:pt x="852" y="882"/>
                    <a:pt x="852" y="878"/>
                  </a:cubicBezTo>
                  <a:cubicBezTo>
                    <a:pt x="846" y="865"/>
                    <a:pt x="776" y="840"/>
                    <a:pt x="763" y="833"/>
                  </a:cubicBezTo>
                  <a:cubicBezTo>
                    <a:pt x="725" y="814"/>
                    <a:pt x="700" y="783"/>
                    <a:pt x="681" y="751"/>
                  </a:cubicBezTo>
                  <a:cubicBezTo>
                    <a:pt x="636" y="668"/>
                    <a:pt x="604" y="579"/>
                    <a:pt x="592" y="484"/>
                  </a:cubicBezTo>
                  <a:cubicBezTo>
                    <a:pt x="573" y="389"/>
                    <a:pt x="560" y="293"/>
                    <a:pt x="554" y="198"/>
                  </a:cubicBezTo>
                  <a:cubicBezTo>
                    <a:pt x="503" y="134"/>
                    <a:pt x="452" y="64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80"/>
            <p:cNvSpPr/>
            <p:nvPr/>
          </p:nvSpPr>
          <p:spPr>
            <a:xfrm flipH="1">
              <a:off x="441467" y="5004267"/>
              <a:ext cx="44061" cy="25178"/>
            </a:xfrm>
            <a:custGeom>
              <a:rect b="b" l="l" r="r" t="t"/>
              <a:pathLst>
                <a:path extrusionOk="0" h="164" w="287">
                  <a:moveTo>
                    <a:pt x="48" y="0"/>
                  </a:moveTo>
                  <a:cubicBezTo>
                    <a:pt x="32" y="0"/>
                    <a:pt x="16" y="2"/>
                    <a:pt x="0" y="5"/>
                  </a:cubicBezTo>
                  <a:cubicBezTo>
                    <a:pt x="0" y="5"/>
                    <a:pt x="6" y="11"/>
                    <a:pt x="13" y="11"/>
                  </a:cubicBezTo>
                  <a:cubicBezTo>
                    <a:pt x="57" y="24"/>
                    <a:pt x="95" y="49"/>
                    <a:pt x="121" y="87"/>
                  </a:cubicBezTo>
                  <a:cubicBezTo>
                    <a:pt x="127" y="100"/>
                    <a:pt x="134" y="119"/>
                    <a:pt x="134" y="138"/>
                  </a:cubicBezTo>
                  <a:cubicBezTo>
                    <a:pt x="140" y="138"/>
                    <a:pt x="153" y="138"/>
                    <a:pt x="165" y="145"/>
                  </a:cubicBezTo>
                  <a:cubicBezTo>
                    <a:pt x="191" y="151"/>
                    <a:pt x="222" y="157"/>
                    <a:pt x="248" y="164"/>
                  </a:cubicBezTo>
                  <a:cubicBezTo>
                    <a:pt x="267" y="164"/>
                    <a:pt x="286" y="157"/>
                    <a:pt x="286" y="138"/>
                  </a:cubicBezTo>
                  <a:cubicBezTo>
                    <a:pt x="280" y="113"/>
                    <a:pt x="267" y="94"/>
                    <a:pt x="248" y="81"/>
                  </a:cubicBezTo>
                  <a:cubicBezTo>
                    <a:pt x="203" y="37"/>
                    <a:pt x="153" y="11"/>
                    <a:pt x="95" y="5"/>
                  </a:cubicBezTo>
                  <a:cubicBezTo>
                    <a:pt x="80" y="2"/>
                    <a:pt x="64" y="0"/>
                    <a:pt x="48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80"/>
            <p:cNvSpPr/>
            <p:nvPr/>
          </p:nvSpPr>
          <p:spPr>
            <a:xfrm flipH="1">
              <a:off x="712741" y="4560126"/>
              <a:ext cx="236271" cy="92114"/>
            </a:xfrm>
            <a:custGeom>
              <a:rect b="b" l="l" r="r" t="t"/>
              <a:pathLst>
                <a:path extrusionOk="0" h="600" w="1539">
                  <a:moveTo>
                    <a:pt x="1462" y="0"/>
                  </a:moveTo>
                  <a:cubicBezTo>
                    <a:pt x="1265" y="70"/>
                    <a:pt x="1055" y="108"/>
                    <a:pt x="852" y="108"/>
                  </a:cubicBezTo>
                  <a:cubicBezTo>
                    <a:pt x="804" y="110"/>
                    <a:pt x="756" y="111"/>
                    <a:pt x="708" y="111"/>
                  </a:cubicBezTo>
                  <a:cubicBezTo>
                    <a:pt x="466" y="111"/>
                    <a:pt x="229" y="84"/>
                    <a:pt x="1" y="25"/>
                  </a:cubicBezTo>
                  <a:lnTo>
                    <a:pt x="1" y="25"/>
                  </a:lnTo>
                  <a:lnTo>
                    <a:pt x="128" y="108"/>
                  </a:lnTo>
                  <a:cubicBezTo>
                    <a:pt x="401" y="273"/>
                    <a:pt x="687" y="419"/>
                    <a:pt x="986" y="547"/>
                  </a:cubicBezTo>
                  <a:cubicBezTo>
                    <a:pt x="1064" y="574"/>
                    <a:pt x="1153" y="599"/>
                    <a:pt x="1241" y="599"/>
                  </a:cubicBezTo>
                  <a:cubicBezTo>
                    <a:pt x="1294" y="599"/>
                    <a:pt x="1348" y="590"/>
                    <a:pt x="1399" y="566"/>
                  </a:cubicBezTo>
                  <a:cubicBezTo>
                    <a:pt x="1456" y="540"/>
                    <a:pt x="1507" y="489"/>
                    <a:pt x="1526" y="426"/>
                  </a:cubicBezTo>
                  <a:cubicBezTo>
                    <a:pt x="1538" y="369"/>
                    <a:pt x="1532" y="305"/>
                    <a:pt x="1507" y="254"/>
                  </a:cubicBezTo>
                  <a:cubicBezTo>
                    <a:pt x="1500" y="235"/>
                    <a:pt x="1513" y="216"/>
                    <a:pt x="1526" y="210"/>
                  </a:cubicBezTo>
                  <a:cubicBezTo>
                    <a:pt x="1519" y="184"/>
                    <a:pt x="1507" y="159"/>
                    <a:pt x="1500" y="133"/>
                  </a:cubicBezTo>
                  <a:cubicBezTo>
                    <a:pt x="1488" y="89"/>
                    <a:pt x="1468" y="45"/>
                    <a:pt x="1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80"/>
            <p:cNvSpPr/>
            <p:nvPr/>
          </p:nvSpPr>
          <p:spPr>
            <a:xfrm flipH="1">
              <a:off x="604508" y="4009748"/>
              <a:ext cx="862489" cy="823802"/>
            </a:xfrm>
            <a:custGeom>
              <a:rect b="b" l="l" r="r" t="t"/>
              <a:pathLst>
                <a:path extrusionOk="0" h="5366" w="5618">
                  <a:moveTo>
                    <a:pt x="197" y="1"/>
                  </a:moveTo>
                  <a:cubicBezTo>
                    <a:pt x="134" y="204"/>
                    <a:pt x="89" y="414"/>
                    <a:pt x="57" y="624"/>
                  </a:cubicBezTo>
                  <a:cubicBezTo>
                    <a:pt x="0" y="1043"/>
                    <a:pt x="13" y="1463"/>
                    <a:pt x="95" y="1869"/>
                  </a:cubicBezTo>
                  <a:cubicBezTo>
                    <a:pt x="134" y="2079"/>
                    <a:pt x="191" y="2282"/>
                    <a:pt x="267" y="2473"/>
                  </a:cubicBezTo>
                  <a:cubicBezTo>
                    <a:pt x="292" y="2543"/>
                    <a:pt x="324" y="2606"/>
                    <a:pt x="350" y="2664"/>
                  </a:cubicBezTo>
                  <a:cubicBezTo>
                    <a:pt x="337" y="2625"/>
                    <a:pt x="331" y="2587"/>
                    <a:pt x="324" y="2549"/>
                  </a:cubicBezTo>
                  <a:cubicBezTo>
                    <a:pt x="320" y="2529"/>
                    <a:pt x="337" y="2517"/>
                    <a:pt x="351" y="2517"/>
                  </a:cubicBezTo>
                  <a:cubicBezTo>
                    <a:pt x="359" y="2517"/>
                    <a:pt x="366" y="2521"/>
                    <a:pt x="369" y="2530"/>
                  </a:cubicBezTo>
                  <a:cubicBezTo>
                    <a:pt x="426" y="2708"/>
                    <a:pt x="496" y="2873"/>
                    <a:pt x="572" y="3039"/>
                  </a:cubicBezTo>
                  <a:cubicBezTo>
                    <a:pt x="706" y="3331"/>
                    <a:pt x="877" y="3604"/>
                    <a:pt x="1080" y="3846"/>
                  </a:cubicBezTo>
                  <a:cubicBezTo>
                    <a:pt x="1182" y="3973"/>
                    <a:pt x="1290" y="4087"/>
                    <a:pt x="1411" y="4195"/>
                  </a:cubicBezTo>
                  <a:cubicBezTo>
                    <a:pt x="1455" y="4240"/>
                    <a:pt x="1506" y="4278"/>
                    <a:pt x="1551" y="4316"/>
                  </a:cubicBezTo>
                  <a:cubicBezTo>
                    <a:pt x="1555" y="4304"/>
                    <a:pt x="1567" y="4297"/>
                    <a:pt x="1578" y="4297"/>
                  </a:cubicBezTo>
                  <a:cubicBezTo>
                    <a:pt x="1585" y="4297"/>
                    <a:pt x="1591" y="4299"/>
                    <a:pt x="1595" y="4303"/>
                  </a:cubicBezTo>
                  <a:cubicBezTo>
                    <a:pt x="1716" y="4430"/>
                    <a:pt x="1849" y="4538"/>
                    <a:pt x="1996" y="4634"/>
                  </a:cubicBezTo>
                  <a:cubicBezTo>
                    <a:pt x="2072" y="4684"/>
                    <a:pt x="2148" y="4723"/>
                    <a:pt x="2224" y="4761"/>
                  </a:cubicBezTo>
                  <a:cubicBezTo>
                    <a:pt x="2288" y="4792"/>
                    <a:pt x="2358" y="4824"/>
                    <a:pt x="2415" y="4862"/>
                  </a:cubicBezTo>
                  <a:cubicBezTo>
                    <a:pt x="2421" y="4869"/>
                    <a:pt x="2428" y="4875"/>
                    <a:pt x="2434" y="4881"/>
                  </a:cubicBezTo>
                  <a:cubicBezTo>
                    <a:pt x="2447" y="4900"/>
                    <a:pt x="2440" y="4920"/>
                    <a:pt x="2421" y="4926"/>
                  </a:cubicBezTo>
                  <a:lnTo>
                    <a:pt x="2358" y="4926"/>
                  </a:lnTo>
                  <a:cubicBezTo>
                    <a:pt x="2301" y="4913"/>
                    <a:pt x="2250" y="4888"/>
                    <a:pt x="2199" y="4862"/>
                  </a:cubicBezTo>
                  <a:lnTo>
                    <a:pt x="2199" y="4862"/>
                  </a:lnTo>
                  <a:lnTo>
                    <a:pt x="2256" y="4900"/>
                  </a:lnTo>
                  <a:cubicBezTo>
                    <a:pt x="2282" y="4913"/>
                    <a:pt x="2307" y="4932"/>
                    <a:pt x="2332" y="4945"/>
                  </a:cubicBezTo>
                  <a:cubicBezTo>
                    <a:pt x="2377" y="4970"/>
                    <a:pt x="2428" y="4996"/>
                    <a:pt x="2485" y="5021"/>
                  </a:cubicBezTo>
                  <a:cubicBezTo>
                    <a:pt x="2488" y="5020"/>
                    <a:pt x="2492" y="5020"/>
                    <a:pt x="2495" y="5020"/>
                  </a:cubicBezTo>
                  <a:cubicBezTo>
                    <a:pt x="2512" y="5020"/>
                    <a:pt x="2532" y="5032"/>
                    <a:pt x="2542" y="5053"/>
                  </a:cubicBezTo>
                  <a:cubicBezTo>
                    <a:pt x="2809" y="5180"/>
                    <a:pt x="3089" y="5275"/>
                    <a:pt x="3381" y="5320"/>
                  </a:cubicBezTo>
                  <a:cubicBezTo>
                    <a:pt x="3551" y="5352"/>
                    <a:pt x="3722" y="5366"/>
                    <a:pt x="3892" y="5366"/>
                  </a:cubicBezTo>
                  <a:cubicBezTo>
                    <a:pt x="3925" y="5366"/>
                    <a:pt x="3958" y="5365"/>
                    <a:pt x="3991" y="5364"/>
                  </a:cubicBezTo>
                  <a:lnTo>
                    <a:pt x="4035" y="5364"/>
                  </a:lnTo>
                  <a:cubicBezTo>
                    <a:pt x="3985" y="5358"/>
                    <a:pt x="3940" y="5326"/>
                    <a:pt x="3908" y="5288"/>
                  </a:cubicBezTo>
                  <a:cubicBezTo>
                    <a:pt x="3902" y="5275"/>
                    <a:pt x="3908" y="5269"/>
                    <a:pt x="3915" y="5263"/>
                  </a:cubicBezTo>
                  <a:cubicBezTo>
                    <a:pt x="3925" y="5262"/>
                    <a:pt x="3935" y="5261"/>
                    <a:pt x="3945" y="5261"/>
                  </a:cubicBezTo>
                  <a:cubicBezTo>
                    <a:pt x="3992" y="5261"/>
                    <a:pt x="4038" y="5272"/>
                    <a:pt x="4080" y="5288"/>
                  </a:cubicBezTo>
                  <a:cubicBezTo>
                    <a:pt x="4143" y="5301"/>
                    <a:pt x="4201" y="5314"/>
                    <a:pt x="4264" y="5326"/>
                  </a:cubicBezTo>
                  <a:cubicBezTo>
                    <a:pt x="4290" y="5333"/>
                    <a:pt x="4309" y="5339"/>
                    <a:pt x="4334" y="5339"/>
                  </a:cubicBezTo>
                  <a:cubicBezTo>
                    <a:pt x="4423" y="5326"/>
                    <a:pt x="4512" y="5314"/>
                    <a:pt x="4595" y="5301"/>
                  </a:cubicBezTo>
                  <a:cubicBezTo>
                    <a:pt x="4626" y="5301"/>
                    <a:pt x="4645" y="5326"/>
                    <a:pt x="4633" y="5358"/>
                  </a:cubicBezTo>
                  <a:lnTo>
                    <a:pt x="4639" y="5358"/>
                  </a:lnTo>
                  <a:cubicBezTo>
                    <a:pt x="4766" y="5352"/>
                    <a:pt x="4893" y="5339"/>
                    <a:pt x="5020" y="5320"/>
                  </a:cubicBezTo>
                  <a:cubicBezTo>
                    <a:pt x="5071" y="5307"/>
                    <a:pt x="5122" y="5294"/>
                    <a:pt x="5167" y="5282"/>
                  </a:cubicBezTo>
                  <a:cubicBezTo>
                    <a:pt x="5173" y="5269"/>
                    <a:pt x="5186" y="5256"/>
                    <a:pt x="5198" y="5256"/>
                  </a:cubicBezTo>
                  <a:lnTo>
                    <a:pt x="5281" y="5256"/>
                  </a:lnTo>
                  <a:cubicBezTo>
                    <a:pt x="5313" y="5250"/>
                    <a:pt x="5351" y="5244"/>
                    <a:pt x="5383" y="5237"/>
                  </a:cubicBezTo>
                  <a:lnTo>
                    <a:pt x="5402" y="5237"/>
                  </a:lnTo>
                  <a:cubicBezTo>
                    <a:pt x="5433" y="5231"/>
                    <a:pt x="5465" y="5225"/>
                    <a:pt x="5497" y="5212"/>
                  </a:cubicBezTo>
                  <a:cubicBezTo>
                    <a:pt x="5529" y="5205"/>
                    <a:pt x="5561" y="5186"/>
                    <a:pt x="5592" y="5174"/>
                  </a:cubicBezTo>
                  <a:cubicBezTo>
                    <a:pt x="5599" y="5167"/>
                    <a:pt x="5605" y="5167"/>
                    <a:pt x="5618" y="5167"/>
                  </a:cubicBezTo>
                  <a:cubicBezTo>
                    <a:pt x="5586" y="5117"/>
                    <a:pt x="5554" y="5066"/>
                    <a:pt x="5522" y="5028"/>
                  </a:cubicBezTo>
                  <a:cubicBezTo>
                    <a:pt x="5516" y="5008"/>
                    <a:pt x="5503" y="4996"/>
                    <a:pt x="5497" y="4977"/>
                  </a:cubicBezTo>
                  <a:cubicBezTo>
                    <a:pt x="5478" y="4993"/>
                    <a:pt x="5457" y="4997"/>
                    <a:pt x="5435" y="4997"/>
                  </a:cubicBezTo>
                  <a:cubicBezTo>
                    <a:pt x="5413" y="4997"/>
                    <a:pt x="5389" y="4993"/>
                    <a:pt x="5364" y="4989"/>
                  </a:cubicBezTo>
                  <a:cubicBezTo>
                    <a:pt x="5313" y="4977"/>
                    <a:pt x="5262" y="4970"/>
                    <a:pt x="5217" y="4958"/>
                  </a:cubicBezTo>
                  <a:cubicBezTo>
                    <a:pt x="5116" y="4926"/>
                    <a:pt x="5020" y="4894"/>
                    <a:pt x="4925" y="4856"/>
                  </a:cubicBezTo>
                  <a:cubicBezTo>
                    <a:pt x="4741" y="4767"/>
                    <a:pt x="4569" y="4646"/>
                    <a:pt x="4429" y="4500"/>
                  </a:cubicBezTo>
                  <a:cubicBezTo>
                    <a:pt x="4410" y="4485"/>
                    <a:pt x="4421" y="4462"/>
                    <a:pt x="4439" y="4462"/>
                  </a:cubicBezTo>
                  <a:cubicBezTo>
                    <a:pt x="4444" y="4462"/>
                    <a:pt x="4449" y="4464"/>
                    <a:pt x="4455" y="4468"/>
                  </a:cubicBezTo>
                  <a:cubicBezTo>
                    <a:pt x="4684" y="4653"/>
                    <a:pt x="4957" y="4786"/>
                    <a:pt x="5249" y="4843"/>
                  </a:cubicBezTo>
                  <a:cubicBezTo>
                    <a:pt x="5294" y="4856"/>
                    <a:pt x="5345" y="4862"/>
                    <a:pt x="5389" y="4869"/>
                  </a:cubicBezTo>
                  <a:lnTo>
                    <a:pt x="5427" y="4869"/>
                  </a:lnTo>
                  <a:cubicBezTo>
                    <a:pt x="5319" y="4684"/>
                    <a:pt x="5211" y="4494"/>
                    <a:pt x="5116" y="4297"/>
                  </a:cubicBezTo>
                  <a:cubicBezTo>
                    <a:pt x="5078" y="4208"/>
                    <a:pt x="5033" y="4119"/>
                    <a:pt x="4995" y="4030"/>
                  </a:cubicBezTo>
                  <a:cubicBezTo>
                    <a:pt x="4976" y="4106"/>
                    <a:pt x="4938" y="4163"/>
                    <a:pt x="4881" y="4208"/>
                  </a:cubicBezTo>
                  <a:cubicBezTo>
                    <a:pt x="4796" y="4264"/>
                    <a:pt x="4700" y="4293"/>
                    <a:pt x="4605" y="4293"/>
                  </a:cubicBezTo>
                  <a:cubicBezTo>
                    <a:pt x="4550" y="4293"/>
                    <a:pt x="4495" y="4283"/>
                    <a:pt x="4442" y="4265"/>
                  </a:cubicBezTo>
                  <a:cubicBezTo>
                    <a:pt x="4264" y="4208"/>
                    <a:pt x="4099" y="4132"/>
                    <a:pt x="3940" y="4043"/>
                  </a:cubicBezTo>
                  <a:cubicBezTo>
                    <a:pt x="3864" y="3998"/>
                    <a:pt x="3794" y="3960"/>
                    <a:pt x="3718" y="3922"/>
                  </a:cubicBezTo>
                  <a:cubicBezTo>
                    <a:pt x="3635" y="3871"/>
                    <a:pt x="3540" y="3814"/>
                    <a:pt x="3464" y="3763"/>
                  </a:cubicBezTo>
                  <a:cubicBezTo>
                    <a:pt x="3387" y="3718"/>
                    <a:pt x="3311" y="3668"/>
                    <a:pt x="3235" y="3623"/>
                  </a:cubicBezTo>
                  <a:cubicBezTo>
                    <a:pt x="3197" y="3598"/>
                    <a:pt x="3165" y="3579"/>
                    <a:pt x="3127" y="3553"/>
                  </a:cubicBezTo>
                  <a:cubicBezTo>
                    <a:pt x="2860" y="3464"/>
                    <a:pt x="2599" y="3344"/>
                    <a:pt x="2370" y="3178"/>
                  </a:cubicBezTo>
                  <a:cubicBezTo>
                    <a:pt x="2364" y="3204"/>
                    <a:pt x="2345" y="3216"/>
                    <a:pt x="2326" y="3223"/>
                  </a:cubicBezTo>
                  <a:cubicBezTo>
                    <a:pt x="2224" y="3210"/>
                    <a:pt x="2129" y="3185"/>
                    <a:pt x="2046" y="3140"/>
                  </a:cubicBezTo>
                  <a:cubicBezTo>
                    <a:pt x="1951" y="3102"/>
                    <a:pt x="1862" y="3058"/>
                    <a:pt x="1779" y="3007"/>
                  </a:cubicBezTo>
                  <a:cubicBezTo>
                    <a:pt x="1195" y="2664"/>
                    <a:pt x="763" y="2022"/>
                    <a:pt x="731" y="1342"/>
                  </a:cubicBezTo>
                  <a:cubicBezTo>
                    <a:pt x="693" y="1272"/>
                    <a:pt x="661" y="1202"/>
                    <a:pt x="629" y="1138"/>
                  </a:cubicBezTo>
                  <a:cubicBezTo>
                    <a:pt x="496" y="852"/>
                    <a:pt x="426" y="541"/>
                    <a:pt x="426" y="230"/>
                  </a:cubicBezTo>
                  <a:cubicBezTo>
                    <a:pt x="400" y="211"/>
                    <a:pt x="381" y="198"/>
                    <a:pt x="362" y="179"/>
                  </a:cubicBezTo>
                  <a:cubicBezTo>
                    <a:pt x="358" y="193"/>
                    <a:pt x="347" y="203"/>
                    <a:pt x="336" y="203"/>
                  </a:cubicBezTo>
                  <a:cubicBezTo>
                    <a:pt x="332" y="203"/>
                    <a:pt x="328" y="201"/>
                    <a:pt x="324" y="198"/>
                  </a:cubicBezTo>
                  <a:cubicBezTo>
                    <a:pt x="261" y="172"/>
                    <a:pt x="235" y="90"/>
                    <a:pt x="210" y="33"/>
                  </a:cubicBezTo>
                  <a:cubicBezTo>
                    <a:pt x="203" y="20"/>
                    <a:pt x="203" y="1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80"/>
            <p:cNvSpPr/>
            <p:nvPr/>
          </p:nvSpPr>
          <p:spPr>
            <a:xfrm flipH="1">
              <a:off x="1174230" y="4896647"/>
              <a:ext cx="48974" cy="11821"/>
            </a:xfrm>
            <a:custGeom>
              <a:rect b="b" l="l" r="r" t="t"/>
              <a:pathLst>
                <a:path extrusionOk="0" h="77" w="319">
                  <a:moveTo>
                    <a:pt x="147" y="0"/>
                  </a:moveTo>
                  <a:cubicBezTo>
                    <a:pt x="109" y="7"/>
                    <a:pt x="71" y="19"/>
                    <a:pt x="33" y="39"/>
                  </a:cubicBezTo>
                  <a:cubicBezTo>
                    <a:pt x="20" y="39"/>
                    <a:pt x="7" y="45"/>
                    <a:pt x="1" y="51"/>
                  </a:cubicBezTo>
                  <a:lnTo>
                    <a:pt x="153" y="51"/>
                  </a:lnTo>
                  <a:cubicBezTo>
                    <a:pt x="191" y="58"/>
                    <a:pt x="236" y="64"/>
                    <a:pt x="280" y="77"/>
                  </a:cubicBezTo>
                  <a:lnTo>
                    <a:pt x="319" y="26"/>
                  </a:lnTo>
                  <a:cubicBezTo>
                    <a:pt x="306" y="19"/>
                    <a:pt x="287" y="13"/>
                    <a:pt x="268" y="13"/>
                  </a:cubicBezTo>
                  <a:cubicBezTo>
                    <a:pt x="230" y="0"/>
                    <a:pt x="191" y="0"/>
                    <a:pt x="147" y="0"/>
                  </a:cubicBezTo>
                  <a:close/>
                </a:path>
              </a:pathLst>
            </a:custGeom>
            <a:solidFill>
              <a:srgbClr val="F9C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80"/>
            <p:cNvSpPr/>
            <p:nvPr/>
          </p:nvSpPr>
          <p:spPr>
            <a:xfrm flipH="1">
              <a:off x="1065997" y="4799007"/>
              <a:ext cx="194206" cy="238574"/>
            </a:xfrm>
            <a:custGeom>
              <a:rect b="b" l="l" r="r" t="t"/>
              <a:pathLst>
                <a:path extrusionOk="0" h="1554" w="1265">
                  <a:moveTo>
                    <a:pt x="1157" y="1"/>
                  </a:moveTo>
                  <a:cubicBezTo>
                    <a:pt x="1119" y="64"/>
                    <a:pt x="1074" y="122"/>
                    <a:pt x="1036" y="179"/>
                  </a:cubicBezTo>
                  <a:cubicBezTo>
                    <a:pt x="985" y="255"/>
                    <a:pt x="928" y="338"/>
                    <a:pt x="871" y="408"/>
                  </a:cubicBezTo>
                  <a:cubicBezTo>
                    <a:pt x="757" y="567"/>
                    <a:pt x="629" y="706"/>
                    <a:pt x="483" y="833"/>
                  </a:cubicBezTo>
                  <a:cubicBezTo>
                    <a:pt x="479" y="838"/>
                    <a:pt x="475" y="839"/>
                    <a:pt x="471" y="839"/>
                  </a:cubicBezTo>
                  <a:cubicBezTo>
                    <a:pt x="457" y="839"/>
                    <a:pt x="448" y="818"/>
                    <a:pt x="458" y="808"/>
                  </a:cubicBezTo>
                  <a:cubicBezTo>
                    <a:pt x="464" y="795"/>
                    <a:pt x="471" y="783"/>
                    <a:pt x="483" y="770"/>
                  </a:cubicBezTo>
                  <a:cubicBezTo>
                    <a:pt x="439" y="770"/>
                    <a:pt x="401" y="764"/>
                    <a:pt x="363" y="764"/>
                  </a:cubicBezTo>
                  <a:cubicBezTo>
                    <a:pt x="305" y="770"/>
                    <a:pt x="242" y="776"/>
                    <a:pt x="185" y="789"/>
                  </a:cubicBezTo>
                  <a:cubicBezTo>
                    <a:pt x="134" y="795"/>
                    <a:pt x="89" y="814"/>
                    <a:pt x="51" y="846"/>
                  </a:cubicBezTo>
                  <a:cubicBezTo>
                    <a:pt x="13" y="865"/>
                    <a:pt x="0" y="910"/>
                    <a:pt x="13" y="948"/>
                  </a:cubicBezTo>
                  <a:cubicBezTo>
                    <a:pt x="26" y="968"/>
                    <a:pt x="42" y="976"/>
                    <a:pt x="58" y="976"/>
                  </a:cubicBezTo>
                  <a:cubicBezTo>
                    <a:pt x="72" y="976"/>
                    <a:pt x="87" y="970"/>
                    <a:pt x="102" y="961"/>
                  </a:cubicBezTo>
                  <a:cubicBezTo>
                    <a:pt x="140" y="941"/>
                    <a:pt x="185" y="929"/>
                    <a:pt x="235" y="916"/>
                  </a:cubicBezTo>
                  <a:cubicBezTo>
                    <a:pt x="262" y="912"/>
                    <a:pt x="289" y="910"/>
                    <a:pt x="316" y="910"/>
                  </a:cubicBezTo>
                  <a:cubicBezTo>
                    <a:pt x="378" y="910"/>
                    <a:pt x="438" y="921"/>
                    <a:pt x="496" y="948"/>
                  </a:cubicBezTo>
                  <a:cubicBezTo>
                    <a:pt x="521" y="954"/>
                    <a:pt x="541" y="967"/>
                    <a:pt x="560" y="986"/>
                  </a:cubicBezTo>
                  <a:cubicBezTo>
                    <a:pt x="560" y="952"/>
                    <a:pt x="587" y="931"/>
                    <a:pt x="614" y="931"/>
                  </a:cubicBezTo>
                  <a:cubicBezTo>
                    <a:pt x="633" y="931"/>
                    <a:pt x="651" y="940"/>
                    <a:pt x="661" y="961"/>
                  </a:cubicBezTo>
                  <a:cubicBezTo>
                    <a:pt x="706" y="1075"/>
                    <a:pt x="712" y="1202"/>
                    <a:pt x="668" y="1316"/>
                  </a:cubicBezTo>
                  <a:cubicBezTo>
                    <a:pt x="642" y="1380"/>
                    <a:pt x="623" y="1443"/>
                    <a:pt x="610" y="1507"/>
                  </a:cubicBezTo>
                  <a:cubicBezTo>
                    <a:pt x="604" y="1542"/>
                    <a:pt x="622" y="1553"/>
                    <a:pt x="645" y="1553"/>
                  </a:cubicBezTo>
                  <a:cubicBezTo>
                    <a:pt x="669" y="1553"/>
                    <a:pt x="699" y="1542"/>
                    <a:pt x="718" y="1532"/>
                  </a:cubicBezTo>
                  <a:cubicBezTo>
                    <a:pt x="814" y="1456"/>
                    <a:pt x="865" y="1342"/>
                    <a:pt x="852" y="1227"/>
                  </a:cubicBezTo>
                  <a:cubicBezTo>
                    <a:pt x="839" y="1113"/>
                    <a:pt x="820" y="999"/>
                    <a:pt x="795" y="891"/>
                  </a:cubicBezTo>
                  <a:cubicBezTo>
                    <a:pt x="782" y="891"/>
                    <a:pt x="763" y="872"/>
                    <a:pt x="776" y="859"/>
                  </a:cubicBezTo>
                  <a:cubicBezTo>
                    <a:pt x="776" y="846"/>
                    <a:pt x="782" y="833"/>
                    <a:pt x="788" y="821"/>
                  </a:cubicBezTo>
                  <a:cubicBezTo>
                    <a:pt x="788" y="808"/>
                    <a:pt x="795" y="802"/>
                    <a:pt x="801" y="795"/>
                  </a:cubicBezTo>
                  <a:cubicBezTo>
                    <a:pt x="858" y="668"/>
                    <a:pt x="922" y="541"/>
                    <a:pt x="998" y="427"/>
                  </a:cubicBezTo>
                  <a:cubicBezTo>
                    <a:pt x="1043" y="357"/>
                    <a:pt x="1093" y="287"/>
                    <a:pt x="1138" y="217"/>
                  </a:cubicBezTo>
                  <a:cubicBezTo>
                    <a:pt x="1163" y="185"/>
                    <a:pt x="1189" y="147"/>
                    <a:pt x="1214" y="115"/>
                  </a:cubicBezTo>
                  <a:cubicBezTo>
                    <a:pt x="1227" y="96"/>
                    <a:pt x="1246" y="71"/>
                    <a:pt x="1265" y="58"/>
                  </a:cubicBezTo>
                  <a:cubicBezTo>
                    <a:pt x="1227" y="39"/>
                    <a:pt x="1189" y="20"/>
                    <a:pt x="1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80"/>
            <p:cNvSpPr/>
            <p:nvPr/>
          </p:nvSpPr>
          <p:spPr>
            <a:xfrm flipH="1">
              <a:off x="1169317" y="4957135"/>
              <a:ext cx="7062" cy="5066"/>
            </a:xfrm>
            <a:custGeom>
              <a:rect b="b" l="l" r="r" t="t"/>
              <a:pathLst>
                <a:path extrusionOk="0" h="33" w="46">
                  <a:moveTo>
                    <a:pt x="33" y="0"/>
                  </a:moveTo>
                  <a:cubicBezTo>
                    <a:pt x="26" y="19"/>
                    <a:pt x="20" y="32"/>
                    <a:pt x="1" y="32"/>
                  </a:cubicBezTo>
                  <a:lnTo>
                    <a:pt x="45" y="32"/>
                  </a:lnTo>
                  <a:cubicBezTo>
                    <a:pt x="39" y="26"/>
                    <a:pt x="39" y="13"/>
                    <a:pt x="3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80"/>
            <p:cNvSpPr/>
            <p:nvPr/>
          </p:nvSpPr>
          <p:spPr>
            <a:xfrm flipH="1">
              <a:off x="1180985" y="4953758"/>
              <a:ext cx="58799" cy="8444"/>
            </a:xfrm>
            <a:custGeom>
              <a:rect b="b" l="l" r="r" t="t"/>
              <a:pathLst>
                <a:path extrusionOk="0" h="55" w="383">
                  <a:moveTo>
                    <a:pt x="177" y="0"/>
                  </a:moveTo>
                  <a:cubicBezTo>
                    <a:pt x="141" y="0"/>
                    <a:pt x="105" y="5"/>
                    <a:pt x="71" y="16"/>
                  </a:cubicBezTo>
                  <a:cubicBezTo>
                    <a:pt x="45" y="22"/>
                    <a:pt x="20" y="35"/>
                    <a:pt x="1" y="41"/>
                  </a:cubicBezTo>
                  <a:lnTo>
                    <a:pt x="153" y="41"/>
                  </a:lnTo>
                  <a:cubicBezTo>
                    <a:pt x="230" y="41"/>
                    <a:pt x="306" y="48"/>
                    <a:pt x="382" y="54"/>
                  </a:cubicBezTo>
                  <a:cubicBezTo>
                    <a:pt x="357" y="48"/>
                    <a:pt x="338" y="35"/>
                    <a:pt x="325" y="29"/>
                  </a:cubicBezTo>
                  <a:cubicBezTo>
                    <a:pt x="277" y="10"/>
                    <a:pt x="226" y="0"/>
                    <a:pt x="17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80"/>
            <p:cNvSpPr/>
            <p:nvPr/>
          </p:nvSpPr>
          <p:spPr>
            <a:xfrm flipH="1">
              <a:off x="-86190" y="4970799"/>
              <a:ext cx="1794217" cy="204645"/>
            </a:xfrm>
            <a:custGeom>
              <a:rect b="b" l="l" r="r" t="t"/>
              <a:pathLst>
                <a:path extrusionOk="0" h="1333" w="11687">
                  <a:moveTo>
                    <a:pt x="3515" y="0"/>
                  </a:moveTo>
                  <a:lnTo>
                    <a:pt x="3515" y="0"/>
                  </a:lnTo>
                  <a:cubicBezTo>
                    <a:pt x="3458" y="7"/>
                    <a:pt x="3413" y="13"/>
                    <a:pt x="3349" y="19"/>
                  </a:cubicBezTo>
                  <a:cubicBezTo>
                    <a:pt x="3280" y="26"/>
                    <a:pt x="3216" y="26"/>
                    <a:pt x="3146" y="26"/>
                  </a:cubicBezTo>
                  <a:lnTo>
                    <a:pt x="2765" y="39"/>
                  </a:lnTo>
                  <a:cubicBezTo>
                    <a:pt x="2301" y="58"/>
                    <a:pt x="1843" y="70"/>
                    <a:pt x="1379" y="102"/>
                  </a:cubicBezTo>
                  <a:cubicBezTo>
                    <a:pt x="1151" y="115"/>
                    <a:pt x="922" y="127"/>
                    <a:pt x="693" y="147"/>
                  </a:cubicBezTo>
                  <a:cubicBezTo>
                    <a:pt x="579" y="153"/>
                    <a:pt x="464" y="166"/>
                    <a:pt x="344" y="172"/>
                  </a:cubicBezTo>
                  <a:cubicBezTo>
                    <a:pt x="255" y="178"/>
                    <a:pt x="166" y="185"/>
                    <a:pt x="77" y="185"/>
                  </a:cubicBezTo>
                  <a:cubicBezTo>
                    <a:pt x="51" y="204"/>
                    <a:pt x="26" y="223"/>
                    <a:pt x="1" y="236"/>
                  </a:cubicBezTo>
                  <a:cubicBezTo>
                    <a:pt x="147" y="261"/>
                    <a:pt x="293" y="286"/>
                    <a:pt x="439" y="305"/>
                  </a:cubicBezTo>
                  <a:cubicBezTo>
                    <a:pt x="496" y="312"/>
                    <a:pt x="547" y="312"/>
                    <a:pt x="598" y="318"/>
                  </a:cubicBezTo>
                  <a:lnTo>
                    <a:pt x="712" y="324"/>
                  </a:lnTo>
                  <a:cubicBezTo>
                    <a:pt x="788" y="324"/>
                    <a:pt x="871" y="331"/>
                    <a:pt x="947" y="344"/>
                  </a:cubicBezTo>
                  <a:cubicBezTo>
                    <a:pt x="1132" y="356"/>
                    <a:pt x="1322" y="369"/>
                    <a:pt x="1507" y="375"/>
                  </a:cubicBezTo>
                  <a:cubicBezTo>
                    <a:pt x="1621" y="382"/>
                    <a:pt x="1735" y="382"/>
                    <a:pt x="1850" y="382"/>
                  </a:cubicBezTo>
                  <a:lnTo>
                    <a:pt x="2021" y="382"/>
                  </a:lnTo>
                  <a:cubicBezTo>
                    <a:pt x="2036" y="380"/>
                    <a:pt x="2052" y="379"/>
                    <a:pt x="2067" y="379"/>
                  </a:cubicBezTo>
                  <a:cubicBezTo>
                    <a:pt x="2105" y="379"/>
                    <a:pt x="2144" y="384"/>
                    <a:pt x="2180" y="388"/>
                  </a:cubicBezTo>
                  <a:cubicBezTo>
                    <a:pt x="2199" y="394"/>
                    <a:pt x="2212" y="426"/>
                    <a:pt x="2187" y="433"/>
                  </a:cubicBezTo>
                  <a:cubicBezTo>
                    <a:pt x="2115" y="449"/>
                    <a:pt x="2040" y="458"/>
                    <a:pt x="1966" y="458"/>
                  </a:cubicBezTo>
                  <a:cubicBezTo>
                    <a:pt x="1929" y="458"/>
                    <a:pt x="1892" y="456"/>
                    <a:pt x="1856" y="452"/>
                  </a:cubicBezTo>
                  <a:cubicBezTo>
                    <a:pt x="1742" y="452"/>
                    <a:pt x="1627" y="452"/>
                    <a:pt x="1513" y="445"/>
                  </a:cubicBezTo>
                  <a:cubicBezTo>
                    <a:pt x="1335" y="439"/>
                    <a:pt x="1157" y="426"/>
                    <a:pt x="979" y="401"/>
                  </a:cubicBezTo>
                  <a:lnTo>
                    <a:pt x="973" y="401"/>
                  </a:lnTo>
                  <a:cubicBezTo>
                    <a:pt x="921" y="416"/>
                    <a:pt x="869" y="422"/>
                    <a:pt x="816" y="422"/>
                  </a:cubicBezTo>
                  <a:cubicBezTo>
                    <a:pt x="780" y="422"/>
                    <a:pt x="743" y="419"/>
                    <a:pt x="706" y="413"/>
                  </a:cubicBezTo>
                  <a:lnTo>
                    <a:pt x="642" y="413"/>
                  </a:lnTo>
                  <a:cubicBezTo>
                    <a:pt x="572" y="433"/>
                    <a:pt x="503" y="464"/>
                    <a:pt x="445" y="509"/>
                  </a:cubicBezTo>
                  <a:cubicBezTo>
                    <a:pt x="700" y="560"/>
                    <a:pt x="954" y="598"/>
                    <a:pt x="1208" y="623"/>
                  </a:cubicBezTo>
                  <a:cubicBezTo>
                    <a:pt x="1214" y="623"/>
                    <a:pt x="1227" y="630"/>
                    <a:pt x="1233" y="636"/>
                  </a:cubicBezTo>
                  <a:cubicBezTo>
                    <a:pt x="1360" y="617"/>
                    <a:pt x="1481" y="610"/>
                    <a:pt x="1608" y="604"/>
                  </a:cubicBezTo>
                  <a:lnTo>
                    <a:pt x="2009" y="585"/>
                  </a:lnTo>
                  <a:lnTo>
                    <a:pt x="2403" y="560"/>
                  </a:lnTo>
                  <a:cubicBezTo>
                    <a:pt x="2473" y="560"/>
                    <a:pt x="2536" y="553"/>
                    <a:pt x="2606" y="553"/>
                  </a:cubicBezTo>
                  <a:cubicBezTo>
                    <a:pt x="2630" y="551"/>
                    <a:pt x="2653" y="549"/>
                    <a:pt x="2677" y="549"/>
                  </a:cubicBezTo>
                  <a:cubicBezTo>
                    <a:pt x="2711" y="549"/>
                    <a:pt x="2744" y="552"/>
                    <a:pt x="2778" y="560"/>
                  </a:cubicBezTo>
                  <a:cubicBezTo>
                    <a:pt x="2790" y="566"/>
                    <a:pt x="2790" y="585"/>
                    <a:pt x="2778" y="591"/>
                  </a:cubicBezTo>
                  <a:cubicBezTo>
                    <a:pt x="2720" y="610"/>
                    <a:pt x="2650" y="623"/>
                    <a:pt x="2587" y="623"/>
                  </a:cubicBezTo>
                  <a:cubicBezTo>
                    <a:pt x="2523" y="623"/>
                    <a:pt x="2460" y="630"/>
                    <a:pt x="2396" y="630"/>
                  </a:cubicBezTo>
                  <a:lnTo>
                    <a:pt x="1996" y="655"/>
                  </a:lnTo>
                  <a:lnTo>
                    <a:pt x="1602" y="680"/>
                  </a:lnTo>
                  <a:cubicBezTo>
                    <a:pt x="1481" y="687"/>
                    <a:pt x="1360" y="693"/>
                    <a:pt x="1240" y="693"/>
                  </a:cubicBezTo>
                  <a:cubicBezTo>
                    <a:pt x="1240" y="699"/>
                    <a:pt x="1233" y="699"/>
                    <a:pt x="1227" y="706"/>
                  </a:cubicBezTo>
                  <a:lnTo>
                    <a:pt x="973" y="884"/>
                  </a:lnTo>
                  <a:cubicBezTo>
                    <a:pt x="1259" y="928"/>
                    <a:pt x="1545" y="973"/>
                    <a:pt x="1831" y="1011"/>
                  </a:cubicBezTo>
                  <a:cubicBezTo>
                    <a:pt x="2396" y="1087"/>
                    <a:pt x="2968" y="1132"/>
                    <a:pt x="3546" y="1157"/>
                  </a:cubicBezTo>
                  <a:cubicBezTo>
                    <a:pt x="3832" y="1170"/>
                    <a:pt x="4118" y="1170"/>
                    <a:pt x="4404" y="1170"/>
                  </a:cubicBezTo>
                  <a:cubicBezTo>
                    <a:pt x="4551" y="1163"/>
                    <a:pt x="4703" y="1157"/>
                    <a:pt x="4849" y="1157"/>
                  </a:cubicBezTo>
                  <a:cubicBezTo>
                    <a:pt x="4919" y="1151"/>
                    <a:pt x="4989" y="1147"/>
                    <a:pt x="5060" y="1147"/>
                  </a:cubicBezTo>
                  <a:cubicBezTo>
                    <a:pt x="5130" y="1147"/>
                    <a:pt x="5202" y="1151"/>
                    <a:pt x="5275" y="1157"/>
                  </a:cubicBezTo>
                  <a:cubicBezTo>
                    <a:pt x="5288" y="1157"/>
                    <a:pt x="5300" y="1170"/>
                    <a:pt x="5294" y="1189"/>
                  </a:cubicBezTo>
                  <a:cubicBezTo>
                    <a:pt x="5415" y="1201"/>
                    <a:pt x="5536" y="1221"/>
                    <a:pt x="5650" y="1233"/>
                  </a:cubicBezTo>
                  <a:cubicBezTo>
                    <a:pt x="5853" y="1259"/>
                    <a:pt x="6057" y="1284"/>
                    <a:pt x="6260" y="1303"/>
                  </a:cubicBezTo>
                  <a:cubicBezTo>
                    <a:pt x="6486" y="1323"/>
                    <a:pt x="6715" y="1333"/>
                    <a:pt x="6943" y="1333"/>
                  </a:cubicBezTo>
                  <a:cubicBezTo>
                    <a:pt x="7080" y="1333"/>
                    <a:pt x="7217" y="1329"/>
                    <a:pt x="7353" y="1322"/>
                  </a:cubicBezTo>
                  <a:cubicBezTo>
                    <a:pt x="7703" y="1290"/>
                    <a:pt x="8046" y="1233"/>
                    <a:pt x="8389" y="1163"/>
                  </a:cubicBezTo>
                  <a:cubicBezTo>
                    <a:pt x="8726" y="1093"/>
                    <a:pt x="9062" y="1017"/>
                    <a:pt x="9399" y="960"/>
                  </a:cubicBezTo>
                  <a:cubicBezTo>
                    <a:pt x="9629" y="917"/>
                    <a:pt x="9861" y="894"/>
                    <a:pt x="10092" y="894"/>
                  </a:cubicBezTo>
                  <a:cubicBezTo>
                    <a:pt x="10201" y="894"/>
                    <a:pt x="10309" y="899"/>
                    <a:pt x="10416" y="909"/>
                  </a:cubicBezTo>
                  <a:cubicBezTo>
                    <a:pt x="10441" y="915"/>
                    <a:pt x="10441" y="954"/>
                    <a:pt x="10416" y="954"/>
                  </a:cubicBezTo>
                  <a:cubicBezTo>
                    <a:pt x="10028" y="960"/>
                    <a:pt x="9641" y="998"/>
                    <a:pt x="9259" y="1068"/>
                  </a:cubicBezTo>
                  <a:cubicBezTo>
                    <a:pt x="9031" y="1112"/>
                    <a:pt x="8802" y="1163"/>
                    <a:pt x="8579" y="1208"/>
                  </a:cubicBezTo>
                  <a:lnTo>
                    <a:pt x="9031" y="1163"/>
                  </a:lnTo>
                  <a:cubicBezTo>
                    <a:pt x="9437" y="1125"/>
                    <a:pt x="9844" y="1074"/>
                    <a:pt x="10251" y="1017"/>
                  </a:cubicBezTo>
                  <a:cubicBezTo>
                    <a:pt x="10461" y="992"/>
                    <a:pt x="10664" y="960"/>
                    <a:pt x="10867" y="928"/>
                  </a:cubicBezTo>
                  <a:cubicBezTo>
                    <a:pt x="10969" y="909"/>
                    <a:pt x="11077" y="896"/>
                    <a:pt x="11179" y="877"/>
                  </a:cubicBezTo>
                  <a:cubicBezTo>
                    <a:pt x="11198" y="871"/>
                    <a:pt x="11293" y="871"/>
                    <a:pt x="11299" y="846"/>
                  </a:cubicBezTo>
                  <a:cubicBezTo>
                    <a:pt x="11312" y="807"/>
                    <a:pt x="11223" y="788"/>
                    <a:pt x="11204" y="788"/>
                  </a:cubicBezTo>
                  <a:cubicBezTo>
                    <a:pt x="11160" y="782"/>
                    <a:pt x="11140" y="712"/>
                    <a:pt x="11191" y="693"/>
                  </a:cubicBezTo>
                  <a:cubicBezTo>
                    <a:pt x="11261" y="674"/>
                    <a:pt x="11325" y="642"/>
                    <a:pt x="11395" y="617"/>
                  </a:cubicBezTo>
                  <a:lnTo>
                    <a:pt x="10956" y="617"/>
                  </a:lnTo>
                  <a:cubicBezTo>
                    <a:pt x="10766" y="617"/>
                    <a:pt x="10581" y="623"/>
                    <a:pt x="10391" y="636"/>
                  </a:cubicBezTo>
                  <a:cubicBezTo>
                    <a:pt x="10016" y="655"/>
                    <a:pt x="9634" y="693"/>
                    <a:pt x="9259" y="738"/>
                  </a:cubicBezTo>
                  <a:cubicBezTo>
                    <a:pt x="9234" y="738"/>
                    <a:pt x="9228" y="706"/>
                    <a:pt x="9253" y="699"/>
                  </a:cubicBezTo>
                  <a:cubicBezTo>
                    <a:pt x="9634" y="642"/>
                    <a:pt x="10009" y="598"/>
                    <a:pt x="10391" y="566"/>
                  </a:cubicBezTo>
                  <a:cubicBezTo>
                    <a:pt x="10581" y="553"/>
                    <a:pt x="10778" y="541"/>
                    <a:pt x="10963" y="534"/>
                  </a:cubicBezTo>
                  <a:cubicBezTo>
                    <a:pt x="11097" y="525"/>
                    <a:pt x="11236" y="519"/>
                    <a:pt x="11375" y="519"/>
                  </a:cubicBezTo>
                  <a:cubicBezTo>
                    <a:pt x="11426" y="519"/>
                    <a:pt x="11477" y="520"/>
                    <a:pt x="11528" y="521"/>
                  </a:cubicBezTo>
                  <a:cubicBezTo>
                    <a:pt x="11541" y="521"/>
                    <a:pt x="11547" y="528"/>
                    <a:pt x="11554" y="534"/>
                  </a:cubicBezTo>
                  <a:cubicBezTo>
                    <a:pt x="11604" y="509"/>
                    <a:pt x="11649" y="483"/>
                    <a:pt x="11687" y="458"/>
                  </a:cubicBezTo>
                  <a:lnTo>
                    <a:pt x="11623" y="433"/>
                  </a:lnTo>
                  <a:lnTo>
                    <a:pt x="11623" y="433"/>
                  </a:lnTo>
                  <a:cubicBezTo>
                    <a:pt x="11642" y="452"/>
                    <a:pt x="11636" y="490"/>
                    <a:pt x="11611" y="490"/>
                  </a:cubicBezTo>
                  <a:lnTo>
                    <a:pt x="11204" y="490"/>
                  </a:lnTo>
                  <a:cubicBezTo>
                    <a:pt x="11064" y="490"/>
                    <a:pt x="10931" y="483"/>
                    <a:pt x="10791" y="483"/>
                  </a:cubicBezTo>
                  <a:cubicBezTo>
                    <a:pt x="10772" y="483"/>
                    <a:pt x="10772" y="452"/>
                    <a:pt x="10791" y="452"/>
                  </a:cubicBezTo>
                  <a:cubicBezTo>
                    <a:pt x="10931" y="445"/>
                    <a:pt x="11071" y="439"/>
                    <a:pt x="11204" y="433"/>
                  </a:cubicBezTo>
                  <a:cubicBezTo>
                    <a:pt x="11337" y="426"/>
                    <a:pt x="11471" y="426"/>
                    <a:pt x="11598" y="426"/>
                  </a:cubicBezTo>
                  <a:cubicBezTo>
                    <a:pt x="11554" y="413"/>
                    <a:pt x="11509" y="401"/>
                    <a:pt x="11465" y="394"/>
                  </a:cubicBezTo>
                  <a:cubicBezTo>
                    <a:pt x="11357" y="382"/>
                    <a:pt x="11248" y="369"/>
                    <a:pt x="11140" y="344"/>
                  </a:cubicBezTo>
                  <a:cubicBezTo>
                    <a:pt x="11134" y="344"/>
                    <a:pt x="11128" y="337"/>
                    <a:pt x="11121" y="331"/>
                  </a:cubicBezTo>
                  <a:cubicBezTo>
                    <a:pt x="11071" y="337"/>
                    <a:pt x="11013" y="337"/>
                    <a:pt x="10956" y="337"/>
                  </a:cubicBezTo>
                  <a:lnTo>
                    <a:pt x="10632" y="356"/>
                  </a:lnTo>
                  <a:lnTo>
                    <a:pt x="9437" y="420"/>
                  </a:lnTo>
                  <a:lnTo>
                    <a:pt x="8840" y="452"/>
                  </a:lnTo>
                  <a:cubicBezTo>
                    <a:pt x="8671" y="457"/>
                    <a:pt x="8506" y="472"/>
                    <a:pt x="8338" y="472"/>
                  </a:cubicBezTo>
                  <a:cubicBezTo>
                    <a:pt x="8310" y="472"/>
                    <a:pt x="8283" y="472"/>
                    <a:pt x="8255" y="471"/>
                  </a:cubicBezTo>
                  <a:cubicBezTo>
                    <a:pt x="8243" y="471"/>
                    <a:pt x="8236" y="464"/>
                    <a:pt x="8236" y="458"/>
                  </a:cubicBezTo>
                  <a:lnTo>
                    <a:pt x="8230" y="458"/>
                  </a:lnTo>
                  <a:cubicBezTo>
                    <a:pt x="8198" y="458"/>
                    <a:pt x="8166" y="452"/>
                    <a:pt x="8141" y="439"/>
                  </a:cubicBezTo>
                  <a:cubicBezTo>
                    <a:pt x="8128" y="436"/>
                    <a:pt x="8114" y="434"/>
                    <a:pt x="8100" y="434"/>
                  </a:cubicBezTo>
                  <a:cubicBezTo>
                    <a:pt x="8085" y="434"/>
                    <a:pt x="8071" y="436"/>
                    <a:pt x="8058" y="439"/>
                  </a:cubicBezTo>
                  <a:cubicBezTo>
                    <a:pt x="8055" y="442"/>
                    <a:pt x="8052" y="444"/>
                    <a:pt x="8049" y="444"/>
                  </a:cubicBezTo>
                  <a:cubicBezTo>
                    <a:pt x="8046" y="444"/>
                    <a:pt x="8043" y="442"/>
                    <a:pt x="8039" y="439"/>
                  </a:cubicBezTo>
                  <a:cubicBezTo>
                    <a:pt x="8014" y="452"/>
                    <a:pt x="7982" y="458"/>
                    <a:pt x="7957" y="458"/>
                  </a:cubicBezTo>
                  <a:cubicBezTo>
                    <a:pt x="7900" y="439"/>
                    <a:pt x="7849" y="433"/>
                    <a:pt x="7798" y="433"/>
                  </a:cubicBezTo>
                  <a:cubicBezTo>
                    <a:pt x="7785" y="426"/>
                    <a:pt x="7772" y="413"/>
                    <a:pt x="7772" y="401"/>
                  </a:cubicBezTo>
                  <a:lnTo>
                    <a:pt x="7760" y="401"/>
                  </a:lnTo>
                  <a:cubicBezTo>
                    <a:pt x="7722" y="401"/>
                    <a:pt x="7690" y="388"/>
                    <a:pt x="7652" y="388"/>
                  </a:cubicBezTo>
                  <a:cubicBezTo>
                    <a:pt x="7614" y="388"/>
                    <a:pt x="7575" y="401"/>
                    <a:pt x="7537" y="413"/>
                  </a:cubicBezTo>
                  <a:cubicBezTo>
                    <a:pt x="7474" y="445"/>
                    <a:pt x="7417" y="502"/>
                    <a:pt x="7397" y="572"/>
                  </a:cubicBezTo>
                  <a:cubicBezTo>
                    <a:pt x="7347" y="712"/>
                    <a:pt x="7366" y="877"/>
                    <a:pt x="7239" y="979"/>
                  </a:cubicBezTo>
                  <a:cubicBezTo>
                    <a:pt x="7229" y="987"/>
                    <a:pt x="7218" y="990"/>
                    <a:pt x="7207" y="990"/>
                  </a:cubicBezTo>
                  <a:cubicBezTo>
                    <a:pt x="7191" y="990"/>
                    <a:pt x="7176" y="982"/>
                    <a:pt x="7169" y="966"/>
                  </a:cubicBezTo>
                  <a:cubicBezTo>
                    <a:pt x="7086" y="788"/>
                    <a:pt x="7080" y="591"/>
                    <a:pt x="7156" y="413"/>
                  </a:cubicBezTo>
                  <a:cubicBezTo>
                    <a:pt x="7162" y="388"/>
                    <a:pt x="7175" y="356"/>
                    <a:pt x="7194" y="331"/>
                  </a:cubicBezTo>
                  <a:lnTo>
                    <a:pt x="7112" y="331"/>
                  </a:lnTo>
                  <a:cubicBezTo>
                    <a:pt x="7048" y="324"/>
                    <a:pt x="6984" y="324"/>
                    <a:pt x="6921" y="324"/>
                  </a:cubicBezTo>
                  <a:cubicBezTo>
                    <a:pt x="6794" y="318"/>
                    <a:pt x="6667" y="318"/>
                    <a:pt x="6540" y="312"/>
                  </a:cubicBezTo>
                  <a:cubicBezTo>
                    <a:pt x="6088" y="293"/>
                    <a:pt x="5631" y="261"/>
                    <a:pt x="5180" y="216"/>
                  </a:cubicBezTo>
                  <a:cubicBezTo>
                    <a:pt x="4735" y="172"/>
                    <a:pt x="4284" y="115"/>
                    <a:pt x="3845" y="39"/>
                  </a:cubicBezTo>
                  <a:lnTo>
                    <a:pt x="3845" y="39"/>
                  </a:lnTo>
                  <a:cubicBezTo>
                    <a:pt x="3852" y="64"/>
                    <a:pt x="3852" y="89"/>
                    <a:pt x="3852" y="115"/>
                  </a:cubicBezTo>
                  <a:cubicBezTo>
                    <a:pt x="3858" y="223"/>
                    <a:pt x="3826" y="331"/>
                    <a:pt x="3756" y="413"/>
                  </a:cubicBezTo>
                  <a:cubicBezTo>
                    <a:pt x="3750" y="426"/>
                    <a:pt x="3743" y="433"/>
                    <a:pt x="3737" y="439"/>
                  </a:cubicBezTo>
                  <a:cubicBezTo>
                    <a:pt x="3692" y="494"/>
                    <a:pt x="3628" y="521"/>
                    <a:pt x="3562" y="521"/>
                  </a:cubicBezTo>
                  <a:cubicBezTo>
                    <a:pt x="3544" y="521"/>
                    <a:pt x="3526" y="519"/>
                    <a:pt x="3508" y="515"/>
                  </a:cubicBezTo>
                  <a:cubicBezTo>
                    <a:pt x="3477" y="502"/>
                    <a:pt x="3451" y="477"/>
                    <a:pt x="3445" y="445"/>
                  </a:cubicBezTo>
                  <a:cubicBezTo>
                    <a:pt x="3438" y="369"/>
                    <a:pt x="3451" y="293"/>
                    <a:pt x="3483" y="223"/>
                  </a:cubicBezTo>
                  <a:cubicBezTo>
                    <a:pt x="3508" y="153"/>
                    <a:pt x="3515" y="77"/>
                    <a:pt x="3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80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80"/>
            <p:cNvSpPr/>
            <p:nvPr/>
          </p:nvSpPr>
          <p:spPr>
            <a:xfrm flipH="1">
              <a:off x="1224892" y="3701475"/>
              <a:ext cx="154" cy="15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80"/>
            <p:cNvSpPr/>
            <p:nvPr/>
          </p:nvSpPr>
          <p:spPr>
            <a:xfrm flipH="1">
              <a:off x="1257132" y="3667546"/>
              <a:ext cx="31779" cy="34082"/>
            </a:xfrm>
            <a:custGeom>
              <a:rect b="b" l="l" r="r" t="t"/>
              <a:pathLst>
                <a:path extrusionOk="0" h="222" w="207">
                  <a:moveTo>
                    <a:pt x="29" y="0"/>
                  </a:moveTo>
                  <a:cubicBezTo>
                    <a:pt x="15" y="0"/>
                    <a:pt x="1" y="14"/>
                    <a:pt x="9" y="31"/>
                  </a:cubicBezTo>
                  <a:cubicBezTo>
                    <a:pt x="22" y="76"/>
                    <a:pt x="48" y="114"/>
                    <a:pt x="79" y="146"/>
                  </a:cubicBezTo>
                  <a:cubicBezTo>
                    <a:pt x="92" y="165"/>
                    <a:pt x="105" y="177"/>
                    <a:pt x="124" y="190"/>
                  </a:cubicBezTo>
                  <a:lnTo>
                    <a:pt x="149" y="209"/>
                  </a:lnTo>
                  <a:cubicBezTo>
                    <a:pt x="156" y="215"/>
                    <a:pt x="162" y="215"/>
                    <a:pt x="168" y="222"/>
                  </a:cubicBezTo>
                  <a:lnTo>
                    <a:pt x="187" y="222"/>
                  </a:lnTo>
                  <a:cubicBezTo>
                    <a:pt x="200" y="222"/>
                    <a:pt x="206" y="209"/>
                    <a:pt x="200" y="196"/>
                  </a:cubicBezTo>
                  <a:cubicBezTo>
                    <a:pt x="200" y="196"/>
                    <a:pt x="194" y="190"/>
                    <a:pt x="194" y="190"/>
                  </a:cubicBezTo>
                  <a:cubicBezTo>
                    <a:pt x="187" y="184"/>
                    <a:pt x="181" y="177"/>
                    <a:pt x="175" y="177"/>
                  </a:cubicBezTo>
                  <a:lnTo>
                    <a:pt x="156" y="152"/>
                  </a:lnTo>
                  <a:cubicBezTo>
                    <a:pt x="143" y="139"/>
                    <a:pt x="124" y="126"/>
                    <a:pt x="117" y="114"/>
                  </a:cubicBezTo>
                  <a:cubicBezTo>
                    <a:pt x="86" y="82"/>
                    <a:pt x="67" y="50"/>
                    <a:pt x="48" y="12"/>
                  </a:cubicBezTo>
                  <a:cubicBezTo>
                    <a:pt x="43" y="4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80"/>
            <p:cNvSpPr/>
            <p:nvPr/>
          </p:nvSpPr>
          <p:spPr>
            <a:xfrm flipH="1">
              <a:off x="1123414" y="3682284"/>
              <a:ext cx="24871" cy="25331"/>
            </a:xfrm>
            <a:custGeom>
              <a:rect b="b" l="l" r="r" t="t"/>
              <a:pathLst>
                <a:path extrusionOk="0" h="165" w="162">
                  <a:moveTo>
                    <a:pt x="142" y="0"/>
                  </a:moveTo>
                  <a:cubicBezTo>
                    <a:pt x="137" y="0"/>
                    <a:pt x="132" y="2"/>
                    <a:pt x="129" y="5"/>
                  </a:cubicBezTo>
                  <a:cubicBezTo>
                    <a:pt x="117" y="11"/>
                    <a:pt x="110" y="24"/>
                    <a:pt x="97" y="30"/>
                  </a:cubicBezTo>
                  <a:cubicBezTo>
                    <a:pt x="85" y="43"/>
                    <a:pt x="78" y="50"/>
                    <a:pt x="66" y="62"/>
                  </a:cubicBezTo>
                  <a:lnTo>
                    <a:pt x="15" y="119"/>
                  </a:lnTo>
                  <a:cubicBezTo>
                    <a:pt x="0" y="144"/>
                    <a:pt x="19" y="164"/>
                    <a:pt x="40" y="164"/>
                  </a:cubicBezTo>
                  <a:cubicBezTo>
                    <a:pt x="46" y="164"/>
                    <a:pt x="53" y="162"/>
                    <a:pt x="59" y="158"/>
                  </a:cubicBezTo>
                  <a:lnTo>
                    <a:pt x="110" y="94"/>
                  </a:lnTo>
                  <a:cubicBezTo>
                    <a:pt x="117" y="88"/>
                    <a:pt x="129" y="75"/>
                    <a:pt x="136" y="69"/>
                  </a:cubicBezTo>
                  <a:cubicBezTo>
                    <a:pt x="142" y="56"/>
                    <a:pt x="148" y="43"/>
                    <a:pt x="155" y="30"/>
                  </a:cubicBezTo>
                  <a:cubicBezTo>
                    <a:pt x="161" y="24"/>
                    <a:pt x="161" y="11"/>
                    <a:pt x="155" y="5"/>
                  </a:cubicBezTo>
                  <a:cubicBezTo>
                    <a:pt x="151" y="2"/>
                    <a:pt x="147" y="0"/>
                    <a:pt x="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80"/>
            <p:cNvSpPr/>
            <p:nvPr/>
          </p:nvSpPr>
          <p:spPr>
            <a:xfrm flipH="1">
              <a:off x="1092863" y="3652501"/>
              <a:ext cx="24410" cy="35157"/>
            </a:xfrm>
            <a:custGeom>
              <a:rect b="b" l="l" r="r" t="t"/>
              <a:pathLst>
                <a:path extrusionOk="0" h="229" w="159">
                  <a:moveTo>
                    <a:pt x="138" y="0"/>
                  </a:moveTo>
                  <a:cubicBezTo>
                    <a:pt x="133" y="0"/>
                    <a:pt x="128" y="3"/>
                    <a:pt x="124" y="8"/>
                  </a:cubicBezTo>
                  <a:lnTo>
                    <a:pt x="92" y="53"/>
                  </a:lnTo>
                  <a:cubicBezTo>
                    <a:pt x="80" y="66"/>
                    <a:pt x="73" y="85"/>
                    <a:pt x="61" y="97"/>
                  </a:cubicBezTo>
                  <a:lnTo>
                    <a:pt x="10" y="193"/>
                  </a:lnTo>
                  <a:cubicBezTo>
                    <a:pt x="1" y="211"/>
                    <a:pt x="17" y="229"/>
                    <a:pt x="34" y="229"/>
                  </a:cubicBezTo>
                  <a:cubicBezTo>
                    <a:pt x="42" y="229"/>
                    <a:pt x="49" y="226"/>
                    <a:pt x="54" y="218"/>
                  </a:cubicBezTo>
                  <a:lnTo>
                    <a:pt x="105" y="123"/>
                  </a:lnTo>
                  <a:cubicBezTo>
                    <a:pt x="118" y="110"/>
                    <a:pt x="124" y="91"/>
                    <a:pt x="131" y="72"/>
                  </a:cubicBezTo>
                  <a:lnTo>
                    <a:pt x="150" y="21"/>
                  </a:lnTo>
                  <a:cubicBezTo>
                    <a:pt x="159" y="12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80"/>
            <p:cNvSpPr/>
            <p:nvPr/>
          </p:nvSpPr>
          <p:spPr>
            <a:xfrm flipH="1">
              <a:off x="1108829" y="3527534"/>
              <a:ext cx="167954" cy="181310"/>
            </a:xfrm>
            <a:custGeom>
              <a:rect b="b" l="l" r="r" t="t"/>
              <a:pathLst>
                <a:path extrusionOk="0" h="1181" w="1094">
                  <a:moveTo>
                    <a:pt x="394" y="816"/>
                  </a:moveTo>
                  <a:cubicBezTo>
                    <a:pt x="420" y="841"/>
                    <a:pt x="452" y="867"/>
                    <a:pt x="483" y="886"/>
                  </a:cubicBezTo>
                  <a:lnTo>
                    <a:pt x="490" y="892"/>
                  </a:lnTo>
                  <a:cubicBezTo>
                    <a:pt x="464" y="886"/>
                    <a:pt x="439" y="880"/>
                    <a:pt x="420" y="867"/>
                  </a:cubicBezTo>
                  <a:cubicBezTo>
                    <a:pt x="413" y="848"/>
                    <a:pt x="401" y="835"/>
                    <a:pt x="394" y="816"/>
                  </a:cubicBezTo>
                  <a:close/>
                  <a:moveTo>
                    <a:pt x="560" y="0"/>
                  </a:moveTo>
                  <a:cubicBezTo>
                    <a:pt x="538" y="0"/>
                    <a:pt x="516" y="3"/>
                    <a:pt x="496" y="9"/>
                  </a:cubicBezTo>
                  <a:cubicBezTo>
                    <a:pt x="363" y="34"/>
                    <a:pt x="248" y="123"/>
                    <a:pt x="197" y="244"/>
                  </a:cubicBezTo>
                  <a:cubicBezTo>
                    <a:pt x="134" y="295"/>
                    <a:pt x="89" y="365"/>
                    <a:pt x="64" y="441"/>
                  </a:cubicBezTo>
                  <a:cubicBezTo>
                    <a:pt x="0" y="606"/>
                    <a:pt x="38" y="797"/>
                    <a:pt x="166" y="924"/>
                  </a:cubicBezTo>
                  <a:lnTo>
                    <a:pt x="172" y="937"/>
                  </a:lnTo>
                  <a:cubicBezTo>
                    <a:pt x="185" y="956"/>
                    <a:pt x="191" y="975"/>
                    <a:pt x="204" y="988"/>
                  </a:cubicBezTo>
                  <a:cubicBezTo>
                    <a:pt x="284" y="1111"/>
                    <a:pt x="419" y="1180"/>
                    <a:pt x="559" y="1180"/>
                  </a:cubicBezTo>
                  <a:cubicBezTo>
                    <a:pt x="628" y="1180"/>
                    <a:pt x="698" y="1163"/>
                    <a:pt x="763" y="1127"/>
                  </a:cubicBezTo>
                  <a:cubicBezTo>
                    <a:pt x="839" y="1089"/>
                    <a:pt x="903" y="1026"/>
                    <a:pt x="947" y="956"/>
                  </a:cubicBezTo>
                  <a:cubicBezTo>
                    <a:pt x="1011" y="886"/>
                    <a:pt x="1049" y="797"/>
                    <a:pt x="1068" y="708"/>
                  </a:cubicBezTo>
                  <a:cubicBezTo>
                    <a:pt x="1093" y="511"/>
                    <a:pt x="1023" y="320"/>
                    <a:pt x="871" y="193"/>
                  </a:cubicBezTo>
                  <a:cubicBezTo>
                    <a:pt x="826" y="130"/>
                    <a:pt x="769" y="73"/>
                    <a:pt x="699" y="34"/>
                  </a:cubicBezTo>
                  <a:cubicBezTo>
                    <a:pt x="656" y="13"/>
                    <a:pt x="60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80"/>
            <p:cNvSpPr/>
            <p:nvPr/>
          </p:nvSpPr>
          <p:spPr>
            <a:xfrm flipH="1">
              <a:off x="1215834" y="3672152"/>
              <a:ext cx="47899" cy="51430"/>
            </a:xfrm>
            <a:custGeom>
              <a:rect b="b" l="l" r="r" t="t"/>
              <a:pathLst>
                <a:path extrusionOk="0" h="335" w="312">
                  <a:moveTo>
                    <a:pt x="35" y="0"/>
                  </a:moveTo>
                  <a:cubicBezTo>
                    <a:pt x="19" y="0"/>
                    <a:pt x="0" y="13"/>
                    <a:pt x="4" y="33"/>
                  </a:cubicBezTo>
                  <a:cubicBezTo>
                    <a:pt x="17" y="109"/>
                    <a:pt x="61" y="185"/>
                    <a:pt x="125" y="236"/>
                  </a:cubicBezTo>
                  <a:lnTo>
                    <a:pt x="150" y="255"/>
                  </a:lnTo>
                  <a:cubicBezTo>
                    <a:pt x="144" y="287"/>
                    <a:pt x="163" y="319"/>
                    <a:pt x="195" y="332"/>
                  </a:cubicBezTo>
                  <a:cubicBezTo>
                    <a:pt x="202" y="334"/>
                    <a:pt x="208" y="335"/>
                    <a:pt x="215" y="335"/>
                  </a:cubicBezTo>
                  <a:cubicBezTo>
                    <a:pt x="270" y="335"/>
                    <a:pt x="312" y="268"/>
                    <a:pt x="278" y="217"/>
                  </a:cubicBezTo>
                  <a:lnTo>
                    <a:pt x="265" y="198"/>
                  </a:lnTo>
                  <a:lnTo>
                    <a:pt x="252" y="198"/>
                  </a:lnTo>
                  <a:lnTo>
                    <a:pt x="239" y="192"/>
                  </a:lnTo>
                  <a:lnTo>
                    <a:pt x="227" y="192"/>
                  </a:lnTo>
                  <a:lnTo>
                    <a:pt x="214" y="185"/>
                  </a:lnTo>
                  <a:cubicBezTo>
                    <a:pt x="208" y="185"/>
                    <a:pt x="201" y="179"/>
                    <a:pt x="189" y="173"/>
                  </a:cubicBezTo>
                  <a:lnTo>
                    <a:pt x="182" y="166"/>
                  </a:lnTo>
                  <a:lnTo>
                    <a:pt x="176" y="166"/>
                  </a:lnTo>
                  <a:lnTo>
                    <a:pt x="150" y="154"/>
                  </a:lnTo>
                  <a:cubicBezTo>
                    <a:pt x="144" y="147"/>
                    <a:pt x="138" y="141"/>
                    <a:pt x="131" y="135"/>
                  </a:cubicBezTo>
                  <a:cubicBezTo>
                    <a:pt x="125" y="128"/>
                    <a:pt x="119" y="128"/>
                    <a:pt x="112" y="122"/>
                  </a:cubicBezTo>
                  <a:cubicBezTo>
                    <a:pt x="87" y="90"/>
                    <a:pt x="68" y="52"/>
                    <a:pt x="55" y="14"/>
                  </a:cubicBezTo>
                  <a:cubicBezTo>
                    <a:pt x="53" y="5"/>
                    <a:pt x="44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80"/>
            <p:cNvSpPr/>
            <p:nvPr/>
          </p:nvSpPr>
          <p:spPr>
            <a:xfrm flipH="1">
              <a:off x="1189889" y="3714217"/>
              <a:ext cx="10900" cy="7983"/>
            </a:xfrm>
            <a:custGeom>
              <a:rect b="b" l="l" r="r" t="t"/>
              <a:pathLst>
                <a:path extrusionOk="0" h="52" w="71">
                  <a:moveTo>
                    <a:pt x="39" y="0"/>
                  </a:moveTo>
                  <a:cubicBezTo>
                    <a:pt x="7" y="0"/>
                    <a:pt x="1" y="51"/>
                    <a:pt x="33" y="51"/>
                  </a:cubicBezTo>
                  <a:cubicBezTo>
                    <a:pt x="65" y="51"/>
                    <a:pt x="71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80"/>
            <p:cNvSpPr/>
            <p:nvPr/>
          </p:nvSpPr>
          <p:spPr>
            <a:xfrm flipH="1">
              <a:off x="1275401" y="3568217"/>
              <a:ext cx="19037" cy="54961"/>
            </a:xfrm>
            <a:custGeom>
              <a:rect b="b" l="l" r="r" t="t"/>
              <a:pathLst>
                <a:path extrusionOk="0" h="358" w="124">
                  <a:moveTo>
                    <a:pt x="89" y="1"/>
                  </a:moveTo>
                  <a:cubicBezTo>
                    <a:pt x="79" y="1"/>
                    <a:pt x="69" y="5"/>
                    <a:pt x="64" y="17"/>
                  </a:cubicBezTo>
                  <a:cubicBezTo>
                    <a:pt x="45" y="68"/>
                    <a:pt x="33" y="125"/>
                    <a:pt x="20" y="182"/>
                  </a:cubicBezTo>
                  <a:cubicBezTo>
                    <a:pt x="1" y="233"/>
                    <a:pt x="1" y="290"/>
                    <a:pt x="26" y="348"/>
                  </a:cubicBezTo>
                  <a:cubicBezTo>
                    <a:pt x="26" y="354"/>
                    <a:pt x="31" y="357"/>
                    <a:pt x="37" y="357"/>
                  </a:cubicBezTo>
                  <a:cubicBezTo>
                    <a:pt x="42" y="357"/>
                    <a:pt x="49" y="354"/>
                    <a:pt x="52" y="348"/>
                  </a:cubicBezTo>
                  <a:cubicBezTo>
                    <a:pt x="71" y="297"/>
                    <a:pt x="77" y="240"/>
                    <a:pt x="77" y="189"/>
                  </a:cubicBezTo>
                  <a:cubicBezTo>
                    <a:pt x="84" y="132"/>
                    <a:pt x="96" y="81"/>
                    <a:pt x="115" y="30"/>
                  </a:cubicBezTo>
                  <a:cubicBezTo>
                    <a:pt x="123" y="14"/>
                    <a:pt x="106" y="1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80"/>
            <p:cNvSpPr/>
            <p:nvPr/>
          </p:nvSpPr>
          <p:spPr>
            <a:xfrm flipH="1">
              <a:off x="1308869" y="3610743"/>
              <a:ext cx="10900" cy="44829"/>
            </a:xfrm>
            <a:custGeom>
              <a:rect b="b" l="l" r="r" t="t"/>
              <a:pathLst>
                <a:path extrusionOk="0" h="292" w="71">
                  <a:moveTo>
                    <a:pt x="58" y="1"/>
                  </a:moveTo>
                  <a:cubicBezTo>
                    <a:pt x="45" y="1"/>
                    <a:pt x="26" y="1"/>
                    <a:pt x="26" y="13"/>
                  </a:cubicBezTo>
                  <a:cubicBezTo>
                    <a:pt x="7" y="58"/>
                    <a:pt x="1" y="109"/>
                    <a:pt x="7" y="153"/>
                  </a:cubicBezTo>
                  <a:cubicBezTo>
                    <a:pt x="1" y="204"/>
                    <a:pt x="20" y="249"/>
                    <a:pt x="45" y="287"/>
                  </a:cubicBezTo>
                  <a:cubicBezTo>
                    <a:pt x="47" y="290"/>
                    <a:pt x="50" y="292"/>
                    <a:pt x="53" y="292"/>
                  </a:cubicBezTo>
                  <a:cubicBezTo>
                    <a:pt x="61" y="292"/>
                    <a:pt x="71" y="283"/>
                    <a:pt x="71" y="274"/>
                  </a:cubicBezTo>
                  <a:cubicBezTo>
                    <a:pt x="71" y="236"/>
                    <a:pt x="58" y="191"/>
                    <a:pt x="52" y="153"/>
                  </a:cubicBezTo>
                  <a:cubicBezTo>
                    <a:pt x="52" y="109"/>
                    <a:pt x="58" y="71"/>
                    <a:pt x="71" y="33"/>
                  </a:cubicBezTo>
                  <a:cubicBezTo>
                    <a:pt x="71" y="20"/>
                    <a:pt x="64" y="7"/>
                    <a:pt x="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80"/>
            <p:cNvSpPr/>
            <p:nvPr/>
          </p:nvSpPr>
          <p:spPr>
            <a:xfrm flipH="1">
              <a:off x="1319769" y="3619954"/>
              <a:ext cx="19497" cy="56036"/>
            </a:xfrm>
            <a:custGeom>
              <a:rect b="b" l="l" r="r" t="t"/>
              <a:pathLst>
                <a:path extrusionOk="0" h="365" w="127">
                  <a:moveTo>
                    <a:pt x="53" y="1"/>
                  </a:moveTo>
                  <a:cubicBezTo>
                    <a:pt x="44" y="1"/>
                    <a:pt x="35" y="6"/>
                    <a:pt x="32" y="17"/>
                  </a:cubicBezTo>
                  <a:cubicBezTo>
                    <a:pt x="1" y="138"/>
                    <a:pt x="26" y="259"/>
                    <a:pt x="96" y="360"/>
                  </a:cubicBezTo>
                  <a:cubicBezTo>
                    <a:pt x="99" y="363"/>
                    <a:pt x="102" y="364"/>
                    <a:pt x="105" y="364"/>
                  </a:cubicBezTo>
                  <a:cubicBezTo>
                    <a:pt x="116" y="364"/>
                    <a:pt x="126" y="351"/>
                    <a:pt x="121" y="341"/>
                  </a:cubicBezTo>
                  <a:cubicBezTo>
                    <a:pt x="71" y="239"/>
                    <a:pt x="58" y="131"/>
                    <a:pt x="71" y="23"/>
                  </a:cubicBezTo>
                  <a:cubicBezTo>
                    <a:pt x="74" y="9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80"/>
            <p:cNvSpPr/>
            <p:nvPr/>
          </p:nvSpPr>
          <p:spPr>
            <a:xfrm flipH="1">
              <a:off x="1336196" y="3636842"/>
              <a:ext cx="12742" cy="40837"/>
            </a:xfrm>
            <a:custGeom>
              <a:rect b="b" l="l" r="r" t="t"/>
              <a:pathLst>
                <a:path extrusionOk="0" h="266" w="83">
                  <a:moveTo>
                    <a:pt x="24" y="1"/>
                  </a:moveTo>
                  <a:cubicBezTo>
                    <a:pt x="14" y="1"/>
                    <a:pt x="3" y="7"/>
                    <a:pt x="0" y="21"/>
                  </a:cubicBezTo>
                  <a:cubicBezTo>
                    <a:pt x="0" y="66"/>
                    <a:pt x="0" y="104"/>
                    <a:pt x="6" y="149"/>
                  </a:cubicBezTo>
                  <a:cubicBezTo>
                    <a:pt x="13" y="168"/>
                    <a:pt x="13" y="187"/>
                    <a:pt x="19" y="206"/>
                  </a:cubicBezTo>
                  <a:cubicBezTo>
                    <a:pt x="25" y="218"/>
                    <a:pt x="32" y="225"/>
                    <a:pt x="38" y="237"/>
                  </a:cubicBezTo>
                  <a:cubicBezTo>
                    <a:pt x="38" y="244"/>
                    <a:pt x="45" y="250"/>
                    <a:pt x="51" y="263"/>
                  </a:cubicBezTo>
                  <a:cubicBezTo>
                    <a:pt x="54" y="265"/>
                    <a:pt x="58" y="265"/>
                    <a:pt x="62" y="265"/>
                  </a:cubicBezTo>
                  <a:cubicBezTo>
                    <a:pt x="72" y="265"/>
                    <a:pt x="83" y="260"/>
                    <a:pt x="83" y="250"/>
                  </a:cubicBezTo>
                  <a:cubicBezTo>
                    <a:pt x="83" y="237"/>
                    <a:pt x="83" y="231"/>
                    <a:pt x="76" y="218"/>
                  </a:cubicBezTo>
                  <a:cubicBezTo>
                    <a:pt x="70" y="212"/>
                    <a:pt x="64" y="199"/>
                    <a:pt x="64" y="193"/>
                  </a:cubicBezTo>
                  <a:cubicBezTo>
                    <a:pt x="57" y="180"/>
                    <a:pt x="51" y="155"/>
                    <a:pt x="51" y="142"/>
                  </a:cubicBezTo>
                  <a:cubicBezTo>
                    <a:pt x="45" y="104"/>
                    <a:pt x="45" y="66"/>
                    <a:pt x="51" y="28"/>
                  </a:cubicBezTo>
                  <a:cubicBezTo>
                    <a:pt x="51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80"/>
            <p:cNvSpPr/>
            <p:nvPr/>
          </p:nvSpPr>
          <p:spPr>
            <a:xfrm flipH="1">
              <a:off x="885454" y="3417612"/>
              <a:ext cx="104549" cy="104549"/>
            </a:xfrm>
            <a:custGeom>
              <a:rect b="b" l="l" r="r" t="t"/>
              <a:pathLst>
                <a:path extrusionOk="0" h="681" w="681">
                  <a:moveTo>
                    <a:pt x="13" y="1"/>
                  </a:moveTo>
                  <a:cubicBezTo>
                    <a:pt x="1" y="13"/>
                    <a:pt x="1" y="26"/>
                    <a:pt x="1" y="45"/>
                  </a:cubicBezTo>
                  <a:cubicBezTo>
                    <a:pt x="13" y="102"/>
                    <a:pt x="45" y="153"/>
                    <a:pt x="96" y="185"/>
                  </a:cubicBezTo>
                  <a:cubicBezTo>
                    <a:pt x="198" y="274"/>
                    <a:pt x="287" y="375"/>
                    <a:pt x="363" y="490"/>
                  </a:cubicBezTo>
                  <a:cubicBezTo>
                    <a:pt x="420" y="534"/>
                    <a:pt x="484" y="579"/>
                    <a:pt x="534" y="636"/>
                  </a:cubicBezTo>
                  <a:cubicBezTo>
                    <a:pt x="458" y="534"/>
                    <a:pt x="369" y="439"/>
                    <a:pt x="274" y="350"/>
                  </a:cubicBezTo>
                  <a:cubicBezTo>
                    <a:pt x="254" y="335"/>
                    <a:pt x="265" y="312"/>
                    <a:pt x="283" y="312"/>
                  </a:cubicBezTo>
                  <a:cubicBezTo>
                    <a:pt x="288" y="312"/>
                    <a:pt x="294" y="314"/>
                    <a:pt x="299" y="318"/>
                  </a:cubicBezTo>
                  <a:cubicBezTo>
                    <a:pt x="445" y="414"/>
                    <a:pt x="573" y="534"/>
                    <a:pt x="681" y="680"/>
                  </a:cubicBezTo>
                  <a:cubicBezTo>
                    <a:pt x="630" y="592"/>
                    <a:pt x="579" y="515"/>
                    <a:pt x="522" y="433"/>
                  </a:cubicBezTo>
                  <a:cubicBezTo>
                    <a:pt x="439" y="331"/>
                    <a:pt x="350" y="236"/>
                    <a:pt x="242" y="153"/>
                  </a:cubicBezTo>
                  <a:cubicBezTo>
                    <a:pt x="166" y="102"/>
                    <a:pt x="90" y="51"/>
                    <a:pt x="1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80"/>
            <p:cNvSpPr/>
            <p:nvPr/>
          </p:nvSpPr>
          <p:spPr>
            <a:xfrm flipH="1">
              <a:off x="864882" y="3531832"/>
              <a:ext cx="229516" cy="165958"/>
            </a:xfrm>
            <a:custGeom>
              <a:rect b="b" l="l" r="r" t="t"/>
              <a:pathLst>
                <a:path extrusionOk="0" h="1081" w="1495">
                  <a:moveTo>
                    <a:pt x="878" y="0"/>
                  </a:moveTo>
                  <a:lnTo>
                    <a:pt x="878" y="0"/>
                  </a:lnTo>
                  <a:cubicBezTo>
                    <a:pt x="960" y="172"/>
                    <a:pt x="1043" y="343"/>
                    <a:pt x="1125" y="515"/>
                  </a:cubicBezTo>
                  <a:cubicBezTo>
                    <a:pt x="1102" y="517"/>
                    <a:pt x="1080" y="518"/>
                    <a:pt x="1057" y="518"/>
                  </a:cubicBezTo>
                  <a:cubicBezTo>
                    <a:pt x="885" y="518"/>
                    <a:pt x="721" y="460"/>
                    <a:pt x="547" y="432"/>
                  </a:cubicBezTo>
                  <a:cubicBezTo>
                    <a:pt x="485" y="420"/>
                    <a:pt x="419" y="412"/>
                    <a:pt x="355" y="412"/>
                  </a:cubicBezTo>
                  <a:cubicBezTo>
                    <a:pt x="223" y="412"/>
                    <a:pt x="95" y="444"/>
                    <a:pt x="1" y="534"/>
                  </a:cubicBezTo>
                  <a:lnTo>
                    <a:pt x="96" y="553"/>
                  </a:lnTo>
                  <a:cubicBezTo>
                    <a:pt x="134" y="540"/>
                    <a:pt x="172" y="534"/>
                    <a:pt x="210" y="534"/>
                  </a:cubicBezTo>
                  <a:cubicBezTo>
                    <a:pt x="250" y="532"/>
                    <a:pt x="289" y="530"/>
                    <a:pt x="327" y="530"/>
                  </a:cubicBezTo>
                  <a:cubicBezTo>
                    <a:pt x="394" y="530"/>
                    <a:pt x="460" y="534"/>
                    <a:pt x="528" y="547"/>
                  </a:cubicBezTo>
                  <a:cubicBezTo>
                    <a:pt x="598" y="553"/>
                    <a:pt x="662" y="572"/>
                    <a:pt x="731" y="591"/>
                  </a:cubicBezTo>
                  <a:cubicBezTo>
                    <a:pt x="674" y="559"/>
                    <a:pt x="611" y="527"/>
                    <a:pt x="547" y="496"/>
                  </a:cubicBezTo>
                  <a:cubicBezTo>
                    <a:pt x="523" y="490"/>
                    <a:pt x="533" y="451"/>
                    <a:pt x="555" y="451"/>
                  </a:cubicBezTo>
                  <a:cubicBezTo>
                    <a:pt x="557" y="451"/>
                    <a:pt x="558" y="451"/>
                    <a:pt x="560" y="451"/>
                  </a:cubicBezTo>
                  <a:cubicBezTo>
                    <a:pt x="674" y="483"/>
                    <a:pt x="782" y="527"/>
                    <a:pt x="884" y="597"/>
                  </a:cubicBezTo>
                  <a:lnTo>
                    <a:pt x="859" y="572"/>
                  </a:lnTo>
                  <a:cubicBezTo>
                    <a:pt x="843" y="556"/>
                    <a:pt x="853" y="531"/>
                    <a:pt x="872" y="531"/>
                  </a:cubicBezTo>
                  <a:cubicBezTo>
                    <a:pt x="876" y="531"/>
                    <a:pt x="880" y="532"/>
                    <a:pt x="884" y="534"/>
                  </a:cubicBezTo>
                  <a:cubicBezTo>
                    <a:pt x="948" y="578"/>
                    <a:pt x="1011" y="629"/>
                    <a:pt x="1068" y="680"/>
                  </a:cubicBezTo>
                  <a:lnTo>
                    <a:pt x="1017" y="623"/>
                  </a:lnTo>
                  <a:cubicBezTo>
                    <a:pt x="997" y="607"/>
                    <a:pt x="1014" y="579"/>
                    <a:pt x="1031" y="579"/>
                  </a:cubicBezTo>
                  <a:cubicBezTo>
                    <a:pt x="1035" y="579"/>
                    <a:pt x="1039" y="581"/>
                    <a:pt x="1043" y="585"/>
                  </a:cubicBezTo>
                  <a:cubicBezTo>
                    <a:pt x="1157" y="680"/>
                    <a:pt x="1259" y="788"/>
                    <a:pt x="1354" y="909"/>
                  </a:cubicBezTo>
                  <a:cubicBezTo>
                    <a:pt x="1392" y="966"/>
                    <a:pt x="1437" y="1023"/>
                    <a:pt x="1475" y="1080"/>
                  </a:cubicBezTo>
                  <a:lnTo>
                    <a:pt x="1475" y="1074"/>
                  </a:lnTo>
                  <a:cubicBezTo>
                    <a:pt x="1462" y="1036"/>
                    <a:pt x="1450" y="998"/>
                    <a:pt x="1437" y="960"/>
                  </a:cubicBezTo>
                  <a:cubicBezTo>
                    <a:pt x="1418" y="928"/>
                    <a:pt x="1405" y="890"/>
                    <a:pt x="1399" y="852"/>
                  </a:cubicBezTo>
                  <a:cubicBezTo>
                    <a:pt x="1399" y="833"/>
                    <a:pt x="1409" y="821"/>
                    <a:pt x="1422" y="821"/>
                  </a:cubicBezTo>
                  <a:cubicBezTo>
                    <a:pt x="1427" y="821"/>
                    <a:pt x="1432" y="823"/>
                    <a:pt x="1437" y="826"/>
                  </a:cubicBezTo>
                  <a:cubicBezTo>
                    <a:pt x="1450" y="839"/>
                    <a:pt x="1456" y="845"/>
                    <a:pt x="1462" y="858"/>
                  </a:cubicBezTo>
                  <a:cubicBezTo>
                    <a:pt x="1450" y="807"/>
                    <a:pt x="1437" y="750"/>
                    <a:pt x="1418" y="699"/>
                  </a:cubicBezTo>
                  <a:cubicBezTo>
                    <a:pt x="1354" y="502"/>
                    <a:pt x="1259" y="318"/>
                    <a:pt x="1145" y="146"/>
                  </a:cubicBezTo>
                  <a:cubicBezTo>
                    <a:pt x="1130" y="132"/>
                    <a:pt x="1145" y="114"/>
                    <a:pt x="1161" y="114"/>
                  </a:cubicBezTo>
                  <a:cubicBezTo>
                    <a:pt x="1166" y="114"/>
                    <a:pt x="1172" y="116"/>
                    <a:pt x="1176" y="121"/>
                  </a:cubicBezTo>
                  <a:cubicBezTo>
                    <a:pt x="1303" y="286"/>
                    <a:pt x="1411" y="464"/>
                    <a:pt x="1494" y="655"/>
                  </a:cubicBezTo>
                  <a:cubicBezTo>
                    <a:pt x="1475" y="566"/>
                    <a:pt x="1450" y="477"/>
                    <a:pt x="1418" y="394"/>
                  </a:cubicBezTo>
                  <a:cubicBezTo>
                    <a:pt x="1405" y="381"/>
                    <a:pt x="1418" y="362"/>
                    <a:pt x="1431" y="362"/>
                  </a:cubicBezTo>
                  <a:cubicBezTo>
                    <a:pt x="1373" y="254"/>
                    <a:pt x="1303" y="153"/>
                    <a:pt x="1227" y="57"/>
                  </a:cubicBezTo>
                  <a:lnTo>
                    <a:pt x="1202" y="25"/>
                  </a:lnTo>
                  <a:lnTo>
                    <a:pt x="1202" y="25"/>
                  </a:lnTo>
                  <a:cubicBezTo>
                    <a:pt x="1214" y="51"/>
                    <a:pt x="1221" y="70"/>
                    <a:pt x="1234" y="95"/>
                  </a:cubicBezTo>
                  <a:cubicBezTo>
                    <a:pt x="1106" y="89"/>
                    <a:pt x="986" y="57"/>
                    <a:pt x="87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80"/>
            <p:cNvSpPr/>
            <p:nvPr/>
          </p:nvSpPr>
          <p:spPr>
            <a:xfrm flipH="1">
              <a:off x="739147" y="3626402"/>
              <a:ext cx="304435" cy="269432"/>
            </a:xfrm>
            <a:custGeom>
              <a:rect b="b" l="l" r="r" t="t"/>
              <a:pathLst>
                <a:path extrusionOk="0" h="1755" w="1983">
                  <a:moveTo>
                    <a:pt x="0" y="0"/>
                  </a:moveTo>
                  <a:cubicBezTo>
                    <a:pt x="305" y="102"/>
                    <a:pt x="572" y="280"/>
                    <a:pt x="788" y="515"/>
                  </a:cubicBezTo>
                  <a:lnTo>
                    <a:pt x="445" y="471"/>
                  </a:lnTo>
                  <a:lnTo>
                    <a:pt x="445" y="471"/>
                  </a:lnTo>
                  <a:cubicBezTo>
                    <a:pt x="585" y="636"/>
                    <a:pt x="744" y="788"/>
                    <a:pt x="915" y="922"/>
                  </a:cubicBezTo>
                  <a:cubicBezTo>
                    <a:pt x="833" y="947"/>
                    <a:pt x="747" y="956"/>
                    <a:pt x="660" y="956"/>
                  </a:cubicBezTo>
                  <a:cubicBezTo>
                    <a:pt x="546" y="956"/>
                    <a:pt x="430" y="940"/>
                    <a:pt x="318" y="922"/>
                  </a:cubicBezTo>
                  <a:lnTo>
                    <a:pt x="318" y="922"/>
                  </a:lnTo>
                  <a:cubicBezTo>
                    <a:pt x="922" y="1055"/>
                    <a:pt x="1474" y="1329"/>
                    <a:pt x="1945" y="1729"/>
                  </a:cubicBezTo>
                  <a:cubicBezTo>
                    <a:pt x="1957" y="1735"/>
                    <a:pt x="1970" y="1748"/>
                    <a:pt x="1983" y="1754"/>
                  </a:cubicBezTo>
                  <a:cubicBezTo>
                    <a:pt x="1957" y="1697"/>
                    <a:pt x="1938" y="1634"/>
                    <a:pt x="1913" y="1570"/>
                  </a:cubicBezTo>
                  <a:cubicBezTo>
                    <a:pt x="1881" y="1494"/>
                    <a:pt x="1849" y="1418"/>
                    <a:pt x="1811" y="1341"/>
                  </a:cubicBezTo>
                  <a:cubicBezTo>
                    <a:pt x="1805" y="1348"/>
                    <a:pt x="1795" y="1351"/>
                    <a:pt x="1786" y="1351"/>
                  </a:cubicBezTo>
                  <a:cubicBezTo>
                    <a:pt x="1776" y="1351"/>
                    <a:pt x="1767" y="1348"/>
                    <a:pt x="1760" y="1341"/>
                  </a:cubicBezTo>
                  <a:cubicBezTo>
                    <a:pt x="1716" y="1271"/>
                    <a:pt x="1671" y="1202"/>
                    <a:pt x="1627" y="1132"/>
                  </a:cubicBezTo>
                  <a:cubicBezTo>
                    <a:pt x="1589" y="1062"/>
                    <a:pt x="1544" y="998"/>
                    <a:pt x="1493" y="928"/>
                  </a:cubicBezTo>
                  <a:cubicBezTo>
                    <a:pt x="1449" y="858"/>
                    <a:pt x="1398" y="795"/>
                    <a:pt x="1347" y="731"/>
                  </a:cubicBezTo>
                  <a:lnTo>
                    <a:pt x="1290" y="661"/>
                  </a:lnTo>
                  <a:cubicBezTo>
                    <a:pt x="1284" y="668"/>
                    <a:pt x="1271" y="674"/>
                    <a:pt x="1265" y="674"/>
                  </a:cubicBezTo>
                  <a:lnTo>
                    <a:pt x="1265" y="687"/>
                  </a:lnTo>
                  <a:cubicBezTo>
                    <a:pt x="1272" y="717"/>
                    <a:pt x="1248" y="738"/>
                    <a:pt x="1223" y="738"/>
                  </a:cubicBezTo>
                  <a:cubicBezTo>
                    <a:pt x="1207" y="738"/>
                    <a:pt x="1190" y="729"/>
                    <a:pt x="1182" y="706"/>
                  </a:cubicBezTo>
                  <a:cubicBezTo>
                    <a:pt x="1163" y="655"/>
                    <a:pt x="1131" y="604"/>
                    <a:pt x="1106" y="553"/>
                  </a:cubicBezTo>
                  <a:cubicBezTo>
                    <a:pt x="1106" y="566"/>
                    <a:pt x="1106" y="572"/>
                    <a:pt x="1106" y="579"/>
                  </a:cubicBezTo>
                  <a:cubicBezTo>
                    <a:pt x="1100" y="585"/>
                    <a:pt x="1093" y="591"/>
                    <a:pt x="1087" y="591"/>
                  </a:cubicBezTo>
                  <a:cubicBezTo>
                    <a:pt x="1055" y="585"/>
                    <a:pt x="1042" y="553"/>
                    <a:pt x="1017" y="522"/>
                  </a:cubicBezTo>
                  <a:cubicBezTo>
                    <a:pt x="998" y="496"/>
                    <a:pt x="972" y="452"/>
                    <a:pt x="960" y="433"/>
                  </a:cubicBezTo>
                  <a:cubicBezTo>
                    <a:pt x="947" y="420"/>
                    <a:pt x="934" y="401"/>
                    <a:pt x="922" y="382"/>
                  </a:cubicBezTo>
                  <a:lnTo>
                    <a:pt x="922" y="382"/>
                  </a:lnTo>
                  <a:cubicBezTo>
                    <a:pt x="934" y="414"/>
                    <a:pt x="941" y="439"/>
                    <a:pt x="941" y="471"/>
                  </a:cubicBezTo>
                  <a:cubicBezTo>
                    <a:pt x="941" y="485"/>
                    <a:pt x="930" y="492"/>
                    <a:pt x="917" y="492"/>
                  </a:cubicBezTo>
                  <a:cubicBezTo>
                    <a:pt x="912" y="492"/>
                    <a:pt x="907" y="491"/>
                    <a:pt x="903" y="490"/>
                  </a:cubicBezTo>
                  <a:cubicBezTo>
                    <a:pt x="852" y="433"/>
                    <a:pt x="807" y="375"/>
                    <a:pt x="769" y="305"/>
                  </a:cubicBezTo>
                  <a:cubicBezTo>
                    <a:pt x="737" y="267"/>
                    <a:pt x="712" y="229"/>
                    <a:pt x="680" y="197"/>
                  </a:cubicBezTo>
                  <a:cubicBezTo>
                    <a:pt x="604" y="166"/>
                    <a:pt x="534" y="128"/>
                    <a:pt x="464" y="96"/>
                  </a:cubicBezTo>
                  <a:cubicBezTo>
                    <a:pt x="369" y="58"/>
                    <a:pt x="273" y="32"/>
                    <a:pt x="178" y="20"/>
                  </a:cubicBezTo>
                  <a:cubicBezTo>
                    <a:pt x="121" y="7"/>
                    <a:pt x="64" y="0"/>
                    <a:pt x="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80"/>
            <p:cNvSpPr/>
            <p:nvPr/>
          </p:nvSpPr>
          <p:spPr>
            <a:xfrm flipH="1">
              <a:off x="1279546" y="3742465"/>
              <a:ext cx="284017" cy="305049"/>
            </a:xfrm>
            <a:custGeom>
              <a:rect b="b" l="l" r="r" t="t"/>
              <a:pathLst>
                <a:path extrusionOk="0" h="1987" w="1850">
                  <a:moveTo>
                    <a:pt x="62" y="489"/>
                  </a:moveTo>
                  <a:cubicBezTo>
                    <a:pt x="62" y="491"/>
                    <a:pt x="63" y="494"/>
                    <a:pt x="64" y="496"/>
                  </a:cubicBezTo>
                  <a:cubicBezTo>
                    <a:pt x="64" y="494"/>
                    <a:pt x="63" y="491"/>
                    <a:pt x="62" y="489"/>
                  </a:cubicBezTo>
                  <a:close/>
                  <a:moveTo>
                    <a:pt x="839" y="1"/>
                  </a:moveTo>
                  <a:lnTo>
                    <a:pt x="635" y="83"/>
                  </a:lnTo>
                  <a:cubicBezTo>
                    <a:pt x="489" y="153"/>
                    <a:pt x="337" y="210"/>
                    <a:pt x="191" y="255"/>
                  </a:cubicBezTo>
                  <a:cubicBezTo>
                    <a:pt x="127" y="274"/>
                    <a:pt x="64" y="280"/>
                    <a:pt x="0" y="280"/>
                  </a:cubicBezTo>
                  <a:cubicBezTo>
                    <a:pt x="6" y="306"/>
                    <a:pt x="6" y="331"/>
                    <a:pt x="13" y="357"/>
                  </a:cubicBezTo>
                  <a:cubicBezTo>
                    <a:pt x="19" y="401"/>
                    <a:pt x="32" y="433"/>
                    <a:pt x="51" y="471"/>
                  </a:cubicBezTo>
                  <a:cubicBezTo>
                    <a:pt x="51" y="476"/>
                    <a:pt x="59" y="481"/>
                    <a:pt x="62" y="489"/>
                  </a:cubicBezTo>
                  <a:lnTo>
                    <a:pt x="62" y="489"/>
                  </a:lnTo>
                  <a:cubicBezTo>
                    <a:pt x="51" y="434"/>
                    <a:pt x="58" y="380"/>
                    <a:pt x="76" y="331"/>
                  </a:cubicBezTo>
                  <a:cubicBezTo>
                    <a:pt x="79" y="322"/>
                    <a:pt x="86" y="317"/>
                    <a:pt x="93" y="317"/>
                  </a:cubicBezTo>
                  <a:cubicBezTo>
                    <a:pt x="100" y="317"/>
                    <a:pt x="108" y="322"/>
                    <a:pt x="114" y="331"/>
                  </a:cubicBezTo>
                  <a:cubicBezTo>
                    <a:pt x="121" y="369"/>
                    <a:pt x="127" y="414"/>
                    <a:pt x="133" y="452"/>
                  </a:cubicBezTo>
                  <a:cubicBezTo>
                    <a:pt x="140" y="496"/>
                    <a:pt x="146" y="534"/>
                    <a:pt x="159" y="579"/>
                  </a:cubicBezTo>
                  <a:cubicBezTo>
                    <a:pt x="165" y="598"/>
                    <a:pt x="165" y="617"/>
                    <a:pt x="172" y="636"/>
                  </a:cubicBezTo>
                  <a:cubicBezTo>
                    <a:pt x="178" y="649"/>
                    <a:pt x="191" y="655"/>
                    <a:pt x="197" y="662"/>
                  </a:cubicBezTo>
                  <a:cubicBezTo>
                    <a:pt x="203" y="674"/>
                    <a:pt x="203" y="693"/>
                    <a:pt x="197" y="706"/>
                  </a:cubicBezTo>
                  <a:cubicBezTo>
                    <a:pt x="210" y="744"/>
                    <a:pt x="229" y="776"/>
                    <a:pt x="248" y="814"/>
                  </a:cubicBezTo>
                  <a:cubicBezTo>
                    <a:pt x="286" y="890"/>
                    <a:pt x="337" y="960"/>
                    <a:pt x="394" y="1024"/>
                  </a:cubicBezTo>
                  <a:cubicBezTo>
                    <a:pt x="407" y="1043"/>
                    <a:pt x="426" y="1056"/>
                    <a:pt x="438" y="1075"/>
                  </a:cubicBezTo>
                  <a:cubicBezTo>
                    <a:pt x="394" y="954"/>
                    <a:pt x="362" y="827"/>
                    <a:pt x="343" y="700"/>
                  </a:cubicBezTo>
                  <a:cubicBezTo>
                    <a:pt x="340" y="679"/>
                    <a:pt x="354" y="669"/>
                    <a:pt x="368" y="669"/>
                  </a:cubicBezTo>
                  <a:cubicBezTo>
                    <a:pt x="379" y="669"/>
                    <a:pt x="391" y="676"/>
                    <a:pt x="394" y="687"/>
                  </a:cubicBezTo>
                  <a:cubicBezTo>
                    <a:pt x="438" y="852"/>
                    <a:pt x="502" y="1005"/>
                    <a:pt x="578" y="1157"/>
                  </a:cubicBezTo>
                  <a:cubicBezTo>
                    <a:pt x="616" y="1234"/>
                    <a:pt x="655" y="1303"/>
                    <a:pt x="705" y="1373"/>
                  </a:cubicBezTo>
                  <a:lnTo>
                    <a:pt x="718" y="1399"/>
                  </a:lnTo>
                  <a:cubicBezTo>
                    <a:pt x="699" y="1316"/>
                    <a:pt x="686" y="1240"/>
                    <a:pt x="686" y="1157"/>
                  </a:cubicBezTo>
                  <a:cubicBezTo>
                    <a:pt x="683" y="1140"/>
                    <a:pt x="695" y="1130"/>
                    <a:pt x="707" y="1130"/>
                  </a:cubicBezTo>
                  <a:cubicBezTo>
                    <a:pt x="717" y="1130"/>
                    <a:pt x="728" y="1137"/>
                    <a:pt x="731" y="1151"/>
                  </a:cubicBezTo>
                  <a:cubicBezTo>
                    <a:pt x="763" y="1284"/>
                    <a:pt x="794" y="1418"/>
                    <a:pt x="845" y="1551"/>
                  </a:cubicBezTo>
                  <a:cubicBezTo>
                    <a:pt x="864" y="1608"/>
                    <a:pt x="890" y="1666"/>
                    <a:pt x="915" y="1716"/>
                  </a:cubicBezTo>
                  <a:cubicBezTo>
                    <a:pt x="921" y="1716"/>
                    <a:pt x="934" y="1723"/>
                    <a:pt x="934" y="1736"/>
                  </a:cubicBezTo>
                  <a:cubicBezTo>
                    <a:pt x="972" y="1805"/>
                    <a:pt x="1029" y="1863"/>
                    <a:pt x="1099" y="1901"/>
                  </a:cubicBezTo>
                  <a:cubicBezTo>
                    <a:pt x="1131" y="1920"/>
                    <a:pt x="1163" y="1933"/>
                    <a:pt x="1201" y="1945"/>
                  </a:cubicBezTo>
                  <a:cubicBezTo>
                    <a:pt x="1233" y="1952"/>
                    <a:pt x="1271" y="1952"/>
                    <a:pt x="1309" y="1958"/>
                  </a:cubicBezTo>
                  <a:cubicBezTo>
                    <a:pt x="1328" y="1958"/>
                    <a:pt x="1347" y="1971"/>
                    <a:pt x="1360" y="1983"/>
                  </a:cubicBezTo>
                  <a:cubicBezTo>
                    <a:pt x="1381" y="1985"/>
                    <a:pt x="1401" y="1986"/>
                    <a:pt x="1422" y="1986"/>
                  </a:cubicBezTo>
                  <a:cubicBezTo>
                    <a:pt x="1549" y="1986"/>
                    <a:pt x="1677" y="1953"/>
                    <a:pt x="1792" y="1882"/>
                  </a:cubicBezTo>
                  <a:cubicBezTo>
                    <a:pt x="1817" y="1869"/>
                    <a:pt x="1837" y="1850"/>
                    <a:pt x="1843" y="1825"/>
                  </a:cubicBezTo>
                  <a:cubicBezTo>
                    <a:pt x="1849" y="1767"/>
                    <a:pt x="1786" y="1748"/>
                    <a:pt x="1735" y="1736"/>
                  </a:cubicBezTo>
                  <a:cubicBezTo>
                    <a:pt x="1551" y="1678"/>
                    <a:pt x="1430" y="1507"/>
                    <a:pt x="1430" y="1316"/>
                  </a:cubicBezTo>
                  <a:cubicBezTo>
                    <a:pt x="1303" y="1310"/>
                    <a:pt x="1201" y="1234"/>
                    <a:pt x="1157" y="1119"/>
                  </a:cubicBezTo>
                  <a:cubicBezTo>
                    <a:pt x="1112" y="1011"/>
                    <a:pt x="1093" y="890"/>
                    <a:pt x="1093" y="770"/>
                  </a:cubicBezTo>
                  <a:cubicBezTo>
                    <a:pt x="1070" y="792"/>
                    <a:pt x="1043" y="804"/>
                    <a:pt x="1016" y="804"/>
                  </a:cubicBezTo>
                  <a:cubicBezTo>
                    <a:pt x="998" y="804"/>
                    <a:pt x="981" y="799"/>
                    <a:pt x="966" y="789"/>
                  </a:cubicBezTo>
                  <a:cubicBezTo>
                    <a:pt x="921" y="763"/>
                    <a:pt x="890" y="725"/>
                    <a:pt x="877" y="681"/>
                  </a:cubicBezTo>
                  <a:cubicBezTo>
                    <a:pt x="782" y="465"/>
                    <a:pt x="769" y="223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80"/>
            <p:cNvSpPr/>
            <p:nvPr/>
          </p:nvSpPr>
          <p:spPr>
            <a:xfrm flipH="1">
              <a:off x="368390" y="4755100"/>
              <a:ext cx="247018" cy="201268"/>
            </a:xfrm>
            <a:custGeom>
              <a:rect b="b" l="l" r="r" t="t"/>
              <a:pathLst>
                <a:path extrusionOk="0" h="1311" w="1609">
                  <a:moveTo>
                    <a:pt x="1" y="1"/>
                  </a:moveTo>
                  <a:cubicBezTo>
                    <a:pt x="166" y="268"/>
                    <a:pt x="344" y="535"/>
                    <a:pt x="522" y="795"/>
                  </a:cubicBezTo>
                  <a:cubicBezTo>
                    <a:pt x="668" y="999"/>
                    <a:pt x="814" y="1183"/>
                    <a:pt x="1062" y="1266"/>
                  </a:cubicBezTo>
                  <a:cubicBezTo>
                    <a:pt x="1177" y="1297"/>
                    <a:pt x="1291" y="1310"/>
                    <a:pt x="1412" y="1310"/>
                  </a:cubicBezTo>
                  <a:lnTo>
                    <a:pt x="1609" y="1310"/>
                  </a:lnTo>
                  <a:cubicBezTo>
                    <a:pt x="1532" y="1247"/>
                    <a:pt x="1456" y="1183"/>
                    <a:pt x="1393" y="1113"/>
                  </a:cubicBezTo>
                  <a:cubicBezTo>
                    <a:pt x="1113" y="802"/>
                    <a:pt x="884" y="459"/>
                    <a:pt x="706" y="84"/>
                  </a:cubicBezTo>
                  <a:cubicBezTo>
                    <a:pt x="687" y="65"/>
                    <a:pt x="662" y="39"/>
                    <a:pt x="643" y="20"/>
                  </a:cubicBezTo>
                  <a:lnTo>
                    <a:pt x="643" y="20"/>
                  </a:lnTo>
                  <a:cubicBezTo>
                    <a:pt x="655" y="77"/>
                    <a:pt x="655" y="134"/>
                    <a:pt x="643" y="198"/>
                  </a:cubicBezTo>
                  <a:cubicBezTo>
                    <a:pt x="630" y="255"/>
                    <a:pt x="586" y="306"/>
                    <a:pt x="522" y="319"/>
                  </a:cubicBezTo>
                  <a:cubicBezTo>
                    <a:pt x="458" y="319"/>
                    <a:pt x="395" y="300"/>
                    <a:pt x="350" y="2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80"/>
            <p:cNvSpPr/>
            <p:nvPr/>
          </p:nvSpPr>
          <p:spPr>
            <a:xfrm flipH="1">
              <a:off x="120605" y="4621535"/>
              <a:ext cx="249935" cy="295684"/>
            </a:xfrm>
            <a:custGeom>
              <a:rect b="b" l="l" r="r" t="t"/>
              <a:pathLst>
                <a:path extrusionOk="0" h="1926" w="1628">
                  <a:moveTo>
                    <a:pt x="122" y="0"/>
                  </a:moveTo>
                  <a:lnTo>
                    <a:pt x="122" y="0"/>
                  </a:lnTo>
                  <a:cubicBezTo>
                    <a:pt x="160" y="58"/>
                    <a:pt x="185" y="121"/>
                    <a:pt x="192" y="191"/>
                  </a:cubicBezTo>
                  <a:cubicBezTo>
                    <a:pt x="198" y="261"/>
                    <a:pt x="160" y="324"/>
                    <a:pt x="96" y="350"/>
                  </a:cubicBezTo>
                  <a:cubicBezTo>
                    <a:pt x="85" y="352"/>
                    <a:pt x="72" y="354"/>
                    <a:pt x="60" y="354"/>
                  </a:cubicBezTo>
                  <a:cubicBezTo>
                    <a:pt x="38" y="354"/>
                    <a:pt x="17" y="349"/>
                    <a:pt x="1" y="337"/>
                  </a:cubicBezTo>
                  <a:lnTo>
                    <a:pt x="1" y="337"/>
                  </a:lnTo>
                  <a:cubicBezTo>
                    <a:pt x="33" y="388"/>
                    <a:pt x="71" y="439"/>
                    <a:pt x="109" y="490"/>
                  </a:cubicBezTo>
                  <a:cubicBezTo>
                    <a:pt x="281" y="706"/>
                    <a:pt x="458" y="909"/>
                    <a:pt x="662" y="1093"/>
                  </a:cubicBezTo>
                  <a:cubicBezTo>
                    <a:pt x="846" y="1278"/>
                    <a:pt x="1037" y="1443"/>
                    <a:pt x="1240" y="1608"/>
                  </a:cubicBezTo>
                  <a:cubicBezTo>
                    <a:pt x="1335" y="1691"/>
                    <a:pt x="1437" y="1780"/>
                    <a:pt x="1539" y="1856"/>
                  </a:cubicBezTo>
                  <a:cubicBezTo>
                    <a:pt x="1564" y="1881"/>
                    <a:pt x="1590" y="1900"/>
                    <a:pt x="1621" y="1926"/>
                  </a:cubicBezTo>
                  <a:cubicBezTo>
                    <a:pt x="1628" y="1843"/>
                    <a:pt x="1602" y="1767"/>
                    <a:pt x="1552" y="1710"/>
                  </a:cubicBezTo>
                  <a:cubicBezTo>
                    <a:pt x="1475" y="1608"/>
                    <a:pt x="1393" y="1519"/>
                    <a:pt x="1310" y="1424"/>
                  </a:cubicBezTo>
                  <a:cubicBezTo>
                    <a:pt x="916" y="954"/>
                    <a:pt x="522" y="483"/>
                    <a:pt x="134" y="7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80"/>
            <p:cNvSpPr/>
            <p:nvPr/>
          </p:nvSpPr>
          <p:spPr>
            <a:xfrm flipH="1">
              <a:off x="94199" y="4637194"/>
              <a:ext cx="397316" cy="365998"/>
            </a:xfrm>
            <a:custGeom>
              <a:rect b="b" l="l" r="r" t="t"/>
              <a:pathLst>
                <a:path extrusionOk="0" h="2384" w="2588">
                  <a:moveTo>
                    <a:pt x="509" y="0"/>
                  </a:moveTo>
                  <a:cubicBezTo>
                    <a:pt x="535" y="248"/>
                    <a:pt x="560" y="489"/>
                    <a:pt x="586" y="737"/>
                  </a:cubicBezTo>
                  <a:cubicBezTo>
                    <a:pt x="605" y="813"/>
                    <a:pt x="592" y="902"/>
                    <a:pt x="547" y="972"/>
                  </a:cubicBezTo>
                  <a:cubicBezTo>
                    <a:pt x="496" y="1018"/>
                    <a:pt x="433" y="1040"/>
                    <a:pt x="370" y="1040"/>
                  </a:cubicBezTo>
                  <a:cubicBezTo>
                    <a:pt x="355" y="1040"/>
                    <a:pt x="340" y="1038"/>
                    <a:pt x="325" y="1036"/>
                  </a:cubicBezTo>
                  <a:cubicBezTo>
                    <a:pt x="211" y="1023"/>
                    <a:pt x="96" y="985"/>
                    <a:pt x="1" y="921"/>
                  </a:cubicBezTo>
                  <a:lnTo>
                    <a:pt x="1" y="921"/>
                  </a:lnTo>
                  <a:cubicBezTo>
                    <a:pt x="77" y="1049"/>
                    <a:pt x="160" y="1182"/>
                    <a:pt x="249" y="1309"/>
                  </a:cubicBezTo>
                  <a:cubicBezTo>
                    <a:pt x="389" y="1519"/>
                    <a:pt x="554" y="1716"/>
                    <a:pt x="738" y="1894"/>
                  </a:cubicBezTo>
                  <a:cubicBezTo>
                    <a:pt x="1037" y="2173"/>
                    <a:pt x="1424" y="2377"/>
                    <a:pt x="1850" y="2383"/>
                  </a:cubicBezTo>
                  <a:cubicBezTo>
                    <a:pt x="1862" y="2383"/>
                    <a:pt x="1873" y="2384"/>
                    <a:pt x="1884" y="2384"/>
                  </a:cubicBezTo>
                  <a:cubicBezTo>
                    <a:pt x="2076" y="2384"/>
                    <a:pt x="2267" y="2333"/>
                    <a:pt x="2441" y="2243"/>
                  </a:cubicBezTo>
                  <a:cubicBezTo>
                    <a:pt x="2486" y="2218"/>
                    <a:pt x="2530" y="2192"/>
                    <a:pt x="2575" y="2154"/>
                  </a:cubicBezTo>
                  <a:cubicBezTo>
                    <a:pt x="2587" y="2135"/>
                    <a:pt x="2587" y="2129"/>
                    <a:pt x="2575" y="2110"/>
                  </a:cubicBezTo>
                  <a:cubicBezTo>
                    <a:pt x="2556" y="2091"/>
                    <a:pt x="2537" y="2078"/>
                    <a:pt x="2517" y="2065"/>
                  </a:cubicBezTo>
                  <a:cubicBezTo>
                    <a:pt x="2422" y="1989"/>
                    <a:pt x="2327" y="1906"/>
                    <a:pt x="2225" y="1830"/>
                  </a:cubicBezTo>
                  <a:cubicBezTo>
                    <a:pt x="1850" y="1538"/>
                    <a:pt x="1494" y="1214"/>
                    <a:pt x="1158" y="871"/>
                  </a:cubicBezTo>
                  <a:cubicBezTo>
                    <a:pt x="1005" y="705"/>
                    <a:pt x="859" y="527"/>
                    <a:pt x="725" y="343"/>
                  </a:cubicBezTo>
                  <a:cubicBezTo>
                    <a:pt x="643" y="235"/>
                    <a:pt x="573" y="121"/>
                    <a:pt x="5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80"/>
            <p:cNvSpPr/>
            <p:nvPr/>
          </p:nvSpPr>
          <p:spPr>
            <a:xfrm flipH="1">
              <a:off x="695240" y="4424259"/>
              <a:ext cx="99636" cy="78450"/>
            </a:xfrm>
            <a:custGeom>
              <a:rect b="b" l="l" r="r" t="t"/>
              <a:pathLst>
                <a:path extrusionOk="0" h="511" w="649">
                  <a:moveTo>
                    <a:pt x="397" y="0"/>
                  </a:moveTo>
                  <a:cubicBezTo>
                    <a:pt x="375" y="0"/>
                    <a:pt x="355" y="18"/>
                    <a:pt x="344" y="40"/>
                  </a:cubicBezTo>
                  <a:lnTo>
                    <a:pt x="299" y="40"/>
                  </a:lnTo>
                  <a:cubicBezTo>
                    <a:pt x="297" y="40"/>
                    <a:pt x="295" y="40"/>
                    <a:pt x="292" y="40"/>
                  </a:cubicBezTo>
                  <a:cubicBezTo>
                    <a:pt x="228" y="40"/>
                    <a:pt x="212" y="124"/>
                    <a:pt x="267" y="154"/>
                  </a:cubicBezTo>
                  <a:lnTo>
                    <a:pt x="287" y="161"/>
                  </a:lnTo>
                  <a:lnTo>
                    <a:pt x="210" y="167"/>
                  </a:lnTo>
                  <a:cubicBezTo>
                    <a:pt x="153" y="173"/>
                    <a:pt x="153" y="262"/>
                    <a:pt x="210" y="275"/>
                  </a:cubicBezTo>
                  <a:cubicBezTo>
                    <a:pt x="242" y="275"/>
                    <a:pt x="274" y="281"/>
                    <a:pt x="306" y="288"/>
                  </a:cubicBezTo>
                  <a:lnTo>
                    <a:pt x="140" y="288"/>
                  </a:lnTo>
                  <a:cubicBezTo>
                    <a:pt x="137" y="287"/>
                    <a:pt x="134" y="287"/>
                    <a:pt x="131" y="287"/>
                  </a:cubicBezTo>
                  <a:cubicBezTo>
                    <a:pt x="105" y="287"/>
                    <a:pt x="89" y="309"/>
                    <a:pt x="83" y="332"/>
                  </a:cubicBezTo>
                  <a:cubicBezTo>
                    <a:pt x="83" y="345"/>
                    <a:pt x="83" y="364"/>
                    <a:pt x="96" y="370"/>
                  </a:cubicBezTo>
                  <a:cubicBezTo>
                    <a:pt x="64" y="396"/>
                    <a:pt x="70" y="440"/>
                    <a:pt x="109" y="453"/>
                  </a:cubicBezTo>
                  <a:lnTo>
                    <a:pt x="115" y="453"/>
                  </a:lnTo>
                  <a:lnTo>
                    <a:pt x="26" y="459"/>
                  </a:lnTo>
                  <a:cubicBezTo>
                    <a:pt x="1" y="459"/>
                    <a:pt x="1" y="510"/>
                    <a:pt x="26" y="510"/>
                  </a:cubicBezTo>
                  <a:lnTo>
                    <a:pt x="407" y="510"/>
                  </a:lnTo>
                  <a:cubicBezTo>
                    <a:pt x="426" y="510"/>
                    <a:pt x="439" y="491"/>
                    <a:pt x="439" y="472"/>
                  </a:cubicBezTo>
                  <a:cubicBezTo>
                    <a:pt x="439" y="466"/>
                    <a:pt x="439" y="459"/>
                    <a:pt x="439" y="453"/>
                  </a:cubicBezTo>
                  <a:cubicBezTo>
                    <a:pt x="477" y="447"/>
                    <a:pt x="509" y="440"/>
                    <a:pt x="547" y="427"/>
                  </a:cubicBezTo>
                  <a:cubicBezTo>
                    <a:pt x="573" y="415"/>
                    <a:pt x="579" y="383"/>
                    <a:pt x="566" y="364"/>
                  </a:cubicBezTo>
                  <a:cubicBezTo>
                    <a:pt x="585" y="339"/>
                    <a:pt x="585" y="300"/>
                    <a:pt x="560" y="281"/>
                  </a:cubicBezTo>
                  <a:cubicBezTo>
                    <a:pt x="541" y="269"/>
                    <a:pt x="522" y="256"/>
                    <a:pt x="503" y="243"/>
                  </a:cubicBezTo>
                  <a:lnTo>
                    <a:pt x="553" y="243"/>
                  </a:lnTo>
                  <a:cubicBezTo>
                    <a:pt x="592" y="237"/>
                    <a:pt x="611" y="186"/>
                    <a:pt x="585" y="154"/>
                  </a:cubicBezTo>
                  <a:cubicBezTo>
                    <a:pt x="598" y="148"/>
                    <a:pt x="604" y="135"/>
                    <a:pt x="611" y="122"/>
                  </a:cubicBezTo>
                  <a:cubicBezTo>
                    <a:pt x="649" y="91"/>
                    <a:pt x="630" y="27"/>
                    <a:pt x="579" y="21"/>
                  </a:cubicBezTo>
                  <a:cubicBezTo>
                    <a:pt x="522" y="14"/>
                    <a:pt x="464" y="8"/>
                    <a:pt x="407" y="2"/>
                  </a:cubicBezTo>
                  <a:cubicBezTo>
                    <a:pt x="404" y="1"/>
                    <a:pt x="401" y="0"/>
                    <a:pt x="39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80"/>
            <p:cNvSpPr/>
            <p:nvPr/>
          </p:nvSpPr>
          <p:spPr>
            <a:xfrm flipH="1">
              <a:off x="777221" y="4394322"/>
              <a:ext cx="140627" cy="104702"/>
            </a:xfrm>
            <a:custGeom>
              <a:rect b="b" l="l" r="r" t="t"/>
              <a:pathLst>
                <a:path extrusionOk="0" h="682" w="916">
                  <a:moveTo>
                    <a:pt x="524" y="0"/>
                  </a:moveTo>
                  <a:cubicBezTo>
                    <a:pt x="493" y="0"/>
                    <a:pt x="466" y="28"/>
                    <a:pt x="471" y="63"/>
                  </a:cubicBezTo>
                  <a:lnTo>
                    <a:pt x="389" y="51"/>
                  </a:lnTo>
                  <a:cubicBezTo>
                    <a:pt x="386" y="50"/>
                    <a:pt x="384" y="50"/>
                    <a:pt x="381" y="50"/>
                  </a:cubicBezTo>
                  <a:cubicBezTo>
                    <a:pt x="329" y="50"/>
                    <a:pt x="308" y="116"/>
                    <a:pt x="350" y="152"/>
                  </a:cubicBezTo>
                  <a:lnTo>
                    <a:pt x="376" y="171"/>
                  </a:lnTo>
                  <a:lnTo>
                    <a:pt x="363" y="171"/>
                  </a:lnTo>
                  <a:cubicBezTo>
                    <a:pt x="350" y="171"/>
                    <a:pt x="338" y="178"/>
                    <a:pt x="325" y="184"/>
                  </a:cubicBezTo>
                  <a:lnTo>
                    <a:pt x="134" y="146"/>
                  </a:lnTo>
                  <a:cubicBezTo>
                    <a:pt x="132" y="146"/>
                    <a:pt x="129" y="145"/>
                    <a:pt x="127" y="145"/>
                  </a:cubicBezTo>
                  <a:cubicBezTo>
                    <a:pt x="75" y="145"/>
                    <a:pt x="54" y="211"/>
                    <a:pt x="96" y="248"/>
                  </a:cubicBezTo>
                  <a:lnTo>
                    <a:pt x="115" y="260"/>
                  </a:lnTo>
                  <a:lnTo>
                    <a:pt x="109" y="260"/>
                  </a:lnTo>
                  <a:cubicBezTo>
                    <a:pt x="103" y="259"/>
                    <a:pt x="97" y="258"/>
                    <a:pt x="91" y="258"/>
                  </a:cubicBezTo>
                  <a:cubicBezTo>
                    <a:pt x="72" y="258"/>
                    <a:pt x="54" y="266"/>
                    <a:pt x="39" y="286"/>
                  </a:cubicBezTo>
                  <a:cubicBezTo>
                    <a:pt x="26" y="311"/>
                    <a:pt x="33" y="343"/>
                    <a:pt x="58" y="356"/>
                  </a:cubicBezTo>
                  <a:cubicBezTo>
                    <a:pt x="1" y="368"/>
                    <a:pt x="1" y="445"/>
                    <a:pt x="45" y="464"/>
                  </a:cubicBezTo>
                  <a:cubicBezTo>
                    <a:pt x="90" y="483"/>
                    <a:pt x="128" y="502"/>
                    <a:pt x="172" y="521"/>
                  </a:cubicBezTo>
                  <a:cubicBezTo>
                    <a:pt x="166" y="546"/>
                    <a:pt x="179" y="572"/>
                    <a:pt x="204" y="578"/>
                  </a:cubicBezTo>
                  <a:cubicBezTo>
                    <a:pt x="287" y="622"/>
                    <a:pt x="376" y="648"/>
                    <a:pt x="471" y="654"/>
                  </a:cubicBezTo>
                  <a:lnTo>
                    <a:pt x="566" y="680"/>
                  </a:lnTo>
                  <a:cubicBezTo>
                    <a:pt x="571" y="681"/>
                    <a:pt x="575" y="681"/>
                    <a:pt x="580" y="681"/>
                  </a:cubicBezTo>
                  <a:cubicBezTo>
                    <a:pt x="602" y="681"/>
                    <a:pt x="626" y="669"/>
                    <a:pt x="636" y="648"/>
                  </a:cubicBezTo>
                  <a:cubicBezTo>
                    <a:pt x="643" y="635"/>
                    <a:pt x="643" y="622"/>
                    <a:pt x="636" y="610"/>
                  </a:cubicBezTo>
                  <a:lnTo>
                    <a:pt x="649" y="610"/>
                  </a:lnTo>
                  <a:cubicBezTo>
                    <a:pt x="651" y="610"/>
                    <a:pt x="653" y="610"/>
                    <a:pt x="655" y="610"/>
                  </a:cubicBezTo>
                  <a:cubicBezTo>
                    <a:pt x="702" y="610"/>
                    <a:pt x="730" y="539"/>
                    <a:pt x="681" y="508"/>
                  </a:cubicBezTo>
                  <a:lnTo>
                    <a:pt x="681" y="508"/>
                  </a:lnTo>
                  <a:lnTo>
                    <a:pt x="719" y="514"/>
                  </a:lnTo>
                  <a:cubicBezTo>
                    <a:pt x="722" y="515"/>
                    <a:pt x="724" y="515"/>
                    <a:pt x="727" y="515"/>
                  </a:cubicBezTo>
                  <a:cubicBezTo>
                    <a:pt x="778" y="515"/>
                    <a:pt x="800" y="456"/>
                    <a:pt x="757" y="425"/>
                  </a:cubicBezTo>
                  <a:lnTo>
                    <a:pt x="681" y="368"/>
                  </a:lnTo>
                  <a:lnTo>
                    <a:pt x="795" y="394"/>
                  </a:lnTo>
                  <a:cubicBezTo>
                    <a:pt x="800" y="395"/>
                    <a:pt x="805" y="395"/>
                    <a:pt x="810" y="395"/>
                  </a:cubicBezTo>
                  <a:cubicBezTo>
                    <a:pt x="862" y="395"/>
                    <a:pt x="876" y="333"/>
                    <a:pt x="852" y="298"/>
                  </a:cubicBezTo>
                  <a:cubicBezTo>
                    <a:pt x="852" y="292"/>
                    <a:pt x="852" y="286"/>
                    <a:pt x="852" y="279"/>
                  </a:cubicBezTo>
                  <a:cubicBezTo>
                    <a:pt x="897" y="267"/>
                    <a:pt x="916" y="203"/>
                    <a:pt x="878" y="178"/>
                  </a:cubicBezTo>
                  <a:cubicBezTo>
                    <a:pt x="878" y="152"/>
                    <a:pt x="865" y="133"/>
                    <a:pt x="840" y="127"/>
                  </a:cubicBezTo>
                  <a:lnTo>
                    <a:pt x="547" y="6"/>
                  </a:lnTo>
                  <a:cubicBezTo>
                    <a:pt x="540" y="2"/>
                    <a:pt x="532" y="0"/>
                    <a:pt x="524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80"/>
            <p:cNvSpPr/>
            <p:nvPr/>
          </p:nvSpPr>
          <p:spPr>
            <a:xfrm flipH="1">
              <a:off x="792726" y="4312034"/>
              <a:ext cx="115295" cy="69853"/>
            </a:xfrm>
            <a:custGeom>
              <a:rect b="b" l="l" r="r" t="t"/>
              <a:pathLst>
                <a:path extrusionOk="0" h="455" w="751">
                  <a:moveTo>
                    <a:pt x="540" y="0"/>
                  </a:moveTo>
                  <a:cubicBezTo>
                    <a:pt x="518" y="0"/>
                    <a:pt x="494" y="14"/>
                    <a:pt x="483" y="40"/>
                  </a:cubicBezTo>
                  <a:cubicBezTo>
                    <a:pt x="464" y="27"/>
                    <a:pt x="445" y="21"/>
                    <a:pt x="426" y="15"/>
                  </a:cubicBezTo>
                  <a:cubicBezTo>
                    <a:pt x="418" y="11"/>
                    <a:pt x="411" y="9"/>
                    <a:pt x="403" y="9"/>
                  </a:cubicBezTo>
                  <a:cubicBezTo>
                    <a:pt x="374" y="9"/>
                    <a:pt x="351" y="36"/>
                    <a:pt x="356" y="72"/>
                  </a:cubicBezTo>
                  <a:lnTo>
                    <a:pt x="261" y="72"/>
                  </a:lnTo>
                  <a:cubicBezTo>
                    <a:pt x="223" y="72"/>
                    <a:pt x="204" y="129"/>
                    <a:pt x="229" y="154"/>
                  </a:cubicBezTo>
                  <a:lnTo>
                    <a:pt x="166" y="148"/>
                  </a:lnTo>
                  <a:cubicBezTo>
                    <a:pt x="163" y="148"/>
                    <a:pt x="160" y="147"/>
                    <a:pt x="157" y="147"/>
                  </a:cubicBezTo>
                  <a:cubicBezTo>
                    <a:pt x="118" y="147"/>
                    <a:pt x="97" y="189"/>
                    <a:pt x="115" y="224"/>
                  </a:cubicBezTo>
                  <a:lnTo>
                    <a:pt x="77" y="205"/>
                  </a:lnTo>
                  <a:cubicBezTo>
                    <a:pt x="70" y="201"/>
                    <a:pt x="64" y="199"/>
                    <a:pt x="58" y="199"/>
                  </a:cubicBezTo>
                  <a:cubicBezTo>
                    <a:pt x="35" y="199"/>
                    <a:pt x="18" y="225"/>
                    <a:pt x="13" y="250"/>
                  </a:cubicBezTo>
                  <a:cubicBezTo>
                    <a:pt x="0" y="256"/>
                    <a:pt x="0" y="275"/>
                    <a:pt x="13" y="288"/>
                  </a:cubicBezTo>
                  <a:cubicBezTo>
                    <a:pt x="108" y="370"/>
                    <a:pt x="217" y="428"/>
                    <a:pt x="337" y="453"/>
                  </a:cubicBezTo>
                  <a:lnTo>
                    <a:pt x="350" y="453"/>
                  </a:lnTo>
                  <a:cubicBezTo>
                    <a:pt x="353" y="454"/>
                    <a:pt x="357" y="455"/>
                    <a:pt x="360" y="455"/>
                  </a:cubicBezTo>
                  <a:cubicBezTo>
                    <a:pt x="375" y="455"/>
                    <a:pt x="388" y="443"/>
                    <a:pt x="388" y="428"/>
                  </a:cubicBezTo>
                  <a:lnTo>
                    <a:pt x="464" y="447"/>
                  </a:lnTo>
                  <a:cubicBezTo>
                    <a:pt x="515" y="447"/>
                    <a:pt x="541" y="383"/>
                    <a:pt x="502" y="351"/>
                  </a:cubicBezTo>
                  <a:lnTo>
                    <a:pt x="426" y="301"/>
                  </a:lnTo>
                  <a:lnTo>
                    <a:pt x="534" y="326"/>
                  </a:lnTo>
                  <a:cubicBezTo>
                    <a:pt x="537" y="326"/>
                    <a:pt x="539" y="326"/>
                    <a:pt x="541" y="326"/>
                  </a:cubicBezTo>
                  <a:cubicBezTo>
                    <a:pt x="593" y="326"/>
                    <a:pt x="615" y="255"/>
                    <a:pt x="572" y="224"/>
                  </a:cubicBezTo>
                  <a:cubicBezTo>
                    <a:pt x="566" y="218"/>
                    <a:pt x="553" y="212"/>
                    <a:pt x="541" y="199"/>
                  </a:cubicBezTo>
                  <a:lnTo>
                    <a:pt x="541" y="199"/>
                  </a:lnTo>
                  <a:lnTo>
                    <a:pt x="553" y="205"/>
                  </a:lnTo>
                  <a:cubicBezTo>
                    <a:pt x="559" y="206"/>
                    <a:pt x="564" y="207"/>
                    <a:pt x="570" y="207"/>
                  </a:cubicBezTo>
                  <a:cubicBezTo>
                    <a:pt x="594" y="207"/>
                    <a:pt x="613" y="196"/>
                    <a:pt x="623" y="180"/>
                  </a:cubicBezTo>
                  <a:cubicBezTo>
                    <a:pt x="649" y="167"/>
                    <a:pt x="668" y="142"/>
                    <a:pt x="668" y="116"/>
                  </a:cubicBezTo>
                  <a:cubicBezTo>
                    <a:pt x="680" y="110"/>
                    <a:pt x="699" y="110"/>
                    <a:pt x="719" y="104"/>
                  </a:cubicBezTo>
                  <a:cubicBezTo>
                    <a:pt x="750" y="85"/>
                    <a:pt x="738" y="34"/>
                    <a:pt x="706" y="34"/>
                  </a:cubicBezTo>
                  <a:cubicBezTo>
                    <a:pt x="655" y="27"/>
                    <a:pt x="604" y="15"/>
                    <a:pt x="553" y="2"/>
                  </a:cubicBezTo>
                  <a:cubicBezTo>
                    <a:pt x="549" y="1"/>
                    <a:pt x="545" y="0"/>
                    <a:pt x="54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80"/>
            <p:cNvSpPr/>
            <p:nvPr/>
          </p:nvSpPr>
          <p:spPr>
            <a:xfrm flipH="1">
              <a:off x="721492" y="4319556"/>
              <a:ext cx="65554" cy="94570"/>
            </a:xfrm>
            <a:custGeom>
              <a:rect b="b" l="l" r="r" t="t"/>
              <a:pathLst>
                <a:path extrusionOk="0" h="616" w="427">
                  <a:moveTo>
                    <a:pt x="217" y="0"/>
                  </a:moveTo>
                  <a:cubicBezTo>
                    <a:pt x="143" y="0"/>
                    <a:pt x="103" y="99"/>
                    <a:pt x="166" y="156"/>
                  </a:cubicBezTo>
                  <a:cubicBezTo>
                    <a:pt x="140" y="163"/>
                    <a:pt x="121" y="169"/>
                    <a:pt x="102" y="175"/>
                  </a:cubicBezTo>
                  <a:cubicBezTo>
                    <a:pt x="58" y="194"/>
                    <a:pt x="58" y="258"/>
                    <a:pt x="102" y="277"/>
                  </a:cubicBezTo>
                  <a:lnTo>
                    <a:pt x="178" y="309"/>
                  </a:lnTo>
                  <a:lnTo>
                    <a:pt x="64" y="328"/>
                  </a:lnTo>
                  <a:cubicBezTo>
                    <a:pt x="19" y="341"/>
                    <a:pt x="0" y="410"/>
                    <a:pt x="58" y="430"/>
                  </a:cubicBezTo>
                  <a:lnTo>
                    <a:pt x="140" y="455"/>
                  </a:lnTo>
                  <a:lnTo>
                    <a:pt x="96" y="455"/>
                  </a:lnTo>
                  <a:cubicBezTo>
                    <a:pt x="70" y="455"/>
                    <a:pt x="51" y="468"/>
                    <a:pt x="45" y="493"/>
                  </a:cubicBezTo>
                  <a:cubicBezTo>
                    <a:pt x="45" y="518"/>
                    <a:pt x="58" y="538"/>
                    <a:pt x="77" y="544"/>
                  </a:cubicBezTo>
                  <a:lnTo>
                    <a:pt x="45" y="550"/>
                  </a:lnTo>
                  <a:cubicBezTo>
                    <a:pt x="19" y="557"/>
                    <a:pt x="19" y="595"/>
                    <a:pt x="45" y="601"/>
                  </a:cubicBezTo>
                  <a:cubicBezTo>
                    <a:pt x="89" y="611"/>
                    <a:pt x="134" y="615"/>
                    <a:pt x="178" y="615"/>
                  </a:cubicBezTo>
                  <a:cubicBezTo>
                    <a:pt x="223" y="615"/>
                    <a:pt x="267" y="611"/>
                    <a:pt x="312" y="601"/>
                  </a:cubicBezTo>
                  <a:cubicBezTo>
                    <a:pt x="356" y="595"/>
                    <a:pt x="369" y="544"/>
                    <a:pt x="331" y="518"/>
                  </a:cubicBezTo>
                  <a:lnTo>
                    <a:pt x="363" y="512"/>
                  </a:lnTo>
                  <a:cubicBezTo>
                    <a:pt x="382" y="512"/>
                    <a:pt x="401" y="493"/>
                    <a:pt x="401" y="474"/>
                  </a:cubicBezTo>
                  <a:cubicBezTo>
                    <a:pt x="407" y="449"/>
                    <a:pt x="394" y="430"/>
                    <a:pt x="375" y="423"/>
                  </a:cubicBezTo>
                  <a:lnTo>
                    <a:pt x="286" y="391"/>
                  </a:lnTo>
                  <a:lnTo>
                    <a:pt x="363" y="379"/>
                  </a:lnTo>
                  <a:cubicBezTo>
                    <a:pt x="413" y="366"/>
                    <a:pt x="420" y="309"/>
                    <a:pt x="382" y="283"/>
                  </a:cubicBezTo>
                  <a:lnTo>
                    <a:pt x="286" y="239"/>
                  </a:lnTo>
                  <a:lnTo>
                    <a:pt x="331" y="233"/>
                  </a:lnTo>
                  <a:cubicBezTo>
                    <a:pt x="356" y="226"/>
                    <a:pt x="375" y="207"/>
                    <a:pt x="375" y="188"/>
                  </a:cubicBezTo>
                  <a:cubicBezTo>
                    <a:pt x="382" y="169"/>
                    <a:pt x="375" y="156"/>
                    <a:pt x="363" y="144"/>
                  </a:cubicBezTo>
                  <a:cubicBezTo>
                    <a:pt x="401" y="144"/>
                    <a:pt x="426" y="99"/>
                    <a:pt x="401" y="74"/>
                  </a:cubicBezTo>
                  <a:cubicBezTo>
                    <a:pt x="363" y="23"/>
                    <a:pt x="305" y="4"/>
                    <a:pt x="242" y="4"/>
                  </a:cubicBezTo>
                  <a:cubicBezTo>
                    <a:pt x="233" y="1"/>
                    <a:pt x="225" y="0"/>
                    <a:pt x="21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80"/>
            <p:cNvSpPr/>
            <p:nvPr/>
          </p:nvSpPr>
          <p:spPr>
            <a:xfrm flipH="1">
              <a:off x="908175" y="4454810"/>
              <a:ext cx="143697" cy="90271"/>
            </a:xfrm>
            <a:custGeom>
              <a:rect b="b" l="l" r="r" t="t"/>
              <a:pathLst>
                <a:path extrusionOk="0" h="588" w="936">
                  <a:moveTo>
                    <a:pt x="590" y="0"/>
                  </a:moveTo>
                  <a:cubicBezTo>
                    <a:pt x="559" y="0"/>
                    <a:pt x="532" y="28"/>
                    <a:pt x="537" y="63"/>
                  </a:cubicBezTo>
                  <a:lnTo>
                    <a:pt x="480" y="44"/>
                  </a:lnTo>
                  <a:cubicBezTo>
                    <a:pt x="472" y="41"/>
                    <a:pt x="465" y="40"/>
                    <a:pt x="458" y="40"/>
                  </a:cubicBezTo>
                  <a:cubicBezTo>
                    <a:pt x="417" y="40"/>
                    <a:pt x="387" y="83"/>
                    <a:pt x="404" y="120"/>
                  </a:cubicBezTo>
                  <a:lnTo>
                    <a:pt x="366" y="108"/>
                  </a:lnTo>
                  <a:cubicBezTo>
                    <a:pt x="362" y="107"/>
                    <a:pt x="358" y="107"/>
                    <a:pt x="354" y="107"/>
                  </a:cubicBezTo>
                  <a:cubicBezTo>
                    <a:pt x="300" y="107"/>
                    <a:pt x="286" y="192"/>
                    <a:pt x="334" y="216"/>
                  </a:cubicBezTo>
                  <a:lnTo>
                    <a:pt x="429" y="267"/>
                  </a:lnTo>
                  <a:lnTo>
                    <a:pt x="353" y="248"/>
                  </a:lnTo>
                  <a:cubicBezTo>
                    <a:pt x="345" y="244"/>
                    <a:pt x="338" y="243"/>
                    <a:pt x="331" y="243"/>
                  </a:cubicBezTo>
                  <a:cubicBezTo>
                    <a:pt x="283" y="243"/>
                    <a:pt x="265" y="314"/>
                    <a:pt x="315" y="337"/>
                  </a:cubicBezTo>
                  <a:lnTo>
                    <a:pt x="454" y="406"/>
                  </a:lnTo>
                  <a:cubicBezTo>
                    <a:pt x="359" y="387"/>
                    <a:pt x="264" y="362"/>
                    <a:pt x="175" y="330"/>
                  </a:cubicBezTo>
                  <a:cubicBezTo>
                    <a:pt x="172" y="327"/>
                    <a:pt x="169" y="325"/>
                    <a:pt x="165" y="325"/>
                  </a:cubicBezTo>
                  <a:cubicBezTo>
                    <a:pt x="162" y="325"/>
                    <a:pt x="159" y="327"/>
                    <a:pt x="156" y="330"/>
                  </a:cubicBezTo>
                  <a:cubicBezTo>
                    <a:pt x="118" y="305"/>
                    <a:pt x="80" y="279"/>
                    <a:pt x="48" y="254"/>
                  </a:cubicBezTo>
                  <a:cubicBezTo>
                    <a:pt x="43" y="250"/>
                    <a:pt x="38" y="249"/>
                    <a:pt x="34" y="249"/>
                  </a:cubicBezTo>
                  <a:cubicBezTo>
                    <a:pt x="14" y="249"/>
                    <a:pt x="1" y="277"/>
                    <a:pt x="16" y="292"/>
                  </a:cubicBezTo>
                  <a:cubicBezTo>
                    <a:pt x="41" y="311"/>
                    <a:pt x="80" y="343"/>
                    <a:pt x="111" y="368"/>
                  </a:cubicBezTo>
                  <a:cubicBezTo>
                    <a:pt x="105" y="387"/>
                    <a:pt x="118" y="413"/>
                    <a:pt x="143" y="419"/>
                  </a:cubicBezTo>
                  <a:cubicBezTo>
                    <a:pt x="181" y="432"/>
                    <a:pt x="219" y="445"/>
                    <a:pt x="257" y="464"/>
                  </a:cubicBezTo>
                  <a:cubicBezTo>
                    <a:pt x="366" y="514"/>
                    <a:pt x="474" y="559"/>
                    <a:pt x="588" y="584"/>
                  </a:cubicBezTo>
                  <a:lnTo>
                    <a:pt x="601" y="584"/>
                  </a:lnTo>
                  <a:cubicBezTo>
                    <a:pt x="606" y="586"/>
                    <a:pt x="610" y="587"/>
                    <a:pt x="615" y="587"/>
                  </a:cubicBezTo>
                  <a:cubicBezTo>
                    <a:pt x="638" y="587"/>
                    <a:pt x="650" y="561"/>
                    <a:pt x="645" y="540"/>
                  </a:cubicBezTo>
                  <a:lnTo>
                    <a:pt x="645" y="540"/>
                  </a:lnTo>
                  <a:lnTo>
                    <a:pt x="766" y="559"/>
                  </a:lnTo>
                  <a:cubicBezTo>
                    <a:pt x="768" y="559"/>
                    <a:pt x="770" y="559"/>
                    <a:pt x="772" y="559"/>
                  </a:cubicBezTo>
                  <a:cubicBezTo>
                    <a:pt x="824" y="559"/>
                    <a:pt x="834" y="488"/>
                    <a:pt x="791" y="464"/>
                  </a:cubicBezTo>
                  <a:lnTo>
                    <a:pt x="721" y="432"/>
                  </a:lnTo>
                  <a:cubicBezTo>
                    <a:pt x="753" y="432"/>
                    <a:pt x="779" y="438"/>
                    <a:pt x="804" y="445"/>
                  </a:cubicBezTo>
                  <a:cubicBezTo>
                    <a:pt x="806" y="445"/>
                    <a:pt x="809" y="445"/>
                    <a:pt x="811" y="445"/>
                  </a:cubicBezTo>
                  <a:cubicBezTo>
                    <a:pt x="868" y="445"/>
                    <a:pt x="878" y="367"/>
                    <a:pt x="829" y="343"/>
                  </a:cubicBezTo>
                  <a:lnTo>
                    <a:pt x="804" y="330"/>
                  </a:lnTo>
                  <a:cubicBezTo>
                    <a:pt x="836" y="324"/>
                    <a:pt x="855" y="292"/>
                    <a:pt x="848" y="260"/>
                  </a:cubicBezTo>
                  <a:lnTo>
                    <a:pt x="855" y="260"/>
                  </a:lnTo>
                  <a:cubicBezTo>
                    <a:pt x="857" y="261"/>
                    <a:pt x="860" y="261"/>
                    <a:pt x="863" y="261"/>
                  </a:cubicBezTo>
                  <a:cubicBezTo>
                    <a:pt x="909" y="261"/>
                    <a:pt x="936" y="207"/>
                    <a:pt x="906" y="171"/>
                  </a:cubicBezTo>
                  <a:cubicBezTo>
                    <a:pt x="925" y="152"/>
                    <a:pt x="918" y="120"/>
                    <a:pt x="899" y="108"/>
                  </a:cubicBezTo>
                  <a:cubicBezTo>
                    <a:pt x="861" y="89"/>
                    <a:pt x="829" y="57"/>
                    <a:pt x="791" y="38"/>
                  </a:cubicBezTo>
                  <a:cubicBezTo>
                    <a:pt x="783" y="35"/>
                    <a:pt x="775" y="34"/>
                    <a:pt x="768" y="34"/>
                  </a:cubicBezTo>
                  <a:cubicBezTo>
                    <a:pt x="756" y="34"/>
                    <a:pt x="745" y="37"/>
                    <a:pt x="734" y="44"/>
                  </a:cubicBezTo>
                  <a:lnTo>
                    <a:pt x="613" y="6"/>
                  </a:lnTo>
                  <a:cubicBezTo>
                    <a:pt x="606" y="2"/>
                    <a:pt x="598" y="0"/>
                    <a:pt x="59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80"/>
            <p:cNvSpPr/>
            <p:nvPr/>
          </p:nvSpPr>
          <p:spPr>
            <a:xfrm flipH="1">
              <a:off x="1087797" y="4378816"/>
              <a:ext cx="165958" cy="78143"/>
            </a:xfrm>
            <a:custGeom>
              <a:rect b="b" l="l" r="r" t="t"/>
              <a:pathLst>
                <a:path extrusionOk="0" h="509" w="1081">
                  <a:moveTo>
                    <a:pt x="500" y="0"/>
                  </a:moveTo>
                  <a:cubicBezTo>
                    <a:pt x="465" y="0"/>
                    <a:pt x="437" y="33"/>
                    <a:pt x="448" y="69"/>
                  </a:cubicBezTo>
                  <a:lnTo>
                    <a:pt x="410" y="56"/>
                  </a:lnTo>
                  <a:cubicBezTo>
                    <a:pt x="403" y="53"/>
                    <a:pt x="396" y="52"/>
                    <a:pt x="390" y="52"/>
                  </a:cubicBezTo>
                  <a:cubicBezTo>
                    <a:pt x="353" y="52"/>
                    <a:pt x="324" y="95"/>
                    <a:pt x="346" y="132"/>
                  </a:cubicBezTo>
                  <a:lnTo>
                    <a:pt x="289" y="107"/>
                  </a:lnTo>
                  <a:cubicBezTo>
                    <a:pt x="281" y="104"/>
                    <a:pt x="273" y="102"/>
                    <a:pt x="265" y="102"/>
                  </a:cubicBezTo>
                  <a:cubicBezTo>
                    <a:pt x="215" y="102"/>
                    <a:pt x="187" y="169"/>
                    <a:pt x="232" y="202"/>
                  </a:cubicBezTo>
                  <a:lnTo>
                    <a:pt x="295" y="247"/>
                  </a:lnTo>
                  <a:cubicBezTo>
                    <a:pt x="244" y="228"/>
                    <a:pt x="187" y="196"/>
                    <a:pt x="130" y="171"/>
                  </a:cubicBezTo>
                  <a:cubicBezTo>
                    <a:pt x="124" y="166"/>
                    <a:pt x="117" y="164"/>
                    <a:pt x="109" y="164"/>
                  </a:cubicBezTo>
                  <a:cubicBezTo>
                    <a:pt x="95" y="164"/>
                    <a:pt x="81" y="173"/>
                    <a:pt x="73" y="190"/>
                  </a:cubicBezTo>
                  <a:lnTo>
                    <a:pt x="47" y="171"/>
                  </a:lnTo>
                  <a:cubicBezTo>
                    <a:pt x="43" y="166"/>
                    <a:pt x="38" y="165"/>
                    <a:pt x="34" y="165"/>
                  </a:cubicBezTo>
                  <a:cubicBezTo>
                    <a:pt x="17" y="165"/>
                    <a:pt x="1" y="187"/>
                    <a:pt x="16" y="202"/>
                  </a:cubicBezTo>
                  <a:cubicBezTo>
                    <a:pt x="117" y="317"/>
                    <a:pt x="232" y="412"/>
                    <a:pt x="365" y="501"/>
                  </a:cubicBezTo>
                  <a:cubicBezTo>
                    <a:pt x="373" y="506"/>
                    <a:pt x="382" y="509"/>
                    <a:pt x="390" y="509"/>
                  </a:cubicBezTo>
                  <a:cubicBezTo>
                    <a:pt x="432" y="509"/>
                    <a:pt x="465" y="450"/>
                    <a:pt x="422" y="418"/>
                  </a:cubicBezTo>
                  <a:lnTo>
                    <a:pt x="397" y="399"/>
                  </a:lnTo>
                  <a:lnTo>
                    <a:pt x="397" y="399"/>
                  </a:lnTo>
                  <a:cubicBezTo>
                    <a:pt x="467" y="425"/>
                    <a:pt x="530" y="444"/>
                    <a:pt x="600" y="469"/>
                  </a:cubicBezTo>
                  <a:cubicBezTo>
                    <a:pt x="605" y="470"/>
                    <a:pt x="609" y="471"/>
                    <a:pt x="614" y="471"/>
                  </a:cubicBezTo>
                  <a:cubicBezTo>
                    <a:pt x="665" y="471"/>
                    <a:pt x="704" y="409"/>
                    <a:pt x="651" y="374"/>
                  </a:cubicBezTo>
                  <a:lnTo>
                    <a:pt x="626" y="355"/>
                  </a:lnTo>
                  <a:lnTo>
                    <a:pt x="632" y="355"/>
                  </a:lnTo>
                  <a:cubicBezTo>
                    <a:pt x="639" y="358"/>
                    <a:pt x="647" y="359"/>
                    <a:pt x="654" y="359"/>
                  </a:cubicBezTo>
                  <a:cubicBezTo>
                    <a:pt x="694" y="359"/>
                    <a:pt x="724" y="316"/>
                    <a:pt x="702" y="272"/>
                  </a:cubicBezTo>
                  <a:lnTo>
                    <a:pt x="702" y="272"/>
                  </a:lnTo>
                  <a:lnTo>
                    <a:pt x="784" y="304"/>
                  </a:lnTo>
                  <a:cubicBezTo>
                    <a:pt x="791" y="307"/>
                    <a:pt x="798" y="309"/>
                    <a:pt x="805" y="309"/>
                  </a:cubicBezTo>
                  <a:cubicBezTo>
                    <a:pt x="823" y="309"/>
                    <a:pt x="840" y="297"/>
                    <a:pt x="854" y="279"/>
                  </a:cubicBezTo>
                  <a:cubicBezTo>
                    <a:pt x="861" y="283"/>
                    <a:pt x="869" y="285"/>
                    <a:pt x="877" y="285"/>
                  </a:cubicBezTo>
                  <a:cubicBezTo>
                    <a:pt x="893" y="285"/>
                    <a:pt x="909" y="277"/>
                    <a:pt x="918" y="260"/>
                  </a:cubicBezTo>
                  <a:cubicBezTo>
                    <a:pt x="943" y="272"/>
                    <a:pt x="962" y="285"/>
                    <a:pt x="988" y="291"/>
                  </a:cubicBezTo>
                  <a:cubicBezTo>
                    <a:pt x="997" y="298"/>
                    <a:pt x="1008" y="300"/>
                    <a:pt x="1018" y="300"/>
                  </a:cubicBezTo>
                  <a:cubicBezTo>
                    <a:pt x="1050" y="300"/>
                    <a:pt x="1080" y="274"/>
                    <a:pt x="1070" y="241"/>
                  </a:cubicBezTo>
                  <a:lnTo>
                    <a:pt x="1058" y="209"/>
                  </a:lnTo>
                  <a:cubicBezTo>
                    <a:pt x="1052" y="181"/>
                    <a:pt x="1027" y="163"/>
                    <a:pt x="1000" y="163"/>
                  </a:cubicBezTo>
                  <a:cubicBezTo>
                    <a:pt x="996" y="163"/>
                    <a:pt x="992" y="163"/>
                    <a:pt x="988" y="164"/>
                  </a:cubicBezTo>
                  <a:cubicBezTo>
                    <a:pt x="899" y="113"/>
                    <a:pt x="810" y="75"/>
                    <a:pt x="721" y="31"/>
                  </a:cubicBezTo>
                  <a:cubicBezTo>
                    <a:pt x="713" y="28"/>
                    <a:pt x="705" y="26"/>
                    <a:pt x="697" y="26"/>
                  </a:cubicBezTo>
                  <a:cubicBezTo>
                    <a:pt x="674" y="26"/>
                    <a:pt x="654" y="39"/>
                    <a:pt x="645" y="63"/>
                  </a:cubicBezTo>
                  <a:lnTo>
                    <a:pt x="524" y="5"/>
                  </a:lnTo>
                  <a:cubicBezTo>
                    <a:pt x="516" y="2"/>
                    <a:pt x="508" y="0"/>
                    <a:pt x="50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80"/>
            <p:cNvSpPr/>
            <p:nvPr/>
          </p:nvSpPr>
          <p:spPr>
            <a:xfrm flipH="1">
              <a:off x="774150" y="4498871"/>
              <a:ext cx="87047" cy="69085"/>
            </a:xfrm>
            <a:custGeom>
              <a:rect b="b" l="l" r="r" t="t"/>
              <a:pathLst>
                <a:path extrusionOk="0" h="450" w="567">
                  <a:moveTo>
                    <a:pt x="443" y="0"/>
                  </a:moveTo>
                  <a:cubicBezTo>
                    <a:pt x="421" y="0"/>
                    <a:pt x="398" y="13"/>
                    <a:pt x="388" y="37"/>
                  </a:cubicBezTo>
                  <a:lnTo>
                    <a:pt x="305" y="37"/>
                  </a:lnTo>
                  <a:cubicBezTo>
                    <a:pt x="280" y="37"/>
                    <a:pt x="255" y="56"/>
                    <a:pt x="242" y="81"/>
                  </a:cubicBezTo>
                  <a:cubicBezTo>
                    <a:pt x="242" y="100"/>
                    <a:pt x="242" y="119"/>
                    <a:pt x="255" y="132"/>
                  </a:cubicBezTo>
                  <a:lnTo>
                    <a:pt x="178" y="132"/>
                  </a:lnTo>
                  <a:cubicBezTo>
                    <a:pt x="153" y="132"/>
                    <a:pt x="128" y="158"/>
                    <a:pt x="134" y="183"/>
                  </a:cubicBezTo>
                  <a:cubicBezTo>
                    <a:pt x="134" y="208"/>
                    <a:pt x="153" y="234"/>
                    <a:pt x="178" y="240"/>
                  </a:cubicBezTo>
                  <a:cubicBezTo>
                    <a:pt x="223" y="247"/>
                    <a:pt x="267" y="259"/>
                    <a:pt x="312" y="272"/>
                  </a:cubicBezTo>
                  <a:cubicBezTo>
                    <a:pt x="283" y="275"/>
                    <a:pt x="254" y="276"/>
                    <a:pt x="225" y="276"/>
                  </a:cubicBezTo>
                  <a:cubicBezTo>
                    <a:pt x="184" y="276"/>
                    <a:pt x="143" y="273"/>
                    <a:pt x="102" y="266"/>
                  </a:cubicBezTo>
                  <a:cubicBezTo>
                    <a:pt x="77" y="266"/>
                    <a:pt x="58" y="278"/>
                    <a:pt x="58" y="304"/>
                  </a:cubicBezTo>
                  <a:cubicBezTo>
                    <a:pt x="51" y="329"/>
                    <a:pt x="70" y="348"/>
                    <a:pt x="89" y="355"/>
                  </a:cubicBezTo>
                  <a:cubicBezTo>
                    <a:pt x="128" y="361"/>
                    <a:pt x="166" y="367"/>
                    <a:pt x="204" y="367"/>
                  </a:cubicBezTo>
                  <a:lnTo>
                    <a:pt x="223" y="367"/>
                  </a:lnTo>
                  <a:lnTo>
                    <a:pt x="236" y="374"/>
                  </a:lnTo>
                  <a:cubicBezTo>
                    <a:pt x="223" y="374"/>
                    <a:pt x="204" y="374"/>
                    <a:pt x="191" y="380"/>
                  </a:cubicBezTo>
                  <a:lnTo>
                    <a:pt x="32" y="399"/>
                  </a:lnTo>
                  <a:cubicBezTo>
                    <a:pt x="0" y="399"/>
                    <a:pt x="7" y="450"/>
                    <a:pt x="39" y="450"/>
                  </a:cubicBezTo>
                  <a:cubicBezTo>
                    <a:pt x="108" y="450"/>
                    <a:pt x="172" y="450"/>
                    <a:pt x="236" y="444"/>
                  </a:cubicBezTo>
                  <a:lnTo>
                    <a:pt x="337" y="437"/>
                  </a:lnTo>
                  <a:cubicBezTo>
                    <a:pt x="363" y="437"/>
                    <a:pt x="394" y="437"/>
                    <a:pt x="407" y="405"/>
                  </a:cubicBezTo>
                  <a:cubicBezTo>
                    <a:pt x="414" y="386"/>
                    <a:pt x="407" y="367"/>
                    <a:pt x="394" y="355"/>
                  </a:cubicBezTo>
                  <a:cubicBezTo>
                    <a:pt x="426" y="355"/>
                    <a:pt x="458" y="348"/>
                    <a:pt x="490" y="342"/>
                  </a:cubicBezTo>
                  <a:cubicBezTo>
                    <a:pt x="509" y="335"/>
                    <a:pt x="522" y="323"/>
                    <a:pt x="528" y="304"/>
                  </a:cubicBezTo>
                  <a:cubicBezTo>
                    <a:pt x="534" y="285"/>
                    <a:pt x="528" y="266"/>
                    <a:pt x="509" y="253"/>
                  </a:cubicBezTo>
                  <a:lnTo>
                    <a:pt x="471" y="227"/>
                  </a:lnTo>
                  <a:lnTo>
                    <a:pt x="515" y="227"/>
                  </a:lnTo>
                  <a:cubicBezTo>
                    <a:pt x="518" y="228"/>
                    <a:pt x="521" y="228"/>
                    <a:pt x="523" y="228"/>
                  </a:cubicBezTo>
                  <a:cubicBezTo>
                    <a:pt x="545" y="228"/>
                    <a:pt x="560" y="206"/>
                    <a:pt x="566" y="183"/>
                  </a:cubicBezTo>
                  <a:cubicBezTo>
                    <a:pt x="566" y="158"/>
                    <a:pt x="553" y="138"/>
                    <a:pt x="534" y="126"/>
                  </a:cubicBezTo>
                  <a:cubicBezTo>
                    <a:pt x="541" y="119"/>
                    <a:pt x="541" y="107"/>
                    <a:pt x="541" y="100"/>
                  </a:cubicBezTo>
                  <a:cubicBezTo>
                    <a:pt x="560" y="75"/>
                    <a:pt x="553" y="43"/>
                    <a:pt x="528" y="30"/>
                  </a:cubicBezTo>
                  <a:cubicBezTo>
                    <a:pt x="509" y="24"/>
                    <a:pt x="490" y="11"/>
                    <a:pt x="464" y="5"/>
                  </a:cubicBezTo>
                  <a:cubicBezTo>
                    <a:pt x="458" y="2"/>
                    <a:pt x="450" y="0"/>
                    <a:pt x="44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80"/>
            <p:cNvSpPr/>
            <p:nvPr/>
          </p:nvSpPr>
          <p:spPr>
            <a:xfrm flipH="1">
              <a:off x="375145" y="4371447"/>
              <a:ext cx="92881" cy="94416"/>
            </a:xfrm>
            <a:custGeom>
              <a:rect b="b" l="l" r="r" t="t"/>
              <a:pathLst>
                <a:path extrusionOk="0" h="615" w="605">
                  <a:moveTo>
                    <a:pt x="416" y="1"/>
                  </a:moveTo>
                  <a:cubicBezTo>
                    <a:pt x="376" y="1"/>
                    <a:pt x="334" y="40"/>
                    <a:pt x="356" y="85"/>
                  </a:cubicBezTo>
                  <a:cubicBezTo>
                    <a:pt x="356" y="92"/>
                    <a:pt x="363" y="98"/>
                    <a:pt x="363" y="98"/>
                  </a:cubicBezTo>
                  <a:cubicBezTo>
                    <a:pt x="331" y="104"/>
                    <a:pt x="305" y="136"/>
                    <a:pt x="312" y="168"/>
                  </a:cubicBezTo>
                  <a:cubicBezTo>
                    <a:pt x="318" y="187"/>
                    <a:pt x="325" y="212"/>
                    <a:pt x="331" y="238"/>
                  </a:cubicBezTo>
                  <a:lnTo>
                    <a:pt x="312" y="212"/>
                  </a:lnTo>
                  <a:cubicBezTo>
                    <a:pt x="299" y="200"/>
                    <a:pt x="284" y="194"/>
                    <a:pt x="270" y="194"/>
                  </a:cubicBezTo>
                  <a:cubicBezTo>
                    <a:pt x="235" y="194"/>
                    <a:pt x="203" y="229"/>
                    <a:pt x="217" y="269"/>
                  </a:cubicBezTo>
                  <a:cubicBezTo>
                    <a:pt x="223" y="282"/>
                    <a:pt x="223" y="295"/>
                    <a:pt x="229" y="308"/>
                  </a:cubicBezTo>
                  <a:lnTo>
                    <a:pt x="178" y="244"/>
                  </a:lnTo>
                  <a:cubicBezTo>
                    <a:pt x="169" y="231"/>
                    <a:pt x="157" y="226"/>
                    <a:pt x="144" y="226"/>
                  </a:cubicBezTo>
                  <a:cubicBezTo>
                    <a:pt x="114" y="226"/>
                    <a:pt x="82" y="259"/>
                    <a:pt x="96" y="295"/>
                  </a:cubicBezTo>
                  <a:lnTo>
                    <a:pt x="147" y="435"/>
                  </a:lnTo>
                  <a:cubicBezTo>
                    <a:pt x="140" y="428"/>
                    <a:pt x="134" y="428"/>
                    <a:pt x="134" y="422"/>
                  </a:cubicBezTo>
                  <a:cubicBezTo>
                    <a:pt x="115" y="397"/>
                    <a:pt x="96" y="371"/>
                    <a:pt x="83" y="352"/>
                  </a:cubicBezTo>
                  <a:cubicBezTo>
                    <a:pt x="70" y="320"/>
                    <a:pt x="51" y="295"/>
                    <a:pt x="39" y="269"/>
                  </a:cubicBezTo>
                  <a:cubicBezTo>
                    <a:pt x="34" y="265"/>
                    <a:pt x="28" y="263"/>
                    <a:pt x="22" y="263"/>
                  </a:cubicBezTo>
                  <a:cubicBezTo>
                    <a:pt x="11" y="263"/>
                    <a:pt x="0" y="270"/>
                    <a:pt x="0" y="282"/>
                  </a:cubicBezTo>
                  <a:cubicBezTo>
                    <a:pt x="0" y="346"/>
                    <a:pt x="26" y="409"/>
                    <a:pt x="70" y="466"/>
                  </a:cubicBezTo>
                  <a:cubicBezTo>
                    <a:pt x="108" y="517"/>
                    <a:pt x="159" y="568"/>
                    <a:pt x="217" y="606"/>
                  </a:cubicBezTo>
                  <a:cubicBezTo>
                    <a:pt x="224" y="612"/>
                    <a:pt x="232" y="614"/>
                    <a:pt x="240" y="614"/>
                  </a:cubicBezTo>
                  <a:cubicBezTo>
                    <a:pt x="268" y="614"/>
                    <a:pt x="295" y="585"/>
                    <a:pt x="280" y="555"/>
                  </a:cubicBezTo>
                  <a:cubicBezTo>
                    <a:pt x="280" y="549"/>
                    <a:pt x="280" y="543"/>
                    <a:pt x="274" y="536"/>
                  </a:cubicBezTo>
                  <a:lnTo>
                    <a:pt x="274" y="536"/>
                  </a:lnTo>
                  <a:cubicBezTo>
                    <a:pt x="283" y="544"/>
                    <a:pt x="295" y="548"/>
                    <a:pt x="306" y="548"/>
                  </a:cubicBezTo>
                  <a:cubicBezTo>
                    <a:pt x="332" y="548"/>
                    <a:pt x="358" y="529"/>
                    <a:pt x="363" y="498"/>
                  </a:cubicBezTo>
                  <a:lnTo>
                    <a:pt x="363" y="447"/>
                  </a:lnTo>
                  <a:cubicBezTo>
                    <a:pt x="370" y="452"/>
                    <a:pt x="378" y="454"/>
                    <a:pt x="386" y="454"/>
                  </a:cubicBezTo>
                  <a:cubicBezTo>
                    <a:pt x="413" y="454"/>
                    <a:pt x="440" y="432"/>
                    <a:pt x="445" y="403"/>
                  </a:cubicBezTo>
                  <a:lnTo>
                    <a:pt x="445" y="377"/>
                  </a:lnTo>
                  <a:lnTo>
                    <a:pt x="458" y="384"/>
                  </a:lnTo>
                  <a:cubicBezTo>
                    <a:pt x="468" y="392"/>
                    <a:pt x="480" y="396"/>
                    <a:pt x="492" y="396"/>
                  </a:cubicBezTo>
                  <a:cubicBezTo>
                    <a:pt x="523" y="396"/>
                    <a:pt x="552" y="368"/>
                    <a:pt x="547" y="327"/>
                  </a:cubicBezTo>
                  <a:cubicBezTo>
                    <a:pt x="547" y="308"/>
                    <a:pt x="547" y="289"/>
                    <a:pt x="541" y="269"/>
                  </a:cubicBezTo>
                  <a:cubicBezTo>
                    <a:pt x="579" y="269"/>
                    <a:pt x="604" y="225"/>
                    <a:pt x="591" y="187"/>
                  </a:cubicBezTo>
                  <a:cubicBezTo>
                    <a:pt x="579" y="168"/>
                    <a:pt x="572" y="155"/>
                    <a:pt x="560" y="136"/>
                  </a:cubicBezTo>
                  <a:cubicBezTo>
                    <a:pt x="547" y="123"/>
                    <a:pt x="534" y="111"/>
                    <a:pt x="528" y="98"/>
                  </a:cubicBezTo>
                  <a:cubicBezTo>
                    <a:pt x="522" y="92"/>
                    <a:pt x="515" y="92"/>
                    <a:pt x="509" y="85"/>
                  </a:cubicBezTo>
                  <a:lnTo>
                    <a:pt x="458" y="22"/>
                  </a:lnTo>
                  <a:cubicBezTo>
                    <a:pt x="447" y="7"/>
                    <a:pt x="432" y="1"/>
                    <a:pt x="41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80"/>
            <p:cNvSpPr/>
            <p:nvPr/>
          </p:nvSpPr>
          <p:spPr>
            <a:xfrm flipH="1">
              <a:off x="495200" y="4159893"/>
              <a:ext cx="67396" cy="118212"/>
            </a:xfrm>
            <a:custGeom>
              <a:rect b="b" l="l" r="r" t="t"/>
              <a:pathLst>
                <a:path extrusionOk="0" h="770" w="439">
                  <a:moveTo>
                    <a:pt x="260" y="0"/>
                  </a:moveTo>
                  <a:cubicBezTo>
                    <a:pt x="218" y="0"/>
                    <a:pt x="175" y="44"/>
                    <a:pt x="197" y="84"/>
                  </a:cubicBezTo>
                  <a:cubicBezTo>
                    <a:pt x="216" y="116"/>
                    <a:pt x="222" y="141"/>
                    <a:pt x="235" y="167"/>
                  </a:cubicBezTo>
                  <a:cubicBezTo>
                    <a:pt x="203" y="186"/>
                    <a:pt x="197" y="224"/>
                    <a:pt x="216" y="256"/>
                  </a:cubicBezTo>
                  <a:cubicBezTo>
                    <a:pt x="184" y="275"/>
                    <a:pt x="172" y="307"/>
                    <a:pt x="184" y="338"/>
                  </a:cubicBezTo>
                  <a:lnTo>
                    <a:pt x="216" y="389"/>
                  </a:lnTo>
                  <a:cubicBezTo>
                    <a:pt x="207" y="386"/>
                    <a:pt x="198" y="385"/>
                    <a:pt x="189" y="385"/>
                  </a:cubicBezTo>
                  <a:cubicBezTo>
                    <a:pt x="144" y="385"/>
                    <a:pt x="111" y="424"/>
                    <a:pt x="127" y="472"/>
                  </a:cubicBezTo>
                  <a:lnTo>
                    <a:pt x="127" y="485"/>
                  </a:lnTo>
                  <a:lnTo>
                    <a:pt x="108" y="472"/>
                  </a:lnTo>
                  <a:cubicBezTo>
                    <a:pt x="97" y="461"/>
                    <a:pt x="84" y="456"/>
                    <a:pt x="71" y="456"/>
                  </a:cubicBezTo>
                  <a:cubicBezTo>
                    <a:pt x="47" y="456"/>
                    <a:pt x="23" y="474"/>
                    <a:pt x="19" y="504"/>
                  </a:cubicBezTo>
                  <a:cubicBezTo>
                    <a:pt x="0" y="516"/>
                    <a:pt x="0" y="535"/>
                    <a:pt x="6" y="554"/>
                  </a:cubicBezTo>
                  <a:lnTo>
                    <a:pt x="83" y="643"/>
                  </a:lnTo>
                  <a:lnTo>
                    <a:pt x="108" y="675"/>
                  </a:lnTo>
                  <a:cubicBezTo>
                    <a:pt x="121" y="701"/>
                    <a:pt x="140" y="726"/>
                    <a:pt x="159" y="751"/>
                  </a:cubicBezTo>
                  <a:cubicBezTo>
                    <a:pt x="169" y="764"/>
                    <a:pt x="183" y="769"/>
                    <a:pt x="196" y="769"/>
                  </a:cubicBezTo>
                  <a:cubicBezTo>
                    <a:pt x="218" y="769"/>
                    <a:pt x="240" y="756"/>
                    <a:pt x="248" y="732"/>
                  </a:cubicBezTo>
                  <a:cubicBezTo>
                    <a:pt x="254" y="734"/>
                    <a:pt x="260" y="735"/>
                    <a:pt x="265" y="735"/>
                  </a:cubicBezTo>
                  <a:cubicBezTo>
                    <a:pt x="308" y="735"/>
                    <a:pt x="341" y="695"/>
                    <a:pt x="324" y="650"/>
                  </a:cubicBezTo>
                  <a:lnTo>
                    <a:pt x="324" y="637"/>
                  </a:lnTo>
                  <a:cubicBezTo>
                    <a:pt x="329" y="638"/>
                    <a:pt x="333" y="639"/>
                    <a:pt x="338" y="639"/>
                  </a:cubicBezTo>
                  <a:cubicBezTo>
                    <a:pt x="360" y="639"/>
                    <a:pt x="384" y="627"/>
                    <a:pt x="394" y="612"/>
                  </a:cubicBezTo>
                  <a:cubicBezTo>
                    <a:pt x="439" y="561"/>
                    <a:pt x="413" y="510"/>
                    <a:pt x="388" y="465"/>
                  </a:cubicBezTo>
                  <a:cubicBezTo>
                    <a:pt x="413" y="446"/>
                    <a:pt x="426" y="415"/>
                    <a:pt x="413" y="383"/>
                  </a:cubicBezTo>
                  <a:cubicBezTo>
                    <a:pt x="407" y="357"/>
                    <a:pt x="400" y="332"/>
                    <a:pt x="388" y="313"/>
                  </a:cubicBezTo>
                  <a:cubicBezTo>
                    <a:pt x="394" y="300"/>
                    <a:pt x="394" y="288"/>
                    <a:pt x="394" y="268"/>
                  </a:cubicBezTo>
                  <a:cubicBezTo>
                    <a:pt x="394" y="249"/>
                    <a:pt x="388" y="224"/>
                    <a:pt x="381" y="205"/>
                  </a:cubicBezTo>
                  <a:cubicBezTo>
                    <a:pt x="394" y="186"/>
                    <a:pt x="394" y="154"/>
                    <a:pt x="381" y="135"/>
                  </a:cubicBezTo>
                  <a:cubicBezTo>
                    <a:pt x="356" y="97"/>
                    <a:pt x="330" y="59"/>
                    <a:pt x="305" y="27"/>
                  </a:cubicBezTo>
                  <a:cubicBezTo>
                    <a:pt x="294" y="8"/>
                    <a:pt x="277" y="0"/>
                    <a:pt x="26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80"/>
            <p:cNvSpPr/>
            <p:nvPr/>
          </p:nvSpPr>
          <p:spPr>
            <a:xfrm flipH="1">
              <a:off x="404007" y="4497489"/>
              <a:ext cx="293842" cy="239649"/>
            </a:xfrm>
            <a:custGeom>
              <a:rect b="b" l="l" r="r" t="t"/>
              <a:pathLst>
                <a:path extrusionOk="0" h="1561" w="1914">
                  <a:moveTo>
                    <a:pt x="1615" y="0"/>
                  </a:moveTo>
                  <a:cubicBezTo>
                    <a:pt x="1581" y="0"/>
                    <a:pt x="1548" y="42"/>
                    <a:pt x="1561" y="78"/>
                  </a:cubicBezTo>
                  <a:cubicBezTo>
                    <a:pt x="1555" y="84"/>
                    <a:pt x="1555" y="84"/>
                    <a:pt x="1561" y="90"/>
                  </a:cubicBezTo>
                  <a:cubicBezTo>
                    <a:pt x="1555" y="89"/>
                    <a:pt x="1549" y="88"/>
                    <a:pt x="1544" y="88"/>
                  </a:cubicBezTo>
                  <a:cubicBezTo>
                    <a:pt x="1502" y="88"/>
                    <a:pt x="1474" y="127"/>
                    <a:pt x="1491" y="167"/>
                  </a:cubicBezTo>
                  <a:cubicBezTo>
                    <a:pt x="1504" y="198"/>
                    <a:pt x="1517" y="224"/>
                    <a:pt x="1529" y="256"/>
                  </a:cubicBezTo>
                  <a:lnTo>
                    <a:pt x="1459" y="198"/>
                  </a:lnTo>
                  <a:cubicBezTo>
                    <a:pt x="1448" y="187"/>
                    <a:pt x="1436" y="182"/>
                    <a:pt x="1424" y="182"/>
                  </a:cubicBezTo>
                  <a:cubicBezTo>
                    <a:pt x="1388" y="182"/>
                    <a:pt x="1356" y="225"/>
                    <a:pt x="1370" y="268"/>
                  </a:cubicBezTo>
                  <a:lnTo>
                    <a:pt x="1396" y="319"/>
                  </a:lnTo>
                  <a:lnTo>
                    <a:pt x="1351" y="275"/>
                  </a:lnTo>
                  <a:cubicBezTo>
                    <a:pt x="1339" y="262"/>
                    <a:pt x="1323" y="257"/>
                    <a:pt x="1307" y="257"/>
                  </a:cubicBezTo>
                  <a:cubicBezTo>
                    <a:pt x="1266" y="257"/>
                    <a:pt x="1227" y="292"/>
                    <a:pt x="1250" y="338"/>
                  </a:cubicBezTo>
                  <a:lnTo>
                    <a:pt x="1288" y="421"/>
                  </a:lnTo>
                  <a:cubicBezTo>
                    <a:pt x="1281" y="418"/>
                    <a:pt x="1275" y="417"/>
                    <a:pt x="1268" y="417"/>
                  </a:cubicBezTo>
                  <a:cubicBezTo>
                    <a:pt x="1231" y="417"/>
                    <a:pt x="1202" y="459"/>
                    <a:pt x="1218" y="497"/>
                  </a:cubicBezTo>
                  <a:cubicBezTo>
                    <a:pt x="1224" y="516"/>
                    <a:pt x="1237" y="535"/>
                    <a:pt x="1243" y="554"/>
                  </a:cubicBezTo>
                  <a:cubicBezTo>
                    <a:pt x="1231" y="542"/>
                    <a:pt x="1214" y="536"/>
                    <a:pt x="1198" y="536"/>
                  </a:cubicBezTo>
                  <a:cubicBezTo>
                    <a:pt x="1155" y="536"/>
                    <a:pt x="1112" y="572"/>
                    <a:pt x="1135" y="618"/>
                  </a:cubicBezTo>
                  <a:cubicBezTo>
                    <a:pt x="1154" y="643"/>
                    <a:pt x="1167" y="675"/>
                    <a:pt x="1180" y="700"/>
                  </a:cubicBezTo>
                  <a:lnTo>
                    <a:pt x="1129" y="650"/>
                  </a:lnTo>
                  <a:cubicBezTo>
                    <a:pt x="1116" y="634"/>
                    <a:pt x="1099" y="628"/>
                    <a:pt x="1082" y="628"/>
                  </a:cubicBezTo>
                  <a:cubicBezTo>
                    <a:pt x="1044" y="628"/>
                    <a:pt x="1007" y="664"/>
                    <a:pt x="1021" y="713"/>
                  </a:cubicBezTo>
                  <a:lnTo>
                    <a:pt x="1034" y="732"/>
                  </a:lnTo>
                  <a:cubicBezTo>
                    <a:pt x="1022" y="726"/>
                    <a:pt x="1011" y="723"/>
                    <a:pt x="1000" y="723"/>
                  </a:cubicBezTo>
                  <a:cubicBezTo>
                    <a:pt x="955" y="723"/>
                    <a:pt x="919" y="769"/>
                    <a:pt x="945" y="815"/>
                  </a:cubicBezTo>
                  <a:lnTo>
                    <a:pt x="964" y="872"/>
                  </a:lnTo>
                  <a:lnTo>
                    <a:pt x="938" y="853"/>
                  </a:lnTo>
                  <a:cubicBezTo>
                    <a:pt x="926" y="841"/>
                    <a:pt x="913" y="836"/>
                    <a:pt x="901" y="836"/>
                  </a:cubicBezTo>
                  <a:cubicBezTo>
                    <a:pt x="868" y="836"/>
                    <a:pt x="838" y="873"/>
                    <a:pt x="843" y="910"/>
                  </a:cubicBezTo>
                  <a:lnTo>
                    <a:pt x="798" y="872"/>
                  </a:lnTo>
                  <a:cubicBezTo>
                    <a:pt x="788" y="861"/>
                    <a:pt x="776" y="857"/>
                    <a:pt x="765" y="857"/>
                  </a:cubicBezTo>
                  <a:cubicBezTo>
                    <a:pt x="729" y="857"/>
                    <a:pt x="695" y="904"/>
                    <a:pt x="709" y="948"/>
                  </a:cubicBezTo>
                  <a:lnTo>
                    <a:pt x="748" y="1056"/>
                  </a:lnTo>
                  <a:cubicBezTo>
                    <a:pt x="716" y="1024"/>
                    <a:pt x="690" y="986"/>
                    <a:pt x="659" y="955"/>
                  </a:cubicBezTo>
                  <a:cubicBezTo>
                    <a:pt x="647" y="936"/>
                    <a:pt x="632" y="928"/>
                    <a:pt x="617" y="928"/>
                  </a:cubicBezTo>
                  <a:cubicBezTo>
                    <a:pt x="580" y="928"/>
                    <a:pt x="544" y="971"/>
                    <a:pt x="557" y="1012"/>
                  </a:cubicBezTo>
                  <a:lnTo>
                    <a:pt x="576" y="1056"/>
                  </a:lnTo>
                  <a:lnTo>
                    <a:pt x="493" y="974"/>
                  </a:lnTo>
                  <a:cubicBezTo>
                    <a:pt x="482" y="960"/>
                    <a:pt x="466" y="954"/>
                    <a:pt x="450" y="954"/>
                  </a:cubicBezTo>
                  <a:cubicBezTo>
                    <a:pt x="421" y="954"/>
                    <a:pt x="392" y="975"/>
                    <a:pt x="392" y="1012"/>
                  </a:cubicBezTo>
                  <a:lnTo>
                    <a:pt x="366" y="967"/>
                  </a:lnTo>
                  <a:cubicBezTo>
                    <a:pt x="357" y="953"/>
                    <a:pt x="342" y="946"/>
                    <a:pt x="328" y="946"/>
                  </a:cubicBezTo>
                  <a:cubicBezTo>
                    <a:pt x="305" y="946"/>
                    <a:pt x="281" y="963"/>
                    <a:pt x="277" y="986"/>
                  </a:cubicBezTo>
                  <a:lnTo>
                    <a:pt x="252" y="942"/>
                  </a:lnTo>
                  <a:cubicBezTo>
                    <a:pt x="246" y="935"/>
                    <a:pt x="239" y="929"/>
                    <a:pt x="233" y="929"/>
                  </a:cubicBezTo>
                  <a:lnTo>
                    <a:pt x="157" y="796"/>
                  </a:lnTo>
                  <a:cubicBezTo>
                    <a:pt x="144" y="783"/>
                    <a:pt x="131" y="770"/>
                    <a:pt x="118" y="770"/>
                  </a:cubicBezTo>
                  <a:lnTo>
                    <a:pt x="112" y="758"/>
                  </a:lnTo>
                  <a:cubicBezTo>
                    <a:pt x="103" y="745"/>
                    <a:pt x="89" y="739"/>
                    <a:pt x="75" y="739"/>
                  </a:cubicBezTo>
                  <a:cubicBezTo>
                    <a:pt x="39" y="739"/>
                    <a:pt x="0" y="774"/>
                    <a:pt x="23" y="815"/>
                  </a:cubicBezTo>
                  <a:cubicBezTo>
                    <a:pt x="29" y="827"/>
                    <a:pt x="36" y="840"/>
                    <a:pt x="42" y="853"/>
                  </a:cubicBezTo>
                  <a:cubicBezTo>
                    <a:pt x="42" y="859"/>
                    <a:pt x="42" y="866"/>
                    <a:pt x="49" y="878"/>
                  </a:cubicBezTo>
                  <a:cubicBezTo>
                    <a:pt x="169" y="1107"/>
                    <a:pt x="303" y="1329"/>
                    <a:pt x="443" y="1539"/>
                  </a:cubicBezTo>
                  <a:cubicBezTo>
                    <a:pt x="455" y="1554"/>
                    <a:pt x="471" y="1560"/>
                    <a:pt x="486" y="1560"/>
                  </a:cubicBezTo>
                  <a:cubicBezTo>
                    <a:pt x="515" y="1560"/>
                    <a:pt x="542" y="1535"/>
                    <a:pt x="538" y="1501"/>
                  </a:cubicBezTo>
                  <a:cubicBezTo>
                    <a:pt x="544" y="1495"/>
                    <a:pt x="551" y="1488"/>
                    <a:pt x="551" y="1482"/>
                  </a:cubicBezTo>
                  <a:cubicBezTo>
                    <a:pt x="561" y="1496"/>
                    <a:pt x="574" y="1502"/>
                    <a:pt x="588" y="1502"/>
                  </a:cubicBezTo>
                  <a:cubicBezTo>
                    <a:pt x="623" y="1502"/>
                    <a:pt x="660" y="1460"/>
                    <a:pt x="646" y="1418"/>
                  </a:cubicBezTo>
                  <a:cubicBezTo>
                    <a:pt x="627" y="1368"/>
                    <a:pt x="608" y="1310"/>
                    <a:pt x="589" y="1253"/>
                  </a:cubicBezTo>
                  <a:lnTo>
                    <a:pt x="589" y="1253"/>
                  </a:lnTo>
                  <a:lnTo>
                    <a:pt x="665" y="1336"/>
                  </a:lnTo>
                  <a:cubicBezTo>
                    <a:pt x="679" y="1353"/>
                    <a:pt x="696" y="1361"/>
                    <a:pt x="712" y="1361"/>
                  </a:cubicBezTo>
                  <a:cubicBezTo>
                    <a:pt x="750" y="1361"/>
                    <a:pt x="784" y="1323"/>
                    <a:pt x="767" y="1279"/>
                  </a:cubicBezTo>
                  <a:lnTo>
                    <a:pt x="760" y="1240"/>
                  </a:lnTo>
                  <a:lnTo>
                    <a:pt x="760" y="1240"/>
                  </a:lnTo>
                  <a:cubicBezTo>
                    <a:pt x="786" y="1266"/>
                    <a:pt x="811" y="1285"/>
                    <a:pt x="843" y="1310"/>
                  </a:cubicBezTo>
                  <a:cubicBezTo>
                    <a:pt x="854" y="1317"/>
                    <a:pt x="865" y="1320"/>
                    <a:pt x="876" y="1320"/>
                  </a:cubicBezTo>
                  <a:cubicBezTo>
                    <a:pt x="917" y="1320"/>
                    <a:pt x="952" y="1279"/>
                    <a:pt x="932" y="1234"/>
                  </a:cubicBezTo>
                  <a:cubicBezTo>
                    <a:pt x="919" y="1202"/>
                    <a:pt x="913" y="1164"/>
                    <a:pt x="900" y="1132"/>
                  </a:cubicBezTo>
                  <a:lnTo>
                    <a:pt x="900" y="1132"/>
                  </a:lnTo>
                  <a:lnTo>
                    <a:pt x="964" y="1196"/>
                  </a:lnTo>
                  <a:cubicBezTo>
                    <a:pt x="975" y="1205"/>
                    <a:pt x="986" y="1209"/>
                    <a:pt x="998" y="1209"/>
                  </a:cubicBezTo>
                  <a:cubicBezTo>
                    <a:pt x="1035" y="1209"/>
                    <a:pt x="1069" y="1171"/>
                    <a:pt x="1059" y="1132"/>
                  </a:cubicBezTo>
                  <a:lnTo>
                    <a:pt x="1059" y="1132"/>
                  </a:lnTo>
                  <a:cubicBezTo>
                    <a:pt x="1068" y="1138"/>
                    <a:pt x="1078" y="1141"/>
                    <a:pt x="1088" y="1141"/>
                  </a:cubicBezTo>
                  <a:cubicBezTo>
                    <a:pt x="1128" y="1141"/>
                    <a:pt x="1163" y="1091"/>
                    <a:pt x="1148" y="1050"/>
                  </a:cubicBezTo>
                  <a:lnTo>
                    <a:pt x="1148" y="1050"/>
                  </a:lnTo>
                  <a:lnTo>
                    <a:pt x="1161" y="1063"/>
                  </a:lnTo>
                  <a:cubicBezTo>
                    <a:pt x="1174" y="1080"/>
                    <a:pt x="1192" y="1087"/>
                    <a:pt x="1209" y="1087"/>
                  </a:cubicBezTo>
                  <a:cubicBezTo>
                    <a:pt x="1248" y="1087"/>
                    <a:pt x="1286" y="1048"/>
                    <a:pt x="1269" y="999"/>
                  </a:cubicBezTo>
                  <a:lnTo>
                    <a:pt x="1250" y="961"/>
                  </a:lnTo>
                  <a:lnTo>
                    <a:pt x="1256" y="967"/>
                  </a:lnTo>
                  <a:cubicBezTo>
                    <a:pt x="1269" y="983"/>
                    <a:pt x="1288" y="990"/>
                    <a:pt x="1306" y="990"/>
                  </a:cubicBezTo>
                  <a:cubicBezTo>
                    <a:pt x="1340" y="990"/>
                    <a:pt x="1372" y="964"/>
                    <a:pt x="1364" y="923"/>
                  </a:cubicBezTo>
                  <a:cubicBezTo>
                    <a:pt x="1364" y="897"/>
                    <a:pt x="1358" y="878"/>
                    <a:pt x="1351" y="853"/>
                  </a:cubicBezTo>
                  <a:lnTo>
                    <a:pt x="1351" y="853"/>
                  </a:lnTo>
                  <a:lnTo>
                    <a:pt x="1358" y="866"/>
                  </a:lnTo>
                  <a:cubicBezTo>
                    <a:pt x="1370" y="880"/>
                    <a:pt x="1387" y="886"/>
                    <a:pt x="1403" y="886"/>
                  </a:cubicBezTo>
                  <a:cubicBezTo>
                    <a:pt x="1444" y="886"/>
                    <a:pt x="1484" y="847"/>
                    <a:pt x="1466" y="802"/>
                  </a:cubicBezTo>
                  <a:cubicBezTo>
                    <a:pt x="1453" y="777"/>
                    <a:pt x="1447" y="751"/>
                    <a:pt x="1434" y="726"/>
                  </a:cubicBezTo>
                  <a:lnTo>
                    <a:pt x="1434" y="726"/>
                  </a:lnTo>
                  <a:lnTo>
                    <a:pt x="1447" y="738"/>
                  </a:lnTo>
                  <a:cubicBezTo>
                    <a:pt x="1460" y="752"/>
                    <a:pt x="1477" y="758"/>
                    <a:pt x="1495" y="758"/>
                  </a:cubicBezTo>
                  <a:cubicBezTo>
                    <a:pt x="1536" y="758"/>
                    <a:pt x="1575" y="724"/>
                    <a:pt x="1548" y="675"/>
                  </a:cubicBezTo>
                  <a:lnTo>
                    <a:pt x="1529" y="637"/>
                  </a:lnTo>
                  <a:lnTo>
                    <a:pt x="1529" y="637"/>
                  </a:lnTo>
                  <a:cubicBezTo>
                    <a:pt x="1541" y="645"/>
                    <a:pt x="1555" y="649"/>
                    <a:pt x="1569" y="649"/>
                  </a:cubicBezTo>
                  <a:cubicBezTo>
                    <a:pt x="1607" y="649"/>
                    <a:pt x="1643" y="618"/>
                    <a:pt x="1625" y="567"/>
                  </a:cubicBezTo>
                  <a:cubicBezTo>
                    <a:pt x="1612" y="529"/>
                    <a:pt x="1593" y="491"/>
                    <a:pt x="1574" y="459"/>
                  </a:cubicBezTo>
                  <a:lnTo>
                    <a:pt x="1574" y="459"/>
                  </a:lnTo>
                  <a:lnTo>
                    <a:pt x="1656" y="522"/>
                  </a:lnTo>
                  <a:cubicBezTo>
                    <a:pt x="1667" y="532"/>
                    <a:pt x="1679" y="536"/>
                    <a:pt x="1691" y="536"/>
                  </a:cubicBezTo>
                  <a:cubicBezTo>
                    <a:pt x="1729" y="536"/>
                    <a:pt x="1765" y="496"/>
                    <a:pt x="1745" y="453"/>
                  </a:cubicBezTo>
                  <a:lnTo>
                    <a:pt x="1720" y="408"/>
                  </a:lnTo>
                  <a:lnTo>
                    <a:pt x="1783" y="465"/>
                  </a:lnTo>
                  <a:cubicBezTo>
                    <a:pt x="1790" y="472"/>
                    <a:pt x="1809" y="478"/>
                    <a:pt x="1822" y="478"/>
                  </a:cubicBezTo>
                  <a:cubicBezTo>
                    <a:pt x="1826" y="479"/>
                    <a:pt x="1831" y="480"/>
                    <a:pt x="1836" y="480"/>
                  </a:cubicBezTo>
                  <a:cubicBezTo>
                    <a:pt x="1880" y="480"/>
                    <a:pt x="1914" y="429"/>
                    <a:pt x="1885" y="389"/>
                  </a:cubicBezTo>
                  <a:cubicBezTo>
                    <a:pt x="1809" y="268"/>
                    <a:pt x="1733" y="147"/>
                    <a:pt x="1656" y="27"/>
                  </a:cubicBezTo>
                  <a:cubicBezTo>
                    <a:pt x="1645" y="8"/>
                    <a:pt x="1630" y="0"/>
                    <a:pt x="161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80"/>
            <p:cNvSpPr/>
            <p:nvPr/>
          </p:nvSpPr>
          <p:spPr>
            <a:xfrm flipH="1">
              <a:off x="1153658" y="4129649"/>
              <a:ext cx="31472" cy="36538"/>
            </a:xfrm>
            <a:custGeom>
              <a:rect b="b" l="l" r="r" t="t"/>
              <a:pathLst>
                <a:path extrusionOk="0" h="238" w="205">
                  <a:moveTo>
                    <a:pt x="35" y="1"/>
                  </a:moveTo>
                  <a:cubicBezTo>
                    <a:pt x="28" y="1"/>
                    <a:pt x="21" y="3"/>
                    <a:pt x="13" y="8"/>
                  </a:cubicBezTo>
                  <a:cubicBezTo>
                    <a:pt x="1" y="21"/>
                    <a:pt x="1" y="40"/>
                    <a:pt x="13" y="52"/>
                  </a:cubicBezTo>
                  <a:lnTo>
                    <a:pt x="71" y="141"/>
                  </a:lnTo>
                  <a:lnTo>
                    <a:pt x="102" y="186"/>
                  </a:lnTo>
                  <a:lnTo>
                    <a:pt x="134" y="230"/>
                  </a:lnTo>
                  <a:cubicBezTo>
                    <a:pt x="138" y="236"/>
                    <a:pt x="144" y="238"/>
                    <a:pt x="150" y="238"/>
                  </a:cubicBezTo>
                  <a:cubicBezTo>
                    <a:pt x="174" y="238"/>
                    <a:pt x="205" y="207"/>
                    <a:pt x="185" y="192"/>
                  </a:cubicBezTo>
                  <a:cubicBezTo>
                    <a:pt x="172" y="173"/>
                    <a:pt x="166" y="160"/>
                    <a:pt x="153" y="141"/>
                  </a:cubicBezTo>
                  <a:cubicBezTo>
                    <a:pt x="140" y="129"/>
                    <a:pt x="134" y="116"/>
                    <a:pt x="121" y="103"/>
                  </a:cubicBezTo>
                  <a:cubicBezTo>
                    <a:pt x="102" y="71"/>
                    <a:pt x="83" y="46"/>
                    <a:pt x="58" y="14"/>
                  </a:cubicBezTo>
                  <a:cubicBezTo>
                    <a:pt x="54" y="6"/>
                    <a:pt x="45" y="1"/>
                    <a:pt x="3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80"/>
            <p:cNvSpPr/>
            <p:nvPr/>
          </p:nvSpPr>
          <p:spPr>
            <a:xfrm flipH="1">
              <a:off x="1180985" y="4099252"/>
              <a:ext cx="208944" cy="141701"/>
            </a:xfrm>
            <a:custGeom>
              <a:rect b="b" l="l" r="r" t="t"/>
              <a:pathLst>
                <a:path extrusionOk="0" h="923" w="1361">
                  <a:moveTo>
                    <a:pt x="92" y="1"/>
                  </a:moveTo>
                  <a:cubicBezTo>
                    <a:pt x="57" y="1"/>
                    <a:pt x="22" y="17"/>
                    <a:pt x="0" y="47"/>
                  </a:cubicBezTo>
                  <a:lnTo>
                    <a:pt x="51" y="168"/>
                  </a:lnTo>
                  <a:cubicBezTo>
                    <a:pt x="45" y="168"/>
                    <a:pt x="32" y="180"/>
                    <a:pt x="38" y="187"/>
                  </a:cubicBezTo>
                  <a:cubicBezTo>
                    <a:pt x="89" y="358"/>
                    <a:pt x="165" y="524"/>
                    <a:pt x="273" y="663"/>
                  </a:cubicBezTo>
                  <a:cubicBezTo>
                    <a:pt x="280" y="683"/>
                    <a:pt x="280" y="695"/>
                    <a:pt x="286" y="708"/>
                  </a:cubicBezTo>
                  <a:cubicBezTo>
                    <a:pt x="312" y="771"/>
                    <a:pt x="350" y="835"/>
                    <a:pt x="401" y="880"/>
                  </a:cubicBezTo>
                  <a:cubicBezTo>
                    <a:pt x="409" y="887"/>
                    <a:pt x="419" y="890"/>
                    <a:pt x="428" y="890"/>
                  </a:cubicBezTo>
                  <a:cubicBezTo>
                    <a:pt x="451" y="890"/>
                    <a:pt x="470" y="869"/>
                    <a:pt x="470" y="841"/>
                  </a:cubicBezTo>
                  <a:cubicBezTo>
                    <a:pt x="489" y="829"/>
                    <a:pt x="496" y="803"/>
                    <a:pt x="489" y="784"/>
                  </a:cubicBezTo>
                  <a:lnTo>
                    <a:pt x="489" y="784"/>
                  </a:lnTo>
                  <a:cubicBezTo>
                    <a:pt x="515" y="822"/>
                    <a:pt x="540" y="867"/>
                    <a:pt x="566" y="905"/>
                  </a:cubicBezTo>
                  <a:cubicBezTo>
                    <a:pt x="578" y="917"/>
                    <a:pt x="593" y="923"/>
                    <a:pt x="609" y="923"/>
                  </a:cubicBezTo>
                  <a:cubicBezTo>
                    <a:pt x="632" y="923"/>
                    <a:pt x="656" y="909"/>
                    <a:pt x="667" y="886"/>
                  </a:cubicBezTo>
                  <a:cubicBezTo>
                    <a:pt x="671" y="886"/>
                    <a:pt x="674" y="887"/>
                    <a:pt x="677" y="887"/>
                  </a:cubicBezTo>
                  <a:cubicBezTo>
                    <a:pt x="711" y="887"/>
                    <a:pt x="737" y="857"/>
                    <a:pt x="737" y="816"/>
                  </a:cubicBezTo>
                  <a:lnTo>
                    <a:pt x="733" y="793"/>
                  </a:lnTo>
                  <a:lnTo>
                    <a:pt x="733" y="793"/>
                  </a:lnTo>
                  <a:cubicBezTo>
                    <a:pt x="744" y="807"/>
                    <a:pt x="759" y="813"/>
                    <a:pt x="773" y="813"/>
                  </a:cubicBezTo>
                  <a:cubicBezTo>
                    <a:pt x="805" y="813"/>
                    <a:pt x="837" y="781"/>
                    <a:pt x="833" y="746"/>
                  </a:cubicBezTo>
                  <a:lnTo>
                    <a:pt x="833" y="746"/>
                  </a:lnTo>
                  <a:cubicBezTo>
                    <a:pt x="844" y="756"/>
                    <a:pt x="858" y="760"/>
                    <a:pt x="871" y="760"/>
                  </a:cubicBezTo>
                  <a:cubicBezTo>
                    <a:pt x="901" y="760"/>
                    <a:pt x="930" y="739"/>
                    <a:pt x="934" y="708"/>
                  </a:cubicBezTo>
                  <a:lnTo>
                    <a:pt x="934" y="689"/>
                  </a:lnTo>
                  <a:cubicBezTo>
                    <a:pt x="946" y="705"/>
                    <a:pt x="961" y="712"/>
                    <a:pt x="978" y="712"/>
                  </a:cubicBezTo>
                  <a:cubicBezTo>
                    <a:pt x="1007" y="712"/>
                    <a:pt x="1038" y="688"/>
                    <a:pt x="1042" y="651"/>
                  </a:cubicBezTo>
                  <a:cubicBezTo>
                    <a:pt x="1052" y="668"/>
                    <a:pt x="1071" y="676"/>
                    <a:pt x="1089" y="676"/>
                  </a:cubicBezTo>
                  <a:cubicBezTo>
                    <a:pt x="1118" y="676"/>
                    <a:pt x="1148" y="656"/>
                    <a:pt x="1144" y="625"/>
                  </a:cubicBezTo>
                  <a:lnTo>
                    <a:pt x="1144" y="562"/>
                  </a:lnTo>
                  <a:cubicBezTo>
                    <a:pt x="1176" y="594"/>
                    <a:pt x="1208" y="625"/>
                    <a:pt x="1239" y="651"/>
                  </a:cubicBezTo>
                  <a:cubicBezTo>
                    <a:pt x="1250" y="660"/>
                    <a:pt x="1262" y="665"/>
                    <a:pt x="1273" y="665"/>
                  </a:cubicBezTo>
                  <a:cubicBezTo>
                    <a:pt x="1321" y="665"/>
                    <a:pt x="1361" y="591"/>
                    <a:pt x="1309" y="555"/>
                  </a:cubicBezTo>
                  <a:cubicBezTo>
                    <a:pt x="1214" y="466"/>
                    <a:pt x="1131" y="371"/>
                    <a:pt x="1068" y="263"/>
                  </a:cubicBezTo>
                  <a:cubicBezTo>
                    <a:pt x="1057" y="244"/>
                    <a:pt x="1041" y="236"/>
                    <a:pt x="1024" y="236"/>
                  </a:cubicBezTo>
                  <a:cubicBezTo>
                    <a:pt x="990" y="236"/>
                    <a:pt x="953" y="267"/>
                    <a:pt x="953" y="301"/>
                  </a:cubicBezTo>
                  <a:cubicBezTo>
                    <a:pt x="941" y="289"/>
                    <a:pt x="926" y="284"/>
                    <a:pt x="910" y="284"/>
                  </a:cubicBezTo>
                  <a:cubicBezTo>
                    <a:pt x="885" y="284"/>
                    <a:pt x="860" y="299"/>
                    <a:pt x="852" y="327"/>
                  </a:cubicBezTo>
                  <a:lnTo>
                    <a:pt x="845" y="314"/>
                  </a:lnTo>
                  <a:cubicBezTo>
                    <a:pt x="833" y="292"/>
                    <a:pt x="812" y="282"/>
                    <a:pt x="792" y="282"/>
                  </a:cubicBezTo>
                  <a:cubicBezTo>
                    <a:pt x="759" y="282"/>
                    <a:pt x="727" y="307"/>
                    <a:pt x="731" y="346"/>
                  </a:cubicBezTo>
                  <a:lnTo>
                    <a:pt x="693" y="289"/>
                  </a:lnTo>
                  <a:cubicBezTo>
                    <a:pt x="683" y="272"/>
                    <a:pt x="666" y="264"/>
                    <a:pt x="649" y="264"/>
                  </a:cubicBezTo>
                  <a:cubicBezTo>
                    <a:pt x="634" y="264"/>
                    <a:pt x="619" y="270"/>
                    <a:pt x="610" y="282"/>
                  </a:cubicBezTo>
                  <a:lnTo>
                    <a:pt x="604" y="263"/>
                  </a:lnTo>
                  <a:cubicBezTo>
                    <a:pt x="593" y="239"/>
                    <a:pt x="574" y="229"/>
                    <a:pt x="555" y="229"/>
                  </a:cubicBezTo>
                  <a:cubicBezTo>
                    <a:pt x="517" y="229"/>
                    <a:pt x="479" y="266"/>
                    <a:pt x="496" y="308"/>
                  </a:cubicBezTo>
                  <a:cubicBezTo>
                    <a:pt x="515" y="358"/>
                    <a:pt x="528" y="409"/>
                    <a:pt x="547" y="454"/>
                  </a:cubicBezTo>
                  <a:lnTo>
                    <a:pt x="540" y="441"/>
                  </a:lnTo>
                  <a:cubicBezTo>
                    <a:pt x="521" y="397"/>
                    <a:pt x="502" y="358"/>
                    <a:pt x="477" y="314"/>
                  </a:cubicBezTo>
                  <a:cubicBezTo>
                    <a:pt x="467" y="294"/>
                    <a:pt x="448" y="285"/>
                    <a:pt x="429" y="285"/>
                  </a:cubicBezTo>
                  <a:cubicBezTo>
                    <a:pt x="399" y="285"/>
                    <a:pt x="369" y="307"/>
                    <a:pt x="369" y="346"/>
                  </a:cubicBezTo>
                  <a:cubicBezTo>
                    <a:pt x="350" y="301"/>
                    <a:pt x="337" y="257"/>
                    <a:pt x="318" y="212"/>
                  </a:cubicBezTo>
                  <a:cubicBezTo>
                    <a:pt x="308" y="189"/>
                    <a:pt x="289" y="176"/>
                    <a:pt x="269" y="176"/>
                  </a:cubicBezTo>
                  <a:cubicBezTo>
                    <a:pt x="262" y="176"/>
                    <a:pt x="255" y="177"/>
                    <a:pt x="248" y="180"/>
                  </a:cubicBezTo>
                  <a:cubicBezTo>
                    <a:pt x="235" y="149"/>
                    <a:pt x="223" y="117"/>
                    <a:pt x="204" y="85"/>
                  </a:cubicBezTo>
                  <a:cubicBezTo>
                    <a:pt x="197" y="72"/>
                    <a:pt x="191" y="66"/>
                    <a:pt x="178" y="66"/>
                  </a:cubicBezTo>
                  <a:cubicBezTo>
                    <a:pt x="172" y="53"/>
                    <a:pt x="165" y="41"/>
                    <a:pt x="159" y="28"/>
                  </a:cubicBezTo>
                  <a:cubicBezTo>
                    <a:pt x="140" y="9"/>
                    <a:pt x="116" y="1"/>
                    <a:pt x="9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80"/>
            <p:cNvSpPr/>
            <p:nvPr/>
          </p:nvSpPr>
          <p:spPr>
            <a:xfrm flipH="1">
              <a:off x="1173769" y="4136251"/>
              <a:ext cx="37613" cy="43907"/>
            </a:xfrm>
            <a:custGeom>
              <a:rect b="b" l="l" r="r" t="t"/>
              <a:pathLst>
                <a:path extrusionOk="0" h="286" w="245">
                  <a:moveTo>
                    <a:pt x="33" y="1"/>
                  </a:moveTo>
                  <a:cubicBezTo>
                    <a:pt x="29" y="1"/>
                    <a:pt x="24" y="1"/>
                    <a:pt x="19" y="3"/>
                  </a:cubicBezTo>
                  <a:cubicBezTo>
                    <a:pt x="6" y="9"/>
                    <a:pt x="0" y="22"/>
                    <a:pt x="6" y="41"/>
                  </a:cubicBezTo>
                  <a:cubicBezTo>
                    <a:pt x="19" y="86"/>
                    <a:pt x="38" y="130"/>
                    <a:pt x="70" y="175"/>
                  </a:cubicBezTo>
                  <a:cubicBezTo>
                    <a:pt x="83" y="194"/>
                    <a:pt x="95" y="213"/>
                    <a:pt x="114" y="232"/>
                  </a:cubicBezTo>
                  <a:cubicBezTo>
                    <a:pt x="134" y="251"/>
                    <a:pt x="153" y="270"/>
                    <a:pt x="178" y="283"/>
                  </a:cubicBezTo>
                  <a:cubicBezTo>
                    <a:pt x="183" y="284"/>
                    <a:pt x="188" y="285"/>
                    <a:pt x="193" y="285"/>
                  </a:cubicBezTo>
                  <a:cubicBezTo>
                    <a:pt x="224" y="285"/>
                    <a:pt x="244" y="253"/>
                    <a:pt x="223" y="225"/>
                  </a:cubicBezTo>
                  <a:cubicBezTo>
                    <a:pt x="203" y="206"/>
                    <a:pt x="184" y="187"/>
                    <a:pt x="165" y="175"/>
                  </a:cubicBezTo>
                  <a:lnTo>
                    <a:pt x="165" y="168"/>
                  </a:lnTo>
                  <a:lnTo>
                    <a:pt x="153" y="156"/>
                  </a:lnTo>
                  <a:cubicBezTo>
                    <a:pt x="140" y="149"/>
                    <a:pt x="134" y="136"/>
                    <a:pt x="127" y="130"/>
                  </a:cubicBezTo>
                  <a:cubicBezTo>
                    <a:pt x="102" y="92"/>
                    <a:pt x="76" y="54"/>
                    <a:pt x="57" y="16"/>
                  </a:cubicBezTo>
                  <a:cubicBezTo>
                    <a:pt x="53" y="6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80"/>
            <p:cNvSpPr/>
            <p:nvPr/>
          </p:nvSpPr>
          <p:spPr>
            <a:xfrm flipH="1">
              <a:off x="573496" y="4014354"/>
              <a:ext cx="144311" cy="164116"/>
            </a:xfrm>
            <a:custGeom>
              <a:rect b="b" l="l" r="r" t="t"/>
              <a:pathLst>
                <a:path extrusionOk="0" h="1069" w="940">
                  <a:moveTo>
                    <a:pt x="400" y="1"/>
                  </a:moveTo>
                  <a:cubicBezTo>
                    <a:pt x="355" y="1"/>
                    <a:pt x="313" y="51"/>
                    <a:pt x="350" y="98"/>
                  </a:cubicBezTo>
                  <a:lnTo>
                    <a:pt x="414" y="193"/>
                  </a:lnTo>
                  <a:lnTo>
                    <a:pt x="388" y="168"/>
                  </a:lnTo>
                  <a:cubicBezTo>
                    <a:pt x="376" y="157"/>
                    <a:pt x="363" y="152"/>
                    <a:pt x="351" y="152"/>
                  </a:cubicBezTo>
                  <a:cubicBezTo>
                    <a:pt x="310" y="152"/>
                    <a:pt x="281" y="210"/>
                    <a:pt x="306" y="244"/>
                  </a:cubicBezTo>
                  <a:lnTo>
                    <a:pt x="344" y="301"/>
                  </a:lnTo>
                  <a:cubicBezTo>
                    <a:pt x="344" y="308"/>
                    <a:pt x="344" y="314"/>
                    <a:pt x="350" y="320"/>
                  </a:cubicBezTo>
                  <a:lnTo>
                    <a:pt x="363" y="346"/>
                  </a:lnTo>
                  <a:lnTo>
                    <a:pt x="363" y="346"/>
                  </a:lnTo>
                  <a:lnTo>
                    <a:pt x="287" y="270"/>
                  </a:lnTo>
                  <a:cubicBezTo>
                    <a:pt x="276" y="261"/>
                    <a:pt x="265" y="257"/>
                    <a:pt x="254" y="257"/>
                  </a:cubicBezTo>
                  <a:cubicBezTo>
                    <a:pt x="215" y="257"/>
                    <a:pt x="177" y="300"/>
                    <a:pt x="191" y="339"/>
                  </a:cubicBezTo>
                  <a:cubicBezTo>
                    <a:pt x="229" y="409"/>
                    <a:pt x="261" y="479"/>
                    <a:pt x="293" y="549"/>
                  </a:cubicBezTo>
                  <a:cubicBezTo>
                    <a:pt x="261" y="511"/>
                    <a:pt x="229" y="473"/>
                    <a:pt x="198" y="441"/>
                  </a:cubicBezTo>
                  <a:cubicBezTo>
                    <a:pt x="183" y="424"/>
                    <a:pt x="165" y="417"/>
                    <a:pt x="148" y="417"/>
                  </a:cubicBezTo>
                  <a:cubicBezTo>
                    <a:pt x="120" y="417"/>
                    <a:pt x="94" y="437"/>
                    <a:pt x="90" y="473"/>
                  </a:cubicBezTo>
                  <a:cubicBezTo>
                    <a:pt x="58" y="479"/>
                    <a:pt x="39" y="517"/>
                    <a:pt x="51" y="549"/>
                  </a:cubicBezTo>
                  <a:cubicBezTo>
                    <a:pt x="58" y="568"/>
                    <a:pt x="64" y="581"/>
                    <a:pt x="71" y="600"/>
                  </a:cubicBezTo>
                  <a:cubicBezTo>
                    <a:pt x="26" y="600"/>
                    <a:pt x="1" y="645"/>
                    <a:pt x="13" y="683"/>
                  </a:cubicBezTo>
                  <a:cubicBezTo>
                    <a:pt x="64" y="797"/>
                    <a:pt x="109" y="918"/>
                    <a:pt x="172" y="1032"/>
                  </a:cubicBezTo>
                  <a:cubicBezTo>
                    <a:pt x="182" y="1056"/>
                    <a:pt x="202" y="1069"/>
                    <a:pt x="224" y="1069"/>
                  </a:cubicBezTo>
                  <a:cubicBezTo>
                    <a:pt x="232" y="1069"/>
                    <a:pt x="240" y="1067"/>
                    <a:pt x="248" y="1064"/>
                  </a:cubicBezTo>
                  <a:cubicBezTo>
                    <a:pt x="280" y="1051"/>
                    <a:pt x="299" y="1013"/>
                    <a:pt x="293" y="975"/>
                  </a:cubicBezTo>
                  <a:cubicBezTo>
                    <a:pt x="287" y="962"/>
                    <a:pt x="280" y="943"/>
                    <a:pt x="261" y="937"/>
                  </a:cubicBezTo>
                  <a:cubicBezTo>
                    <a:pt x="280" y="930"/>
                    <a:pt x="299" y="911"/>
                    <a:pt x="299" y="892"/>
                  </a:cubicBezTo>
                  <a:cubicBezTo>
                    <a:pt x="310" y="902"/>
                    <a:pt x="323" y="906"/>
                    <a:pt x="335" y="906"/>
                  </a:cubicBezTo>
                  <a:cubicBezTo>
                    <a:pt x="375" y="906"/>
                    <a:pt x="414" y="866"/>
                    <a:pt x="395" y="822"/>
                  </a:cubicBezTo>
                  <a:lnTo>
                    <a:pt x="382" y="797"/>
                  </a:lnTo>
                  <a:lnTo>
                    <a:pt x="382" y="797"/>
                  </a:lnTo>
                  <a:cubicBezTo>
                    <a:pt x="407" y="822"/>
                    <a:pt x="426" y="842"/>
                    <a:pt x="452" y="861"/>
                  </a:cubicBezTo>
                  <a:cubicBezTo>
                    <a:pt x="463" y="867"/>
                    <a:pt x="474" y="870"/>
                    <a:pt x="485" y="870"/>
                  </a:cubicBezTo>
                  <a:cubicBezTo>
                    <a:pt x="526" y="870"/>
                    <a:pt x="561" y="831"/>
                    <a:pt x="541" y="791"/>
                  </a:cubicBezTo>
                  <a:cubicBezTo>
                    <a:pt x="528" y="753"/>
                    <a:pt x="509" y="721"/>
                    <a:pt x="490" y="683"/>
                  </a:cubicBezTo>
                  <a:lnTo>
                    <a:pt x="490" y="683"/>
                  </a:lnTo>
                  <a:cubicBezTo>
                    <a:pt x="503" y="695"/>
                    <a:pt x="509" y="702"/>
                    <a:pt x="522" y="714"/>
                  </a:cubicBezTo>
                  <a:cubicBezTo>
                    <a:pt x="530" y="721"/>
                    <a:pt x="539" y="724"/>
                    <a:pt x="548" y="724"/>
                  </a:cubicBezTo>
                  <a:cubicBezTo>
                    <a:pt x="565" y="724"/>
                    <a:pt x="581" y="712"/>
                    <a:pt x="585" y="695"/>
                  </a:cubicBezTo>
                  <a:lnTo>
                    <a:pt x="604" y="714"/>
                  </a:lnTo>
                  <a:cubicBezTo>
                    <a:pt x="616" y="725"/>
                    <a:pt x="628" y="729"/>
                    <a:pt x="640" y="729"/>
                  </a:cubicBezTo>
                  <a:cubicBezTo>
                    <a:pt x="676" y="729"/>
                    <a:pt x="703" y="683"/>
                    <a:pt x="693" y="645"/>
                  </a:cubicBezTo>
                  <a:lnTo>
                    <a:pt x="693" y="645"/>
                  </a:lnTo>
                  <a:lnTo>
                    <a:pt x="731" y="676"/>
                  </a:lnTo>
                  <a:cubicBezTo>
                    <a:pt x="741" y="686"/>
                    <a:pt x="752" y="690"/>
                    <a:pt x="763" y="690"/>
                  </a:cubicBezTo>
                  <a:cubicBezTo>
                    <a:pt x="796" y="690"/>
                    <a:pt x="827" y="653"/>
                    <a:pt x="808" y="619"/>
                  </a:cubicBezTo>
                  <a:cubicBezTo>
                    <a:pt x="808" y="613"/>
                    <a:pt x="808" y="606"/>
                    <a:pt x="801" y="600"/>
                  </a:cubicBezTo>
                  <a:lnTo>
                    <a:pt x="801" y="600"/>
                  </a:lnTo>
                  <a:cubicBezTo>
                    <a:pt x="808" y="603"/>
                    <a:pt x="814" y="605"/>
                    <a:pt x="820" y="605"/>
                  </a:cubicBezTo>
                  <a:cubicBezTo>
                    <a:pt x="827" y="605"/>
                    <a:pt x="833" y="603"/>
                    <a:pt x="839" y="600"/>
                  </a:cubicBezTo>
                  <a:cubicBezTo>
                    <a:pt x="848" y="606"/>
                    <a:pt x="857" y="609"/>
                    <a:pt x="865" y="609"/>
                  </a:cubicBezTo>
                  <a:cubicBezTo>
                    <a:pt x="904" y="609"/>
                    <a:pt x="939" y="559"/>
                    <a:pt x="903" y="517"/>
                  </a:cubicBezTo>
                  <a:lnTo>
                    <a:pt x="592" y="155"/>
                  </a:lnTo>
                  <a:cubicBezTo>
                    <a:pt x="579" y="142"/>
                    <a:pt x="566" y="136"/>
                    <a:pt x="547" y="136"/>
                  </a:cubicBezTo>
                  <a:lnTo>
                    <a:pt x="445" y="22"/>
                  </a:lnTo>
                  <a:cubicBezTo>
                    <a:pt x="432" y="7"/>
                    <a:pt x="416" y="1"/>
                    <a:pt x="400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80"/>
            <p:cNvSpPr/>
            <p:nvPr/>
          </p:nvSpPr>
          <p:spPr>
            <a:xfrm flipH="1">
              <a:off x="720571" y="4118135"/>
              <a:ext cx="18730" cy="32240"/>
            </a:xfrm>
            <a:custGeom>
              <a:rect b="b" l="l" r="r" t="t"/>
              <a:pathLst>
                <a:path extrusionOk="0" h="210" w="122">
                  <a:moveTo>
                    <a:pt x="26" y="0"/>
                  </a:moveTo>
                  <a:cubicBezTo>
                    <a:pt x="7" y="0"/>
                    <a:pt x="1" y="13"/>
                    <a:pt x="1" y="26"/>
                  </a:cubicBezTo>
                  <a:cubicBezTo>
                    <a:pt x="7" y="77"/>
                    <a:pt x="26" y="127"/>
                    <a:pt x="52" y="172"/>
                  </a:cubicBezTo>
                  <a:cubicBezTo>
                    <a:pt x="58" y="185"/>
                    <a:pt x="71" y="204"/>
                    <a:pt x="90" y="210"/>
                  </a:cubicBezTo>
                  <a:cubicBezTo>
                    <a:pt x="96" y="210"/>
                    <a:pt x="109" y="204"/>
                    <a:pt x="115" y="191"/>
                  </a:cubicBezTo>
                  <a:cubicBezTo>
                    <a:pt x="122" y="178"/>
                    <a:pt x="115" y="172"/>
                    <a:pt x="109" y="159"/>
                  </a:cubicBezTo>
                  <a:cubicBezTo>
                    <a:pt x="102" y="146"/>
                    <a:pt x="96" y="140"/>
                    <a:pt x="90" y="127"/>
                  </a:cubicBezTo>
                  <a:lnTo>
                    <a:pt x="83" y="115"/>
                  </a:lnTo>
                  <a:cubicBezTo>
                    <a:pt x="77" y="115"/>
                    <a:pt x="77" y="108"/>
                    <a:pt x="77" y="102"/>
                  </a:cubicBezTo>
                  <a:cubicBezTo>
                    <a:pt x="64" y="77"/>
                    <a:pt x="52" y="51"/>
                    <a:pt x="52" y="19"/>
                  </a:cubicBezTo>
                  <a:cubicBezTo>
                    <a:pt x="45" y="7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80"/>
            <p:cNvSpPr/>
            <p:nvPr/>
          </p:nvSpPr>
          <p:spPr>
            <a:xfrm flipH="1">
              <a:off x="709824" y="4043523"/>
              <a:ext cx="14738" cy="21493"/>
            </a:xfrm>
            <a:custGeom>
              <a:rect b="b" l="l" r="r" t="t"/>
              <a:pathLst>
                <a:path extrusionOk="0" h="140" w="96">
                  <a:moveTo>
                    <a:pt x="29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2"/>
                    <a:pt x="0" y="35"/>
                  </a:cubicBezTo>
                  <a:lnTo>
                    <a:pt x="19" y="80"/>
                  </a:lnTo>
                  <a:lnTo>
                    <a:pt x="26" y="105"/>
                  </a:lnTo>
                  <a:cubicBezTo>
                    <a:pt x="32" y="111"/>
                    <a:pt x="32" y="118"/>
                    <a:pt x="38" y="130"/>
                  </a:cubicBezTo>
                  <a:cubicBezTo>
                    <a:pt x="47" y="135"/>
                    <a:pt x="56" y="139"/>
                    <a:pt x="65" y="139"/>
                  </a:cubicBezTo>
                  <a:cubicBezTo>
                    <a:pt x="69" y="139"/>
                    <a:pt x="73" y="139"/>
                    <a:pt x="76" y="137"/>
                  </a:cubicBezTo>
                  <a:cubicBezTo>
                    <a:pt x="89" y="130"/>
                    <a:pt x="95" y="118"/>
                    <a:pt x="95" y="105"/>
                  </a:cubicBezTo>
                  <a:cubicBezTo>
                    <a:pt x="95" y="92"/>
                    <a:pt x="89" y="86"/>
                    <a:pt x="83" y="80"/>
                  </a:cubicBezTo>
                  <a:lnTo>
                    <a:pt x="70" y="61"/>
                  </a:lnTo>
                  <a:lnTo>
                    <a:pt x="51" y="16"/>
                  </a:lnTo>
                  <a:cubicBezTo>
                    <a:pt x="46" y="7"/>
                    <a:pt x="38" y="1"/>
                    <a:pt x="29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80"/>
            <p:cNvSpPr/>
            <p:nvPr/>
          </p:nvSpPr>
          <p:spPr>
            <a:xfrm flipH="1">
              <a:off x="684493" y="4016810"/>
              <a:ext cx="18730" cy="25792"/>
            </a:xfrm>
            <a:custGeom>
              <a:rect b="b" l="l" r="r" t="t"/>
              <a:pathLst>
                <a:path extrusionOk="0" h="168" w="122">
                  <a:moveTo>
                    <a:pt x="32" y="1"/>
                  </a:moveTo>
                  <a:cubicBezTo>
                    <a:pt x="26" y="1"/>
                    <a:pt x="20" y="3"/>
                    <a:pt x="14" y="6"/>
                  </a:cubicBezTo>
                  <a:cubicBezTo>
                    <a:pt x="7" y="6"/>
                    <a:pt x="1" y="18"/>
                    <a:pt x="7" y="31"/>
                  </a:cubicBezTo>
                  <a:cubicBezTo>
                    <a:pt x="20" y="57"/>
                    <a:pt x="33" y="76"/>
                    <a:pt x="45" y="101"/>
                  </a:cubicBezTo>
                  <a:cubicBezTo>
                    <a:pt x="58" y="120"/>
                    <a:pt x="58" y="126"/>
                    <a:pt x="64" y="139"/>
                  </a:cubicBezTo>
                  <a:lnTo>
                    <a:pt x="77" y="152"/>
                  </a:lnTo>
                  <a:cubicBezTo>
                    <a:pt x="84" y="158"/>
                    <a:pt x="90" y="165"/>
                    <a:pt x="103" y="165"/>
                  </a:cubicBezTo>
                  <a:cubicBezTo>
                    <a:pt x="104" y="166"/>
                    <a:pt x="106" y="167"/>
                    <a:pt x="109" y="167"/>
                  </a:cubicBezTo>
                  <a:cubicBezTo>
                    <a:pt x="115" y="167"/>
                    <a:pt x="122" y="161"/>
                    <a:pt x="122" y="152"/>
                  </a:cubicBezTo>
                  <a:cubicBezTo>
                    <a:pt x="122" y="146"/>
                    <a:pt x="122" y="139"/>
                    <a:pt x="122" y="126"/>
                  </a:cubicBezTo>
                  <a:cubicBezTo>
                    <a:pt x="122" y="120"/>
                    <a:pt x="115" y="120"/>
                    <a:pt x="109" y="114"/>
                  </a:cubicBezTo>
                  <a:cubicBezTo>
                    <a:pt x="103" y="101"/>
                    <a:pt x="96" y="88"/>
                    <a:pt x="90" y="76"/>
                  </a:cubicBezTo>
                  <a:lnTo>
                    <a:pt x="45" y="6"/>
                  </a:lnTo>
                  <a:cubicBezTo>
                    <a:pt x="42" y="3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80"/>
            <p:cNvSpPr/>
            <p:nvPr/>
          </p:nvSpPr>
          <p:spPr>
            <a:xfrm flipH="1">
              <a:off x="1099157" y="4278105"/>
              <a:ext cx="31626" cy="27481"/>
            </a:xfrm>
            <a:custGeom>
              <a:rect b="b" l="l" r="r" t="t"/>
              <a:pathLst>
                <a:path extrusionOk="0" h="179" w="206">
                  <a:moveTo>
                    <a:pt x="31" y="1"/>
                  </a:moveTo>
                  <a:cubicBezTo>
                    <a:pt x="13" y="1"/>
                    <a:pt x="0" y="24"/>
                    <a:pt x="15" y="39"/>
                  </a:cubicBezTo>
                  <a:lnTo>
                    <a:pt x="92" y="109"/>
                  </a:lnTo>
                  <a:lnTo>
                    <a:pt x="130" y="147"/>
                  </a:lnTo>
                  <a:lnTo>
                    <a:pt x="149" y="166"/>
                  </a:lnTo>
                  <a:cubicBezTo>
                    <a:pt x="161" y="166"/>
                    <a:pt x="168" y="172"/>
                    <a:pt x="174" y="178"/>
                  </a:cubicBezTo>
                  <a:cubicBezTo>
                    <a:pt x="187" y="178"/>
                    <a:pt x="206" y="166"/>
                    <a:pt x="200" y="153"/>
                  </a:cubicBezTo>
                  <a:cubicBezTo>
                    <a:pt x="193" y="147"/>
                    <a:pt x="187" y="134"/>
                    <a:pt x="180" y="128"/>
                  </a:cubicBezTo>
                  <a:cubicBezTo>
                    <a:pt x="174" y="121"/>
                    <a:pt x="168" y="115"/>
                    <a:pt x="161" y="109"/>
                  </a:cubicBezTo>
                  <a:lnTo>
                    <a:pt x="123" y="77"/>
                  </a:lnTo>
                  <a:lnTo>
                    <a:pt x="47" y="7"/>
                  </a:lnTo>
                  <a:cubicBezTo>
                    <a:pt x="42" y="3"/>
                    <a:pt x="36" y="1"/>
                    <a:pt x="3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80"/>
            <p:cNvSpPr/>
            <p:nvPr/>
          </p:nvSpPr>
          <p:spPr>
            <a:xfrm flipH="1">
              <a:off x="980024" y="4302669"/>
              <a:ext cx="164730" cy="98254"/>
            </a:xfrm>
            <a:custGeom>
              <a:rect b="b" l="l" r="r" t="t"/>
              <a:pathLst>
                <a:path extrusionOk="0" h="640" w="1073">
                  <a:moveTo>
                    <a:pt x="822" y="0"/>
                  </a:moveTo>
                  <a:cubicBezTo>
                    <a:pt x="796" y="0"/>
                    <a:pt x="770" y="18"/>
                    <a:pt x="761" y="44"/>
                  </a:cubicBezTo>
                  <a:cubicBezTo>
                    <a:pt x="758" y="43"/>
                    <a:pt x="754" y="43"/>
                    <a:pt x="751" y="43"/>
                  </a:cubicBezTo>
                  <a:cubicBezTo>
                    <a:pt x="716" y="43"/>
                    <a:pt x="685" y="73"/>
                    <a:pt x="691" y="114"/>
                  </a:cubicBezTo>
                  <a:lnTo>
                    <a:pt x="691" y="126"/>
                  </a:lnTo>
                  <a:lnTo>
                    <a:pt x="659" y="107"/>
                  </a:lnTo>
                  <a:cubicBezTo>
                    <a:pt x="647" y="99"/>
                    <a:pt x="635" y="96"/>
                    <a:pt x="622" y="96"/>
                  </a:cubicBezTo>
                  <a:cubicBezTo>
                    <a:pt x="596" y="96"/>
                    <a:pt x="571" y="113"/>
                    <a:pt x="557" y="139"/>
                  </a:cubicBezTo>
                  <a:lnTo>
                    <a:pt x="545" y="126"/>
                  </a:lnTo>
                  <a:cubicBezTo>
                    <a:pt x="534" y="119"/>
                    <a:pt x="523" y="116"/>
                    <a:pt x="512" y="116"/>
                  </a:cubicBezTo>
                  <a:cubicBezTo>
                    <a:pt x="482" y="116"/>
                    <a:pt x="454" y="139"/>
                    <a:pt x="449" y="171"/>
                  </a:cubicBezTo>
                  <a:lnTo>
                    <a:pt x="430" y="158"/>
                  </a:lnTo>
                  <a:cubicBezTo>
                    <a:pt x="419" y="149"/>
                    <a:pt x="408" y="145"/>
                    <a:pt x="397" y="145"/>
                  </a:cubicBezTo>
                  <a:cubicBezTo>
                    <a:pt x="363" y="145"/>
                    <a:pt x="335" y="183"/>
                    <a:pt x="354" y="222"/>
                  </a:cubicBezTo>
                  <a:lnTo>
                    <a:pt x="335" y="209"/>
                  </a:lnTo>
                  <a:cubicBezTo>
                    <a:pt x="328" y="205"/>
                    <a:pt x="319" y="203"/>
                    <a:pt x="311" y="203"/>
                  </a:cubicBezTo>
                  <a:cubicBezTo>
                    <a:pt x="285" y="203"/>
                    <a:pt x="259" y="224"/>
                    <a:pt x="259" y="254"/>
                  </a:cubicBezTo>
                  <a:lnTo>
                    <a:pt x="233" y="234"/>
                  </a:lnTo>
                  <a:cubicBezTo>
                    <a:pt x="223" y="227"/>
                    <a:pt x="212" y="223"/>
                    <a:pt x="202" y="223"/>
                  </a:cubicBezTo>
                  <a:cubicBezTo>
                    <a:pt x="186" y="223"/>
                    <a:pt x="171" y="232"/>
                    <a:pt x="163" y="247"/>
                  </a:cubicBezTo>
                  <a:lnTo>
                    <a:pt x="36" y="152"/>
                  </a:lnTo>
                  <a:cubicBezTo>
                    <a:pt x="33" y="149"/>
                    <a:pt x="29" y="148"/>
                    <a:pt x="26" y="148"/>
                  </a:cubicBezTo>
                  <a:cubicBezTo>
                    <a:pt x="11" y="148"/>
                    <a:pt x="1" y="168"/>
                    <a:pt x="11" y="184"/>
                  </a:cubicBezTo>
                  <a:cubicBezTo>
                    <a:pt x="183" y="336"/>
                    <a:pt x="360" y="482"/>
                    <a:pt x="538" y="628"/>
                  </a:cubicBezTo>
                  <a:cubicBezTo>
                    <a:pt x="546" y="636"/>
                    <a:pt x="554" y="640"/>
                    <a:pt x="563" y="640"/>
                  </a:cubicBezTo>
                  <a:cubicBezTo>
                    <a:pt x="576" y="640"/>
                    <a:pt x="588" y="631"/>
                    <a:pt x="596" y="616"/>
                  </a:cubicBezTo>
                  <a:cubicBezTo>
                    <a:pt x="640" y="616"/>
                    <a:pt x="659" y="559"/>
                    <a:pt x="621" y="527"/>
                  </a:cubicBezTo>
                  <a:lnTo>
                    <a:pt x="596" y="508"/>
                  </a:lnTo>
                  <a:lnTo>
                    <a:pt x="596" y="508"/>
                  </a:lnTo>
                  <a:cubicBezTo>
                    <a:pt x="599" y="508"/>
                    <a:pt x="601" y="508"/>
                    <a:pt x="604" y="508"/>
                  </a:cubicBezTo>
                  <a:cubicBezTo>
                    <a:pt x="651" y="508"/>
                    <a:pt x="683" y="461"/>
                    <a:pt x="653" y="425"/>
                  </a:cubicBezTo>
                  <a:lnTo>
                    <a:pt x="627" y="393"/>
                  </a:lnTo>
                  <a:lnTo>
                    <a:pt x="634" y="393"/>
                  </a:lnTo>
                  <a:cubicBezTo>
                    <a:pt x="640" y="397"/>
                    <a:pt x="647" y="398"/>
                    <a:pt x="654" y="398"/>
                  </a:cubicBezTo>
                  <a:cubicBezTo>
                    <a:pt x="674" y="398"/>
                    <a:pt x="694" y="385"/>
                    <a:pt x="704" y="362"/>
                  </a:cubicBezTo>
                  <a:cubicBezTo>
                    <a:pt x="723" y="368"/>
                    <a:pt x="742" y="381"/>
                    <a:pt x="761" y="387"/>
                  </a:cubicBezTo>
                  <a:cubicBezTo>
                    <a:pt x="765" y="388"/>
                    <a:pt x="769" y="388"/>
                    <a:pt x="772" y="388"/>
                  </a:cubicBezTo>
                  <a:cubicBezTo>
                    <a:pt x="806" y="388"/>
                    <a:pt x="837" y="363"/>
                    <a:pt x="837" y="323"/>
                  </a:cubicBezTo>
                  <a:cubicBezTo>
                    <a:pt x="856" y="323"/>
                    <a:pt x="869" y="317"/>
                    <a:pt x="882" y="304"/>
                  </a:cubicBezTo>
                  <a:cubicBezTo>
                    <a:pt x="901" y="285"/>
                    <a:pt x="913" y="266"/>
                    <a:pt x="913" y="241"/>
                  </a:cubicBezTo>
                  <a:cubicBezTo>
                    <a:pt x="932" y="234"/>
                    <a:pt x="951" y="215"/>
                    <a:pt x="958" y="196"/>
                  </a:cubicBezTo>
                  <a:lnTo>
                    <a:pt x="983" y="196"/>
                  </a:lnTo>
                  <a:cubicBezTo>
                    <a:pt x="989" y="198"/>
                    <a:pt x="995" y="198"/>
                    <a:pt x="1000" y="198"/>
                  </a:cubicBezTo>
                  <a:cubicBezTo>
                    <a:pt x="1067" y="198"/>
                    <a:pt x="1073" y="94"/>
                    <a:pt x="1002" y="82"/>
                  </a:cubicBezTo>
                  <a:cubicBezTo>
                    <a:pt x="945" y="76"/>
                    <a:pt x="894" y="50"/>
                    <a:pt x="856" y="12"/>
                  </a:cubicBezTo>
                  <a:cubicBezTo>
                    <a:pt x="846" y="4"/>
                    <a:pt x="834" y="0"/>
                    <a:pt x="82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80"/>
            <p:cNvSpPr/>
            <p:nvPr/>
          </p:nvSpPr>
          <p:spPr>
            <a:xfrm flipH="1">
              <a:off x="1119576" y="4285167"/>
              <a:ext cx="44368" cy="35617"/>
            </a:xfrm>
            <a:custGeom>
              <a:rect b="b" l="l" r="r" t="t"/>
              <a:pathLst>
                <a:path extrusionOk="0" h="232" w="289">
                  <a:moveTo>
                    <a:pt x="36" y="0"/>
                  </a:moveTo>
                  <a:cubicBezTo>
                    <a:pt x="14" y="0"/>
                    <a:pt x="1" y="28"/>
                    <a:pt x="22" y="43"/>
                  </a:cubicBezTo>
                  <a:lnTo>
                    <a:pt x="66" y="94"/>
                  </a:lnTo>
                  <a:cubicBezTo>
                    <a:pt x="85" y="107"/>
                    <a:pt x="104" y="126"/>
                    <a:pt x="123" y="145"/>
                  </a:cubicBezTo>
                  <a:lnTo>
                    <a:pt x="174" y="190"/>
                  </a:lnTo>
                  <a:cubicBezTo>
                    <a:pt x="193" y="202"/>
                    <a:pt x="219" y="228"/>
                    <a:pt x="238" y="228"/>
                  </a:cubicBezTo>
                  <a:cubicBezTo>
                    <a:pt x="243" y="230"/>
                    <a:pt x="248" y="232"/>
                    <a:pt x="253" y="232"/>
                  </a:cubicBezTo>
                  <a:cubicBezTo>
                    <a:pt x="261" y="232"/>
                    <a:pt x="268" y="229"/>
                    <a:pt x="276" y="221"/>
                  </a:cubicBezTo>
                  <a:cubicBezTo>
                    <a:pt x="282" y="215"/>
                    <a:pt x="288" y="196"/>
                    <a:pt x="282" y="183"/>
                  </a:cubicBezTo>
                  <a:cubicBezTo>
                    <a:pt x="282" y="177"/>
                    <a:pt x="276" y="171"/>
                    <a:pt x="276" y="171"/>
                  </a:cubicBezTo>
                  <a:cubicBezTo>
                    <a:pt x="269" y="164"/>
                    <a:pt x="263" y="158"/>
                    <a:pt x="257" y="151"/>
                  </a:cubicBezTo>
                  <a:cubicBezTo>
                    <a:pt x="244" y="145"/>
                    <a:pt x="238" y="139"/>
                    <a:pt x="225" y="132"/>
                  </a:cubicBezTo>
                  <a:lnTo>
                    <a:pt x="168" y="88"/>
                  </a:lnTo>
                  <a:cubicBezTo>
                    <a:pt x="149" y="75"/>
                    <a:pt x="130" y="63"/>
                    <a:pt x="111" y="50"/>
                  </a:cubicBezTo>
                  <a:lnTo>
                    <a:pt x="53" y="5"/>
                  </a:lnTo>
                  <a:cubicBezTo>
                    <a:pt x="47" y="2"/>
                    <a:pt x="41" y="0"/>
                    <a:pt x="3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80"/>
            <p:cNvSpPr/>
            <p:nvPr/>
          </p:nvSpPr>
          <p:spPr>
            <a:xfrm flipH="1">
              <a:off x="1188814" y="3963538"/>
              <a:ext cx="23642" cy="12282"/>
            </a:xfrm>
            <a:custGeom>
              <a:rect b="b" l="l" r="r" t="t"/>
              <a:pathLst>
                <a:path extrusionOk="0" h="80" w="154">
                  <a:moveTo>
                    <a:pt x="32" y="1"/>
                  </a:moveTo>
                  <a:cubicBezTo>
                    <a:pt x="20" y="1"/>
                    <a:pt x="12" y="8"/>
                    <a:pt x="7" y="22"/>
                  </a:cubicBezTo>
                  <a:cubicBezTo>
                    <a:pt x="1" y="29"/>
                    <a:pt x="1" y="35"/>
                    <a:pt x="7" y="41"/>
                  </a:cubicBezTo>
                  <a:cubicBezTo>
                    <a:pt x="7" y="48"/>
                    <a:pt x="13" y="54"/>
                    <a:pt x="20" y="60"/>
                  </a:cubicBezTo>
                  <a:lnTo>
                    <a:pt x="71" y="73"/>
                  </a:lnTo>
                  <a:lnTo>
                    <a:pt x="83" y="73"/>
                  </a:lnTo>
                  <a:cubicBezTo>
                    <a:pt x="90" y="79"/>
                    <a:pt x="96" y="79"/>
                    <a:pt x="102" y="79"/>
                  </a:cubicBezTo>
                  <a:lnTo>
                    <a:pt x="134" y="79"/>
                  </a:lnTo>
                  <a:cubicBezTo>
                    <a:pt x="141" y="79"/>
                    <a:pt x="147" y="73"/>
                    <a:pt x="147" y="67"/>
                  </a:cubicBezTo>
                  <a:cubicBezTo>
                    <a:pt x="153" y="60"/>
                    <a:pt x="147" y="48"/>
                    <a:pt x="141" y="48"/>
                  </a:cubicBezTo>
                  <a:cubicBezTo>
                    <a:pt x="134" y="41"/>
                    <a:pt x="128" y="35"/>
                    <a:pt x="115" y="29"/>
                  </a:cubicBezTo>
                  <a:cubicBezTo>
                    <a:pt x="109" y="29"/>
                    <a:pt x="102" y="22"/>
                    <a:pt x="90" y="22"/>
                  </a:cubicBezTo>
                  <a:lnTo>
                    <a:pt x="45" y="3"/>
                  </a:lnTo>
                  <a:cubicBezTo>
                    <a:pt x="40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80"/>
            <p:cNvSpPr/>
            <p:nvPr/>
          </p:nvSpPr>
          <p:spPr>
            <a:xfrm flipH="1">
              <a:off x="1140915" y="3962924"/>
              <a:ext cx="201114" cy="67703"/>
            </a:xfrm>
            <a:custGeom>
              <a:rect b="b" l="l" r="r" t="t"/>
              <a:pathLst>
                <a:path extrusionOk="0" h="441" w="1310">
                  <a:moveTo>
                    <a:pt x="95" y="1"/>
                  </a:moveTo>
                  <a:cubicBezTo>
                    <a:pt x="45" y="1"/>
                    <a:pt x="1" y="72"/>
                    <a:pt x="44" y="115"/>
                  </a:cubicBezTo>
                  <a:lnTo>
                    <a:pt x="57" y="128"/>
                  </a:lnTo>
                  <a:cubicBezTo>
                    <a:pt x="76" y="147"/>
                    <a:pt x="95" y="166"/>
                    <a:pt x="120" y="185"/>
                  </a:cubicBezTo>
                  <a:cubicBezTo>
                    <a:pt x="101" y="192"/>
                    <a:pt x="101" y="211"/>
                    <a:pt x="114" y="217"/>
                  </a:cubicBezTo>
                  <a:cubicBezTo>
                    <a:pt x="269" y="364"/>
                    <a:pt x="470" y="440"/>
                    <a:pt x="673" y="440"/>
                  </a:cubicBezTo>
                  <a:cubicBezTo>
                    <a:pt x="804" y="440"/>
                    <a:pt x="935" y="409"/>
                    <a:pt x="1054" y="344"/>
                  </a:cubicBezTo>
                  <a:lnTo>
                    <a:pt x="1131" y="331"/>
                  </a:lnTo>
                  <a:cubicBezTo>
                    <a:pt x="1169" y="325"/>
                    <a:pt x="1188" y="287"/>
                    <a:pt x="1182" y="255"/>
                  </a:cubicBezTo>
                  <a:cubicBezTo>
                    <a:pt x="1207" y="223"/>
                    <a:pt x="1239" y="192"/>
                    <a:pt x="1258" y="160"/>
                  </a:cubicBezTo>
                  <a:cubicBezTo>
                    <a:pt x="1309" y="114"/>
                    <a:pt x="1268" y="43"/>
                    <a:pt x="1208" y="43"/>
                  </a:cubicBezTo>
                  <a:cubicBezTo>
                    <a:pt x="1202" y="43"/>
                    <a:pt x="1195" y="43"/>
                    <a:pt x="1188" y="45"/>
                  </a:cubicBezTo>
                  <a:cubicBezTo>
                    <a:pt x="1010" y="90"/>
                    <a:pt x="832" y="115"/>
                    <a:pt x="648" y="128"/>
                  </a:cubicBezTo>
                  <a:cubicBezTo>
                    <a:pt x="654" y="115"/>
                    <a:pt x="654" y="103"/>
                    <a:pt x="648" y="96"/>
                  </a:cubicBezTo>
                  <a:cubicBezTo>
                    <a:pt x="641" y="83"/>
                    <a:pt x="629" y="77"/>
                    <a:pt x="616" y="77"/>
                  </a:cubicBezTo>
                  <a:lnTo>
                    <a:pt x="591" y="71"/>
                  </a:lnTo>
                  <a:cubicBezTo>
                    <a:pt x="571" y="64"/>
                    <a:pt x="552" y="58"/>
                    <a:pt x="527" y="58"/>
                  </a:cubicBezTo>
                  <a:cubicBezTo>
                    <a:pt x="489" y="52"/>
                    <a:pt x="451" y="45"/>
                    <a:pt x="419" y="45"/>
                  </a:cubicBezTo>
                  <a:cubicBezTo>
                    <a:pt x="415" y="44"/>
                    <a:pt x="412" y="44"/>
                    <a:pt x="409" y="44"/>
                  </a:cubicBezTo>
                  <a:cubicBezTo>
                    <a:pt x="396" y="44"/>
                    <a:pt x="387" y="54"/>
                    <a:pt x="387" y="64"/>
                  </a:cubicBezTo>
                  <a:cubicBezTo>
                    <a:pt x="381" y="77"/>
                    <a:pt x="387" y="96"/>
                    <a:pt x="400" y="96"/>
                  </a:cubicBezTo>
                  <a:cubicBezTo>
                    <a:pt x="419" y="103"/>
                    <a:pt x="438" y="109"/>
                    <a:pt x="457" y="115"/>
                  </a:cubicBezTo>
                  <a:cubicBezTo>
                    <a:pt x="336" y="103"/>
                    <a:pt x="228" y="64"/>
                    <a:pt x="120" y="7"/>
                  </a:cubicBezTo>
                  <a:cubicBezTo>
                    <a:pt x="112" y="3"/>
                    <a:pt x="103" y="1"/>
                    <a:pt x="9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80"/>
            <p:cNvSpPr/>
            <p:nvPr/>
          </p:nvSpPr>
          <p:spPr>
            <a:xfrm flipH="1">
              <a:off x="1419098" y="3519090"/>
              <a:ext cx="21647" cy="36078"/>
            </a:xfrm>
            <a:custGeom>
              <a:rect b="b" l="l" r="r" t="t"/>
              <a:pathLst>
                <a:path extrusionOk="0" h="235" w="141">
                  <a:moveTo>
                    <a:pt x="121" y="0"/>
                  </a:moveTo>
                  <a:cubicBezTo>
                    <a:pt x="109" y="7"/>
                    <a:pt x="102" y="13"/>
                    <a:pt x="96" y="19"/>
                  </a:cubicBezTo>
                  <a:cubicBezTo>
                    <a:pt x="64" y="39"/>
                    <a:pt x="45" y="70"/>
                    <a:pt x="26" y="102"/>
                  </a:cubicBezTo>
                  <a:cubicBezTo>
                    <a:pt x="7" y="134"/>
                    <a:pt x="1" y="172"/>
                    <a:pt x="1" y="216"/>
                  </a:cubicBezTo>
                  <a:cubicBezTo>
                    <a:pt x="4" y="228"/>
                    <a:pt x="15" y="234"/>
                    <a:pt x="25" y="234"/>
                  </a:cubicBezTo>
                  <a:cubicBezTo>
                    <a:pt x="32" y="234"/>
                    <a:pt x="40" y="231"/>
                    <a:pt x="45" y="223"/>
                  </a:cubicBezTo>
                  <a:cubicBezTo>
                    <a:pt x="64" y="197"/>
                    <a:pt x="77" y="166"/>
                    <a:pt x="90" y="140"/>
                  </a:cubicBezTo>
                  <a:lnTo>
                    <a:pt x="90" y="128"/>
                  </a:lnTo>
                  <a:cubicBezTo>
                    <a:pt x="90" y="128"/>
                    <a:pt x="90" y="128"/>
                    <a:pt x="90" y="121"/>
                  </a:cubicBezTo>
                  <a:lnTo>
                    <a:pt x="102" y="102"/>
                  </a:lnTo>
                  <a:lnTo>
                    <a:pt x="121" y="83"/>
                  </a:lnTo>
                  <a:cubicBezTo>
                    <a:pt x="121" y="83"/>
                    <a:pt x="121" y="83"/>
                    <a:pt x="121" y="77"/>
                  </a:cubicBezTo>
                  <a:lnTo>
                    <a:pt x="121" y="70"/>
                  </a:lnTo>
                  <a:lnTo>
                    <a:pt x="121" y="64"/>
                  </a:lnTo>
                  <a:cubicBezTo>
                    <a:pt x="128" y="58"/>
                    <a:pt x="134" y="51"/>
                    <a:pt x="141" y="45"/>
                  </a:cubicBezTo>
                  <a:cubicBezTo>
                    <a:pt x="141" y="32"/>
                    <a:pt x="141" y="19"/>
                    <a:pt x="134" y="7"/>
                  </a:cubicBezTo>
                  <a:cubicBezTo>
                    <a:pt x="128" y="7"/>
                    <a:pt x="128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80"/>
            <p:cNvSpPr/>
            <p:nvPr/>
          </p:nvSpPr>
          <p:spPr>
            <a:xfrm flipH="1">
              <a:off x="1390850" y="3485929"/>
              <a:ext cx="13049" cy="16120"/>
            </a:xfrm>
            <a:custGeom>
              <a:rect b="b" l="l" r="r" t="t"/>
              <a:pathLst>
                <a:path extrusionOk="0" h="105" w="85">
                  <a:moveTo>
                    <a:pt x="78" y="0"/>
                  </a:moveTo>
                  <a:cubicBezTo>
                    <a:pt x="72" y="7"/>
                    <a:pt x="72" y="7"/>
                    <a:pt x="66" y="7"/>
                  </a:cubicBezTo>
                  <a:lnTo>
                    <a:pt x="59" y="13"/>
                  </a:lnTo>
                  <a:lnTo>
                    <a:pt x="47" y="32"/>
                  </a:lnTo>
                  <a:cubicBezTo>
                    <a:pt x="40" y="32"/>
                    <a:pt x="34" y="38"/>
                    <a:pt x="28" y="45"/>
                  </a:cubicBezTo>
                  <a:cubicBezTo>
                    <a:pt x="21" y="51"/>
                    <a:pt x="15" y="58"/>
                    <a:pt x="15" y="64"/>
                  </a:cubicBezTo>
                  <a:cubicBezTo>
                    <a:pt x="0" y="78"/>
                    <a:pt x="23" y="104"/>
                    <a:pt x="40" y="104"/>
                  </a:cubicBezTo>
                  <a:cubicBezTo>
                    <a:pt x="45" y="104"/>
                    <a:pt x="50" y="102"/>
                    <a:pt x="53" y="96"/>
                  </a:cubicBezTo>
                  <a:lnTo>
                    <a:pt x="66" y="77"/>
                  </a:lnTo>
                  <a:cubicBezTo>
                    <a:pt x="72" y="70"/>
                    <a:pt x="72" y="64"/>
                    <a:pt x="78" y="51"/>
                  </a:cubicBezTo>
                  <a:lnTo>
                    <a:pt x="85" y="32"/>
                  </a:lnTo>
                  <a:cubicBezTo>
                    <a:pt x="85" y="32"/>
                    <a:pt x="85" y="26"/>
                    <a:pt x="85" y="26"/>
                  </a:cubicBezTo>
                  <a:cubicBezTo>
                    <a:pt x="85" y="19"/>
                    <a:pt x="85" y="19"/>
                    <a:pt x="85" y="13"/>
                  </a:cubicBezTo>
                  <a:cubicBezTo>
                    <a:pt x="85" y="13"/>
                    <a:pt x="85" y="7"/>
                    <a:pt x="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80"/>
            <p:cNvSpPr/>
            <p:nvPr/>
          </p:nvSpPr>
          <p:spPr>
            <a:xfrm flipH="1">
              <a:off x="1358610" y="3458602"/>
              <a:ext cx="9979" cy="6909"/>
            </a:xfrm>
            <a:custGeom>
              <a:rect b="b" l="l" r="r" t="t"/>
              <a:pathLst>
                <a:path extrusionOk="0" h="45" w="65">
                  <a:moveTo>
                    <a:pt x="33" y="0"/>
                  </a:moveTo>
                  <a:cubicBezTo>
                    <a:pt x="7" y="0"/>
                    <a:pt x="1" y="45"/>
                    <a:pt x="26" y="45"/>
                  </a:cubicBezTo>
                  <a:cubicBezTo>
                    <a:pt x="58" y="45"/>
                    <a:pt x="65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80"/>
            <p:cNvSpPr/>
            <p:nvPr/>
          </p:nvSpPr>
          <p:spPr>
            <a:xfrm flipH="1">
              <a:off x="1270796" y="3344228"/>
              <a:ext cx="284017" cy="282021"/>
            </a:xfrm>
            <a:custGeom>
              <a:rect b="b" l="l" r="r" t="t"/>
              <a:pathLst>
                <a:path extrusionOk="0" h="1837" w="1850">
                  <a:moveTo>
                    <a:pt x="121" y="1686"/>
                  </a:moveTo>
                  <a:lnTo>
                    <a:pt x="153" y="1692"/>
                  </a:lnTo>
                  <a:lnTo>
                    <a:pt x="121" y="1711"/>
                  </a:lnTo>
                  <a:lnTo>
                    <a:pt x="121" y="1686"/>
                  </a:lnTo>
                  <a:close/>
                  <a:moveTo>
                    <a:pt x="1790" y="1"/>
                  </a:moveTo>
                  <a:cubicBezTo>
                    <a:pt x="1786" y="1"/>
                    <a:pt x="1783" y="1"/>
                    <a:pt x="1780" y="2"/>
                  </a:cubicBezTo>
                  <a:lnTo>
                    <a:pt x="1760" y="2"/>
                  </a:lnTo>
                  <a:cubicBezTo>
                    <a:pt x="1665" y="27"/>
                    <a:pt x="1576" y="59"/>
                    <a:pt x="1487" y="104"/>
                  </a:cubicBezTo>
                  <a:cubicBezTo>
                    <a:pt x="1482" y="79"/>
                    <a:pt x="1458" y="61"/>
                    <a:pt x="1432" y="61"/>
                  </a:cubicBezTo>
                  <a:cubicBezTo>
                    <a:pt x="1425" y="61"/>
                    <a:pt x="1418" y="63"/>
                    <a:pt x="1411" y="65"/>
                  </a:cubicBezTo>
                  <a:cubicBezTo>
                    <a:pt x="922" y="307"/>
                    <a:pt x="515" y="695"/>
                    <a:pt x="242" y="1171"/>
                  </a:cubicBezTo>
                  <a:cubicBezTo>
                    <a:pt x="204" y="1247"/>
                    <a:pt x="165" y="1324"/>
                    <a:pt x="127" y="1400"/>
                  </a:cubicBezTo>
                  <a:cubicBezTo>
                    <a:pt x="121" y="1400"/>
                    <a:pt x="115" y="1406"/>
                    <a:pt x="108" y="1413"/>
                  </a:cubicBezTo>
                  <a:cubicBezTo>
                    <a:pt x="32" y="1521"/>
                    <a:pt x="0" y="1661"/>
                    <a:pt x="32" y="1794"/>
                  </a:cubicBezTo>
                  <a:cubicBezTo>
                    <a:pt x="37" y="1819"/>
                    <a:pt x="58" y="1836"/>
                    <a:pt x="82" y="1836"/>
                  </a:cubicBezTo>
                  <a:cubicBezTo>
                    <a:pt x="88" y="1836"/>
                    <a:pt x="95" y="1835"/>
                    <a:pt x="102" y="1832"/>
                  </a:cubicBezTo>
                  <a:cubicBezTo>
                    <a:pt x="191" y="1800"/>
                    <a:pt x="267" y="1743"/>
                    <a:pt x="324" y="1661"/>
                  </a:cubicBezTo>
                  <a:lnTo>
                    <a:pt x="350" y="1705"/>
                  </a:lnTo>
                  <a:cubicBezTo>
                    <a:pt x="359" y="1724"/>
                    <a:pt x="378" y="1734"/>
                    <a:pt x="397" y="1734"/>
                  </a:cubicBezTo>
                  <a:cubicBezTo>
                    <a:pt x="416" y="1734"/>
                    <a:pt x="436" y="1724"/>
                    <a:pt x="445" y="1705"/>
                  </a:cubicBezTo>
                  <a:cubicBezTo>
                    <a:pt x="648" y="1184"/>
                    <a:pt x="992" y="726"/>
                    <a:pt x="1424" y="377"/>
                  </a:cubicBezTo>
                  <a:cubicBezTo>
                    <a:pt x="1551" y="275"/>
                    <a:pt x="1678" y="186"/>
                    <a:pt x="1811" y="110"/>
                  </a:cubicBezTo>
                  <a:cubicBezTo>
                    <a:pt x="1837" y="97"/>
                    <a:pt x="1849" y="72"/>
                    <a:pt x="1843" y="46"/>
                  </a:cubicBezTo>
                  <a:cubicBezTo>
                    <a:pt x="1838" y="19"/>
                    <a:pt x="1813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80"/>
            <p:cNvSpPr/>
            <p:nvPr/>
          </p:nvSpPr>
          <p:spPr>
            <a:xfrm flipH="1">
              <a:off x="1407431" y="3826442"/>
              <a:ext cx="154" cy="15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80"/>
            <p:cNvSpPr/>
            <p:nvPr/>
          </p:nvSpPr>
          <p:spPr>
            <a:xfrm flipH="1">
              <a:off x="1398680" y="3774398"/>
              <a:ext cx="14738" cy="53119"/>
            </a:xfrm>
            <a:custGeom>
              <a:rect b="b" l="l" r="r" t="t"/>
              <a:pathLst>
                <a:path extrusionOk="0" h="346" w="96">
                  <a:moveTo>
                    <a:pt x="66" y="0"/>
                  </a:moveTo>
                  <a:cubicBezTo>
                    <a:pt x="55" y="0"/>
                    <a:pt x="44" y="7"/>
                    <a:pt x="39" y="21"/>
                  </a:cubicBezTo>
                  <a:cubicBezTo>
                    <a:pt x="32" y="47"/>
                    <a:pt x="26" y="72"/>
                    <a:pt x="20" y="98"/>
                  </a:cubicBezTo>
                  <a:cubicBezTo>
                    <a:pt x="7" y="123"/>
                    <a:pt x="7" y="149"/>
                    <a:pt x="1" y="180"/>
                  </a:cubicBezTo>
                  <a:cubicBezTo>
                    <a:pt x="1" y="206"/>
                    <a:pt x="1" y="231"/>
                    <a:pt x="1" y="257"/>
                  </a:cubicBezTo>
                  <a:cubicBezTo>
                    <a:pt x="1" y="269"/>
                    <a:pt x="7" y="288"/>
                    <a:pt x="7" y="301"/>
                  </a:cubicBezTo>
                  <a:cubicBezTo>
                    <a:pt x="13" y="307"/>
                    <a:pt x="20" y="314"/>
                    <a:pt x="20" y="326"/>
                  </a:cubicBezTo>
                  <a:cubicBezTo>
                    <a:pt x="26" y="326"/>
                    <a:pt x="26" y="333"/>
                    <a:pt x="32" y="333"/>
                  </a:cubicBezTo>
                  <a:lnTo>
                    <a:pt x="39" y="339"/>
                  </a:lnTo>
                  <a:cubicBezTo>
                    <a:pt x="46" y="344"/>
                    <a:pt x="53" y="346"/>
                    <a:pt x="60" y="346"/>
                  </a:cubicBezTo>
                  <a:cubicBezTo>
                    <a:pt x="73" y="346"/>
                    <a:pt x="86" y="339"/>
                    <a:pt x="90" y="326"/>
                  </a:cubicBezTo>
                  <a:lnTo>
                    <a:pt x="90" y="320"/>
                  </a:lnTo>
                  <a:cubicBezTo>
                    <a:pt x="90" y="314"/>
                    <a:pt x="96" y="307"/>
                    <a:pt x="96" y="301"/>
                  </a:cubicBezTo>
                  <a:cubicBezTo>
                    <a:pt x="96" y="295"/>
                    <a:pt x="96" y="288"/>
                    <a:pt x="96" y="282"/>
                  </a:cubicBezTo>
                  <a:cubicBezTo>
                    <a:pt x="96" y="269"/>
                    <a:pt x="96" y="257"/>
                    <a:pt x="90" y="244"/>
                  </a:cubicBezTo>
                  <a:cubicBezTo>
                    <a:pt x="90" y="218"/>
                    <a:pt x="83" y="199"/>
                    <a:pt x="83" y="174"/>
                  </a:cubicBezTo>
                  <a:cubicBezTo>
                    <a:pt x="77" y="129"/>
                    <a:pt x="83" y="85"/>
                    <a:pt x="90" y="41"/>
                  </a:cubicBezTo>
                  <a:cubicBezTo>
                    <a:pt x="96" y="28"/>
                    <a:pt x="90" y="9"/>
                    <a:pt x="77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80"/>
            <p:cNvSpPr/>
            <p:nvPr/>
          </p:nvSpPr>
          <p:spPr>
            <a:xfrm flipH="1">
              <a:off x="1383020" y="3831969"/>
              <a:ext cx="9825" cy="28248"/>
            </a:xfrm>
            <a:custGeom>
              <a:rect b="b" l="l" r="r" t="t"/>
              <a:pathLst>
                <a:path extrusionOk="0" h="184" w="64">
                  <a:moveTo>
                    <a:pt x="35" y="1"/>
                  </a:moveTo>
                  <a:cubicBezTo>
                    <a:pt x="21" y="1"/>
                    <a:pt x="12" y="12"/>
                    <a:pt x="6" y="28"/>
                  </a:cubicBezTo>
                  <a:cubicBezTo>
                    <a:pt x="6" y="53"/>
                    <a:pt x="6" y="72"/>
                    <a:pt x="0" y="98"/>
                  </a:cubicBezTo>
                  <a:cubicBezTo>
                    <a:pt x="0" y="104"/>
                    <a:pt x="0" y="117"/>
                    <a:pt x="0" y="123"/>
                  </a:cubicBezTo>
                  <a:cubicBezTo>
                    <a:pt x="0" y="129"/>
                    <a:pt x="0" y="136"/>
                    <a:pt x="0" y="142"/>
                  </a:cubicBezTo>
                  <a:cubicBezTo>
                    <a:pt x="6" y="155"/>
                    <a:pt x="6" y="161"/>
                    <a:pt x="13" y="174"/>
                  </a:cubicBezTo>
                  <a:cubicBezTo>
                    <a:pt x="16" y="180"/>
                    <a:pt x="21" y="183"/>
                    <a:pt x="26" y="183"/>
                  </a:cubicBezTo>
                  <a:cubicBezTo>
                    <a:pt x="32" y="183"/>
                    <a:pt x="38" y="180"/>
                    <a:pt x="45" y="174"/>
                  </a:cubicBezTo>
                  <a:cubicBezTo>
                    <a:pt x="45" y="168"/>
                    <a:pt x="51" y="155"/>
                    <a:pt x="57" y="142"/>
                  </a:cubicBezTo>
                  <a:cubicBezTo>
                    <a:pt x="57" y="136"/>
                    <a:pt x="57" y="136"/>
                    <a:pt x="64" y="129"/>
                  </a:cubicBezTo>
                  <a:cubicBezTo>
                    <a:pt x="64" y="117"/>
                    <a:pt x="64" y="110"/>
                    <a:pt x="64" y="104"/>
                  </a:cubicBezTo>
                  <a:cubicBezTo>
                    <a:pt x="64" y="79"/>
                    <a:pt x="64" y="53"/>
                    <a:pt x="64" y="34"/>
                  </a:cubicBezTo>
                  <a:cubicBezTo>
                    <a:pt x="64" y="15"/>
                    <a:pt x="57" y="2"/>
                    <a:pt x="45" y="2"/>
                  </a:cubicBezTo>
                  <a:cubicBezTo>
                    <a:pt x="41" y="1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80"/>
            <p:cNvSpPr/>
            <p:nvPr/>
          </p:nvSpPr>
          <p:spPr>
            <a:xfrm flipH="1">
              <a:off x="1350781" y="3898137"/>
              <a:ext cx="14738" cy="31933"/>
            </a:xfrm>
            <a:custGeom>
              <a:rect b="b" l="l" r="r" t="t"/>
              <a:pathLst>
                <a:path extrusionOk="0" h="208" w="96">
                  <a:moveTo>
                    <a:pt x="30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3"/>
                    <a:pt x="6" y="35"/>
                  </a:cubicBezTo>
                  <a:cubicBezTo>
                    <a:pt x="13" y="67"/>
                    <a:pt x="19" y="92"/>
                    <a:pt x="32" y="124"/>
                  </a:cubicBezTo>
                  <a:cubicBezTo>
                    <a:pt x="32" y="131"/>
                    <a:pt x="32" y="137"/>
                    <a:pt x="38" y="143"/>
                  </a:cubicBezTo>
                  <a:cubicBezTo>
                    <a:pt x="45" y="150"/>
                    <a:pt x="45" y="156"/>
                    <a:pt x="45" y="162"/>
                  </a:cubicBezTo>
                  <a:cubicBezTo>
                    <a:pt x="51" y="175"/>
                    <a:pt x="57" y="188"/>
                    <a:pt x="70" y="200"/>
                  </a:cubicBezTo>
                  <a:cubicBezTo>
                    <a:pt x="72" y="205"/>
                    <a:pt x="77" y="207"/>
                    <a:pt x="81" y="207"/>
                  </a:cubicBezTo>
                  <a:cubicBezTo>
                    <a:pt x="88" y="207"/>
                    <a:pt x="95" y="202"/>
                    <a:pt x="95" y="194"/>
                  </a:cubicBezTo>
                  <a:cubicBezTo>
                    <a:pt x="95" y="181"/>
                    <a:pt x="95" y="162"/>
                    <a:pt x="89" y="150"/>
                  </a:cubicBezTo>
                  <a:cubicBezTo>
                    <a:pt x="89" y="143"/>
                    <a:pt x="89" y="137"/>
                    <a:pt x="89" y="131"/>
                  </a:cubicBezTo>
                  <a:cubicBezTo>
                    <a:pt x="89" y="118"/>
                    <a:pt x="89" y="111"/>
                    <a:pt x="83" y="99"/>
                  </a:cubicBezTo>
                  <a:lnTo>
                    <a:pt x="57" y="16"/>
                  </a:lnTo>
                  <a:cubicBezTo>
                    <a:pt x="53" y="7"/>
                    <a:pt x="4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80"/>
            <p:cNvSpPr/>
            <p:nvPr/>
          </p:nvSpPr>
          <p:spPr>
            <a:xfrm flipH="1">
              <a:off x="1314703" y="3927153"/>
              <a:ext cx="25485" cy="25945"/>
            </a:xfrm>
            <a:custGeom>
              <a:rect b="b" l="l" r="r" t="t"/>
              <a:pathLst>
                <a:path extrusionOk="0" h="169" w="166">
                  <a:moveTo>
                    <a:pt x="26" y="0"/>
                  </a:moveTo>
                  <a:cubicBezTo>
                    <a:pt x="21" y="0"/>
                    <a:pt x="16" y="2"/>
                    <a:pt x="13" y="5"/>
                  </a:cubicBezTo>
                  <a:cubicBezTo>
                    <a:pt x="0" y="11"/>
                    <a:pt x="0" y="24"/>
                    <a:pt x="13" y="31"/>
                  </a:cubicBezTo>
                  <a:cubicBezTo>
                    <a:pt x="32" y="56"/>
                    <a:pt x="51" y="75"/>
                    <a:pt x="70" y="100"/>
                  </a:cubicBezTo>
                  <a:lnTo>
                    <a:pt x="96" y="132"/>
                  </a:lnTo>
                  <a:lnTo>
                    <a:pt x="115" y="145"/>
                  </a:lnTo>
                  <a:cubicBezTo>
                    <a:pt x="121" y="151"/>
                    <a:pt x="127" y="158"/>
                    <a:pt x="134" y="164"/>
                  </a:cubicBezTo>
                  <a:cubicBezTo>
                    <a:pt x="137" y="167"/>
                    <a:pt x="140" y="169"/>
                    <a:pt x="143" y="169"/>
                  </a:cubicBezTo>
                  <a:cubicBezTo>
                    <a:pt x="146" y="169"/>
                    <a:pt x="150" y="167"/>
                    <a:pt x="153" y="164"/>
                  </a:cubicBezTo>
                  <a:cubicBezTo>
                    <a:pt x="159" y="158"/>
                    <a:pt x="165" y="145"/>
                    <a:pt x="159" y="139"/>
                  </a:cubicBezTo>
                  <a:cubicBezTo>
                    <a:pt x="153" y="132"/>
                    <a:pt x="153" y="126"/>
                    <a:pt x="146" y="119"/>
                  </a:cubicBezTo>
                  <a:lnTo>
                    <a:pt x="127" y="100"/>
                  </a:lnTo>
                  <a:cubicBezTo>
                    <a:pt x="121" y="88"/>
                    <a:pt x="108" y="81"/>
                    <a:pt x="102" y="69"/>
                  </a:cubicBezTo>
                  <a:cubicBezTo>
                    <a:pt x="89" y="56"/>
                    <a:pt x="57" y="24"/>
                    <a:pt x="38" y="5"/>
                  </a:cubicBezTo>
                  <a:cubicBezTo>
                    <a:pt x="35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80"/>
            <p:cNvSpPr/>
            <p:nvPr/>
          </p:nvSpPr>
          <p:spPr>
            <a:xfrm flipH="1">
              <a:off x="1345868" y="3874495"/>
              <a:ext cx="7062" cy="8597"/>
            </a:xfrm>
            <a:custGeom>
              <a:rect b="b" l="l" r="r" t="t"/>
              <a:pathLst>
                <a:path extrusionOk="0" h="56" w="46">
                  <a:moveTo>
                    <a:pt x="26" y="0"/>
                  </a:moveTo>
                  <a:cubicBezTo>
                    <a:pt x="24" y="0"/>
                    <a:pt x="23" y="2"/>
                    <a:pt x="20" y="5"/>
                  </a:cubicBezTo>
                  <a:lnTo>
                    <a:pt x="13" y="5"/>
                  </a:lnTo>
                  <a:cubicBezTo>
                    <a:pt x="7" y="5"/>
                    <a:pt x="7" y="5"/>
                    <a:pt x="7" y="11"/>
                  </a:cubicBezTo>
                  <a:cubicBezTo>
                    <a:pt x="1" y="11"/>
                    <a:pt x="1" y="11"/>
                    <a:pt x="7" y="18"/>
                  </a:cubicBezTo>
                  <a:cubicBezTo>
                    <a:pt x="1" y="18"/>
                    <a:pt x="1" y="24"/>
                    <a:pt x="7" y="24"/>
                  </a:cubicBezTo>
                  <a:cubicBezTo>
                    <a:pt x="7" y="30"/>
                    <a:pt x="7" y="30"/>
                    <a:pt x="7" y="37"/>
                  </a:cubicBezTo>
                  <a:lnTo>
                    <a:pt x="13" y="49"/>
                  </a:lnTo>
                  <a:cubicBezTo>
                    <a:pt x="13" y="49"/>
                    <a:pt x="20" y="49"/>
                    <a:pt x="26" y="56"/>
                  </a:cubicBezTo>
                  <a:lnTo>
                    <a:pt x="39" y="56"/>
                  </a:lnTo>
                  <a:cubicBezTo>
                    <a:pt x="45" y="49"/>
                    <a:pt x="45" y="49"/>
                    <a:pt x="39" y="49"/>
                  </a:cubicBezTo>
                  <a:cubicBezTo>
                    <a:pt x="45" y="43"/>
                    <a:pt x="45" y="43"/>
                    <a:pt x="39" y="43"/>
                  </a:cubicBezTo>
                  <a:cubicBezTo>
                    <a:pt x="45" y="37"/>
                    <a:pt x="45" y="30"/>
                    <a:pt x="45" y="30"/>
                  </a:cubicBezTo>
                  <a:cubicBezTo>
                    <a:pt x="45" y="24"/>
                    <a:pt x="45" y="24"/>
                    <a:pt x="45" y="24"/>
                  </a:cubicBezTo>
                  <a:lnTo>
                    <a:pt x="45" y="11"/>
                  </a:lnTo>
                  <a:cubicBezTo>
                    <a:pt x="45" y="5"/>
                    <a:pt x="39" y="5"/>
                    <a:pt x="39" y="5"/>
                  </a:cubicBezTo>
                  <a:lnTo>
                    <a:pt x="32" y="5"/>
                  </a:ln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80"/>
            <p:cNvSpPr/>
            <p:nvPr/>
          </p:nvSpPr>
          <p:spPr>
            <a:xfrm flipH="1">
              <a:off x="1371353" y="3783456"/>
              <a:ext cx="7830" cy="21954"/>
            </a:xfrm>
            <a:custGeom>
              <a:rect b="b" l="l" r="r" t="t"/>
              <a:pathLst>
                <a:path extrusionOk="0" h="143" w="51">
                  <a:moveTo>
                    <a:pt x="32" y="1"/>
                  </a:moveTo>
                  <a:cubicBezTo>
                    <a:pt x="25" y="1"/>
                    <a:pt x="13" y="7"/>
                    <a:pt x="13" y="13"/>
                  </a:cubicBezTo>
                  <a:cubicBezTo>
                    <a:pt x="13" y="20"/>
                    <a:pt x="6" y="32"/>
                    <a:pt x="6" y="39"/>
                  </a:cubicBezTo>
                  <a:lnTo>
                    <a:pt x="6" y="64"/>
                  </a:lnTo>
                  <a:cubicBezTo>
                    <a:pt x="6" y="83"/>
                    <a:pt x="0" y="102"/>
                    <a:pt x="0" y="115"/>
                  </a:cubicBezTo>
                  <a:cubicBezTo>
                    <a:pt x="0" y="128"/>
                    <a:pt x="6" y="140"/>
                    <a:pt x="19" y="140"/>
                  </a:cubicBezTo>
                  <a:cubicBezTo>
                    <a:pt x="21" y="142"/>
                    <a:pt x="24" y="142"/>
                    <a:pt x="26" y="142"/>
                  </a:cubicBezTo>
                  <a:cubicBezTo>
                    <a:pt x="36" y="142"/>
                    <a:pt x="46" y="132"/>
                    <a:pt x="51" y="121"/>
                  </a:cubicBezTo>
                  <a:lnTo>
                    <a:pt x="51" y="70"/>
                  </a:lnTo>
                  <a:lnTo>
                    <a:pt x="51" y="45"/>
                  </a:lnTo>
                  <a:cubicBezTo>
                    <a:pt x="51" y="39"/>
                    <a:pt x="51" y="26"/>
                    <a:pt x="51" y="20"/>
                  </a:cubicBezTo>
                  <a:cubicBezTo>
                    <a:pt x="45" y="7"/>
                    <a:pt x="38" y="1"/>
                    <a:pt x="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80"/>
            <p:cNvSpPr/>
            <p:nvPr/>
          </p:nvSpPr>
          <p:spPr>
            <a:xfrm flipH="1">
              <a:off x="1063540" y="4801924"/>
              <a:ext cx="83516" cy="129112"/>
            </a:xfrm>
            <a:custGeom>
              <a:rect b="b" l="l" r="r" t="t"/>
              <a:pathLst>
                <a:path extrusionOk="0" h="841" w="544">
                  <a:moveTo>
                    <a:pt x="467" y="1"/>
                  </a:moveTo>
                  <a:cubicBezTo>
                    <a:pt x="453" y="1"/>
                    <a:pt x="438" y="6"/>
                    <a:pt x="426" y="20"/>
                  </a:cubicBezTo>
                  <a:cubicBezTo>
                    <a:pt x="375" y="77"/>
                    <a:pt x="331" y="141"/>
                    <a:pt x="293" y="211"/>
                  </a:cubicBezTo>
                  <a:cubicBezTo>
                    <a:pt x="255" y="274"/>
                    <a:pt x="217" y="338"/>
                    <a:pt x="178" y="408"/>
                  </a:cubicBezTo>
                  <a:cubicBezTo>
                    <a:pt x="96" y="535"/>
                    <a:pt x="39" y="675"/>
                    <a:pt x="1" y="821"/>
                  </a:cubicBezTo>
                  <a:cubicBezTo>
                    <a:pt x="1" y="833"/>
                    <a:pt x="8" y="840"/>
                    <a:pt x="18" y="840"/>
                  </a:cubicBezTo>
                  <a:cubicBezTo>
                    <a:pt x="22" y="840"/>
                    <a:pt x="28" y="838"/>
                    <a:pt x="32" y="833"/>
                  </a:cubicBezTo>
                  <a:cubicBezTo>
                    <a:pt x="121" y="713"/>
                    <a:pt x="198" y="586"/>
                    <a:pt x="267" y="459"/>
                  </a:cubicBezTo>
                  <a:cubicBezTo>
                    <a:pt x="306" y="395"/>
                    <a:pt x="344" y="331"/>
                    <a:pt x="388" y="268"/>
                  </a:cubicBezTo>
                  <a:cubicBezTo>
                    <a:pt x="426" y="211"/>
                    <a:pt x="477" y="154"/>
                    <a:pt x="515" y="90"/>
                  </a:cubicBezTo>
                  <a:cubicBezTo>
                    <a:pt x="543" y="44"/>
                    <a:pt x="507" y="1"/>
                    <a:pt x="467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80"/>
            <p:cNvSpPr/>
            <p:nvPr/>
          </p:nvSpPr>
          <p:spPr>
            <a:xfrm flipH="1">
              <a:off x="479080" y="4889739"/>
              <a:ext cx="75840" cy="140013"/>
            </a:xfrm>
            <a:custGeom>
              <a:rect b="b" l="l" r="r" t="t"/>
              <a:pathLst>
                <a:path extrusionOk="0" h="912" w="494">
                  <a:moveTo>
                    <a:pt x="50" y="0"/>
                  </a:moveTo>
                  <a:cubicBezTo>
                    <a:pt x="28" y="0"/>
                    <a:pt x="5" y="14"/>
                    <a:pt x="1" y="39"/>
                  </a:cubicBezTo>
                  <a:cubicBezTo>
                    <a:pt x="7" y="64"/>
                    <a:pt x="14" y="90"/>
                    <a:pt x="26" y="115"/>
                  </a:cubicBezTo>
                  <a:cubicBezTo>
                    <a:pt x="33" y="134"/>
                    <a:pt x="45" y="160"/>
                    <a:pt x="58" y="179"/>
                  </a:cubicBezTo>
                  <a:cubicBezTo>
                    <a:pt x="77" y="211"/>
                    <a:pt x="96" y="236"/>
                    <a:pt x="122" y="261"/>
                  </a:cubicBezTo>
                  <a:cubicBezTo>
                    <a:pt x="141" y="344"/>
                    <a:pt x="153" y="433"/>
                    <a:pt x="160" y="516"/>
                  </a:cubicBezTo>
                  <a:cubicBezTo>
                    <a:pt x="185" y="668"/>
                    <a:pt x="249" y="833"/>
                    <a:pt x="401" y="903"/>
                  </a:cubicBezTo>
                  <a:cubicBezTo>
                    <a:pt x="410" y="909"/>
                    <a:pt x="418" y="911"/>
                    <a:pt x="425" y="911"/>
                  </a:cubicBezTo>
                  <a:cubicBezTo>
                    <a:pt x="469" y="911"/>
                    <a:pt x="494" y="829"/>
                    <a:pt x="439" y="802"/>
                  </a:cubicBezTo>
                  <a:cubicBezTo>
                    <a:pt x="287" y="738"/>
                    <a:pt x="268" y="560"/>
                    <a:pt x="249" y="414"/>
                  </a:cubicBezTo>
                  <a:cubicBezTo>
                    <a:pt x="242" y="338"/>
                    <a:pt x="223" y="261"/>
                    <a:pt x="192" y="185"/>
                  </a:cubicBezTo>
                  <a:cubicBezTo>
                    <a:pt x="172" y="134"/>
                    <a:pt x="141" y="90"/>
                    <a:pt x="96" y="58"/>
                  </a:cubicBezTo>
                  <a:cubicBezTo>
                    <a:pt x="96" y="52"/>
                    <a:pt x="96" y="39"/>
                    <a:pt x="96" y="39"/>
                  </a:cubicBezTo>
                  <a:lnTo>
                    <a:pt x="96" y="33"/>
                  </a:lnTo>
                  <a:cubicBezTo>
                    <a:pt x="90" y="26"/>
                    <a:pt x="90" y="20"/>
                    <a:pt x="83" y="14"/>
                  </a:cubicBezTo>
                  <a:cubicBezTo>
                    <a:pt x="74" y="5"/>
                    <a:pt x="62" y="0"/>
                    <a:pt x="5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835" name="Google Shape;835;p80"/>
            <p:cNvSpPr/>
            <p:nvPr/>
          </p:nvSpPr>
          <p:spPr>
            <a:xfrm flipH="1">
              <a:off x="604508" y="4611710"/>
              <a:ext cx="504475" cy="221840"/>
            </a:xfrm>
            <a:custGeom>
              <a:rect b="b" l="l" r="r" t="t"/>
              <a:pathLst>
                <a:path extrusionOk="0" h="1445" w="3286">
                  <a:moveTo>
                    <a:pt x="1386" y="1"/>
                  </a:moveTo>
                  <a:lnTo>
                    <a:pt x="1386" y="1"/>
                  </a:lnTo>
                  <a:cubicBezTo>
                    <a:pt x="1367" y="58"/>
                    <a:pt x="1379" y="122"/>
                    <a:pt x="1405" y="172"/>
                  </a:cubicBezTo>
                  <a:cubicBezTo>
                    <a:pt x="1456" y="236"/>
                    <a:pt x="1494" y="312"/>
                    <a:pt x="1519" y="388"/>
                  </a:cubicBezTo>
                  <a:cubicBezTo>
                    <a:pt x="1538" y="516"/>
                    <a:pt x="1424" y="630"/>
                    <a:pt x="1297" y="655"/>
                  </a:cubicBezTo>
                  <a:cubicBezTo>
                    <a:pt x="1261" y="661"/>
                    <a:pt x="1224" y="664"/>
                    <a:pt x="1187" y="664"/>
                  </a:cubicBezTo>
                  <a:cubicBezTo>
                    <a:pt x="1100" y="664"/>
                    <a:pt x="1013" y="648"/>
                    <a:pt x="928" y="617"/>
                  </a:cubicBezTo>
                  <a:lnTo>
                    <a:pt x="928" y="617"/>
                  </a:lnTo>
                  <a:cubicBezTo>
                    <a:pt x="985" y="643"/>
                    <a:pt x="1011" y="713"/>
                    <a:pt x="985" y="776"/>
                  </a:cubicBezTo>
                  <a:cubicBezTo>
                    <a:pt x="947" y="833"/>
                    <a:pt x="890" y="871"/>
                    <a:pt x="820" y="871"/>
                  </a:cubicBezTo>
                  <a:cubicBezTo>
                    <a:pt x="750" y="871"/>
                    <a:pt x="687" y="859"/>
                    <a:pt x="623" y="840"/>
                  </a:cubicBezTo>
                  <a:lnTo>
                    <a:pt x="77" y="681"/>
                  </a:lnTo>
                  <a:lnTo>
                    <a:pt x="77" y="681"/>
                  </a:lnTo>
                  <a:cubicBezTo>
                    <a:pt x="140" y="757"/>
                    <a:pt x="147" y="865"/>
                    <a:pt x="83" y="948"/>
                  </a:cubicBezTo>
                  <a:cubicBezTo>
                    <a:pt x="70" y="967"/>
                    <a:pt x="51" y="986"/>
                    <a:pt x="26" y="1005"/>
                  </a:cubicBezTo>
                  <a:lnTo>
                    <a:pt x="19" y="1011"/>
                  </a:lnTo>
                  <a:lnTo>
                    <a:pt x="0" y="1024"/>
                  </a:lnTo>
                  <a:cubicBezTo>
                    <a:pt x="45" y="1049"/>
                    <a:pt x="96" y="1075"/>
                    <a:pt x="153" y="1100"/>
                  </a:cubicBezTo>
                  <a:cubicBezTo>
                    <a:pt x="156" y="1099"/>
                    <a:pt x="160" y="1099"/>
                    <a:pt x="163" y="1099"/>
                  </a:cubicBezTo>
                  <a:cubicBezTo>
                    <a:pt x="180" y="1099"/>
                    <a:pt x="200" y="1111"/>
                    <a:pt x="210" y="1132"/>
                  </a:cubicBezTo>
                  <a:cubicBezTo>
                    <a:pt x="477" y="1259"/>
                    <a:pt x="757" y="1354"/>
                    <a:pt x="1049" y="1399"/>
                  </a:cubicBezTo>
                  <a:cubicBezTo>
                    <a:pt x="1219" y="1431"/>
                    <a:pt x="1390" y="1445"/>
                    <a:pt x="1560" y="1445"/>
                  </a:cubicBezTo>
                  <a:cubicBezTo>
                    <a:pt x="1593" y="1445"/>
                    <a:pt x="1626" y="1444"/>
                    <a:pt x="1659" y="1443"/>
                  </a:cubicBezTo>
                  <a:lnTo>
                    <a:pt x="1703" y="1443"/>
                  </a:lnTo>
                  <a:cubicBezTo>
                    <a:pt x="1653" y="1437"/>
                    <a:pt x="1608" y="1405"/>
                    <a:pt x="1576" y="1367"/>
                  </a:cubicBezTo>
                  <a:cubicBezTo>
                    <a:pt x="1570" y="1354"/>
                    <a:pt x="1576" y="1348"/>
                    <a:pt x="1583" y="1342"/>
                  </a:cubicBezTo>
                  <a:cubicBezTo>
                    <a:pt x="1593" y="1341"/>
                    <a:pt x="1603" y="1340"/>
                    <a:pt x="1613" y="1340"/>
                  </a:cubicBezTo>
                  <a:cubicBezTo>
                    <a:pt x="1660" y="1340"/>
                    <a:pt x="1706" y="1351"/>
                    <a:pt x="1748" y="1367"/>
                  </a:cubicBezTo>
                  <a:cubicBezTo>
                    <a:pt x="1811" y="1380"/>
                    <a:pt x="1869" y="1393"/>
                    <a:pt x="1932" y="1405"/>
                  </a:cubicBezTo>
                  <a:cubicBezTo>
                    <a:pt x="1958" y="1412"/>
                    <a:pt x="1977" y="1418"/>
                    <a:pt x="2002" y="1418"/>
                  </a:cubicBezTo>
                  <a:cubicBezTo>
                    <a:pt x="2091" y="1405"/>
                    <a:pt x="2180" y="1393"/>
                    <a:pt x="2263" y="1380"/>
                  </a:cubicBezTo>
                  <a:cubicBezTo>
                    <a:pt x="2294" y="1380"/>
                    <a:pt x="2313" y="1405"/>
                    <a:pt x="2301" y="1437"/>
                  </a:cubicBezTo>
                  <a:lnTo>
                    <a:pt x="2307" y="1437"/>
                  </a:lnTo>
                  <a:cubicBezTo>
                    <a:pt x="2434" y="1431"/>
                    <a:pt x="2561" y="1418"/>
                    <a:pt x="2688" y="1399"/>
                  </a:cubicBezTo>
                  <a:cubicBezTo>
                    <a:pt x="2739" y="1386"/>
                    <a:pt x="2790" y="1373"/>
                    <a:pt x="2835" y="1361"/>
                  </a:cubicBezTo>
                  <a:cubicBezTo>
                    <a:pt x="2841" y="1348"/>
                    <a:pt x="2854" y="1335"/>
                    <a:pt x="2866" y="1335"/>
                  </a:cubicBezTo>
                  <a:lnTo>
                    <a:pt x="2949" y="1335"/>
                  </a:lnTo>
                  <a:cubicBezTo>
                    <a:pt x="2981" y="1329"/>
                    <a:pt x="3019" y="1323"/>
                    <a:pt x="3051" y="1316"/>
                  </a:cubicBezTo>
                  <a:lnTo>
                    <a:pt x="3070" y="1316"/>
                  </a:lnTo>
                  <a:cubicBezTo>
                    <a:pt x="3101" y="1310"/>
                    <a:pt x="3133" y="1304"/>
                    <a:pt x="3165" y="1291"/>
                  </a:cubicBezTo>
                  <a:cubicBezTo>
                    <a:pt x="3197" y="1284"/>
                    <a:pt x="3229" y="1265"/>
                    <a:pt x="3260" y="1253"/>
                  </a:cubicBezTo>
                  <a:cubicBezTo>
                    <a:pt x="3267" y="1246"/>
                    <a:pt x="3273" y="1246"/>
                    <a:pt x="3286" y="1246"/>
                  </a:cubicBezTo>
                  <a:cubicBezTo>
                    <a:pt x="3254" y="1196"/>
                    <a:pt x="3222" y="1145"/>
                    <a:pt x="3190" y="1107"/>
                  </a:cubicBezTo>
                  <a:cubicBezTo>
                    <a:pt x="3184" y="1094"/>
                    <a:pt x="3171" y="1075"/>
                    <a:pt x="3165" y="1062"/>
                  </a:cubicBezTo>
                  <a:cubicBezTo>
                    <a:pt x="3147" y="1077"/>
                    <a:pt x="3128" y="1082"/>
                    <a:pt x="3108" y="1082"/>
                  </a:cubicBezTo>
                  <a:cubicBezTo>
                    <a:pt x="3084" y="1082"/>
                    <a:pt x="3059" y="1075"/>
                    <a:pt x="3032" y="1068"/>
                  </a:cubicBezTo>
                  <a:cubicBezTo>
                    <a:pt x="2981" y="1062"/>
                    <a:pt x="2930" y="1049"/>
                    <a:pt x="2879" y="1037"/>
                  </a:cubicBezTo>
                  <a:cubicBezTo>
                    <a:pt x="2784" y="1011"/>
                    <a:pt x="2688" y="979"/>
                    <a:pt x="2593" y="935"/>
                  </a:cubicBezTo>
                  <a:cubicBezTo>
                    <a:pt x="2409" y="846"/>
                    <a:pt x="2237" y="732"/>
                    <a:pt x="2091" y="585"/>
                  </a:cubicBezTo>
                  <a:cubicBezTo>
                    <a:pt x="2076" y="570"/>
                    <a:pt x="2089" y="542"/>
                    <a:pt x="2109" y="542"/>
                  </a:cubicBezTo>
                  <a:cubicBezTo>
                    <a:pt x="2113" y="542"/>
                    <a:pt x="2118" y="544"/>
                    <a:pt x="2123" y="547"/>
                  </a:cubicBezTo>
                  <a:cubicBezTo>
                    <a:pt x="2352" y="738"/>
                    <a:pt x="2625" y="865"/>
                    <a:pt x="2917" y="929"/>
                  </a:cubicBezTo>
                  <a:cubicBezTo>
                    <a:pt x="2962" y="935"/>
                    <a:pt x="3013" y="948"/>
                    <a:pt x="3057" y="954"/>
                  </a:cubicBezTo>
                  <a:lnTo>
                    <a:pt x="3095" y="954"/>
                  </a:lnTo>
                  <a:cubicBezTo>
                    <a:pt x="2987" y="763"/>
                    <a:pt x="2879" y="573"/>
                    <a:pt x="2784" y="382"/>
                  </a:cubicBezTo>
                  <a:cubicBezTo>
                    <a:pt x="2739" y="293"/>
                    <a:pt x="2701" y="204"/>
                    <a:pt x="2663" y="115"/>
                  </a:cubicBezTo>
                  <a:cubicBezTo>
                    <a:pt x="2644" y="185"/>
                    <a:pt x="2606" y="249"/>
                    <a:pt x="2549" y="293"/>
                  </a:cubicBezTo>
                  <a:cubicBezTo>
                    <a:pt x="2465" y="345"/>
                    <a:pt x="2370" y="372"/>
                    <a:pt x="2276" y="372"/>
                  </a:cubicBezTo>
                  <a:cubicBezTo>
                    <a:pt x="2220" y="372"/>
                    <a:pt x="2164" y="363"/>
                    <a:pt x="2110" y="344"/>
                  </a:cubicBezTo>
                  <a:cubicBezTo>
                    <a:pt x="1932" y="293"/>
                    <a:pt x="1767" y="217"/>
                    <a:pt x="1602" y="122"/>
                  </a:cubicBezTo>
                  <a:cubicBezTo>
                    <a:pt x="1532" y="83"/>
                    <a:pt x="1456" y="45"/>
                    <a:pt x="138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80"/>
            <p:cNvSpPr/>
            <p:nvPr/>
          </p:nvSpPr>
          <p:spPr>
            <a:xfrm flipH="1">
              <a:off x="1175151" y="3574358"/>
              <a:ext cx="48974" cy="47592"/>
            </a:xfrm>
            <a:custGeom>
              <a:rect b="b" l="l" r="r" t="t"/>
              <a:pathLst>
                <a:path extrusionOk="0" h="310" w="319">
                  <a:moveTo>
                    <a:pt x="147" y="0"/>
                  </a:moveTo>
                  <a:cubicBezTo>
                    <a:pt x="138" y="0"/>
                    <a:pt x="130" y="1"/>
                    <a:pt x="121" y="3"/>
                  </a:cubicBezTo>
                  <a:cubicBezTo>
                    <a:pt x="51" y="22"/>
                    <a:pt x="0" y="85"/>
                    <a:pt x="7" y="162"/>
                  </a:cubicBezTo>
                  <a:cubicBezTo>
                    <a:pt x="7" y="193"/>
                    <a:pt x="26" y="231"/>
                    <a:pt x="58" y="257"/>
                  </a:cubicBezTo>
                  <a:cubicBezTo>
                    <a:pt x="64" y="263"/>
                    <a:pt x="77" y="270"/>
                    <a:pt x="89" y="276"/>
                  </a:cubicBezTo>
                  <a:cubicBezTo>
                    <a:pt x="112" y="298"/>
                    <a:pt x="142" y="309"/>
                    <a:pt x="173" y="309"/>
                  </a:cubicBezTo>
                  <a:cubicBezTo>
                    <a:pt x="204" y="309"/>
                    <a:pt x="236" y="298"/>
                    <a:pt x="261" y="276"/>
                  </a:cubicBezTo>
                  <a:cubicBezTo>
                    <a:pt x="306" y="231"/>
                    <a:pt x="318" y="155"/>
                    <a:pt x="293" y="92"/>
                  </a:cubicBezTo>
                  <a:lnTo>
                    <a:pt x="293" y="85"/>
                  </a:lnTo>
                  <a:cubicBezTo>
                    <a:pt x="274" y="53"/>
                    <a:pt x="248" y="28"/>
                    <a:pt x="217" y="15"/>
                  </a:cubicBezTo>
                  <a:cubicBezTo>
                    <a:pt x="193" y="6"/>
                    <a:pt x="170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80"/>
            <p:cNvSpPr/>
            <p:nvPr/>
          </p:nvSpPr>
          <p:spPr>
            <a:xfrm flipH="1">
              <a:off x="1168396" y="4969878"/>
              <a:ext cx="540553" cy="68318"/>
            </a:xfrm>
            <a:custGeom>
              <a:rect b="b" l="l" r="r" t="t"/>
              <a:pathLst>
                <a:path extrusionOk="0" h="445" w="3521">
                  <a:moveTo>
                    <a:pt x="3521" y="0"/>
                  </a:moveTo>
                  <a:lnTo>
                    <a:pt x="3521" y="0"/>
                  </a:lnTo>
                  <a:cubicBezTo>
                    <a:pt x="3464" y="6"/>
                    <a:pt x="3419" y="6"/>
                    <a:pt x="3355" y="19"/>
                  </a:cubicBezTo>
                  <a:cubicBezTo>
                    <a:pt x="3286" y="25"/>
                    <a:pt x="3216" y="25"/>
                    <a:pt x="3152" y="25"/>
                  </a:cubicBezTo>
                  <a:lnTo>
                    <a:pt x="2771" y="38"/>
                  </a:lnTo>
                  <a:cubicBezTo>
                    <a:pt x="2307" y="57"/>
                    <a:pt x="1843" y="70"/>
                    <a:pt x="1385" y="95"/>
                  </a:cubicBezTo>
                  <a:cubicBezTo>
                    <a:pt x="1157" y="114"/>
                    <a:pt x="928" y="127"/>
                    <a:pt x="693" y="146"/>
                  </a:cubicBezTo>
                  <a:cubicBezTo>
                    <a:pt x="578" y="153"/>
                    <a:pt x="464" y="165"/>
                    <a:pt x="350" y="172"/>
                  </a:cubicBezTo>
                  <a:cubicBezTo>
                    <a:pt x="261" y="178"/>
                    <a:pt x="172" y="184"/>
                    <a:pt x="83" y="184"/>
                  </a:cubicBezTo>
                  <a:cubicBezTo>
                    <a:pt x="57" y="203"/>
                    <a:pt x="26" y="216"/>
                    <a:pt x="0" y="235"/>
                  </a:cubicBezTo>
                  <a:cubicBezTo>
                    <a:pt x="146" y="261"/>
                    <a:pt x="299" y="286"/>
                    <a:pt x="445" y="305"/>
                  </a:cubicBezTo>
                  <a:cubicBezTo>
                    <a:pt x="496" y="305"/>
                    <a:pt x="553" y="311"/>
                    <a:pt x="604" y="318"/>
                  </a:cubicBezTo>
                  <a:cubicBezTo>
                    <a:pt x="890" y="305"/>
                    <a:pt x="1176" y="286"/>
                    <a:pt x="1455" y="286"/>
                  </a:cubicBezTo>
                  <a:lnTo>
                    <a:pt x="2307" y="273"/>
                  </a:lnTo>
                  <a:cubicBezTo>
                    <a:pt x="2362" y="273"/>
                    <a:pt x="2645" y="293"/>
                    <a:pt x="2862" y="293"/>
                  </a:cubicBezTo>
                  <a:cubicBezTo>
                    <a:pt x="2998" y="293"/>
                    <a:pt x="3108" y="285"/>
                    <a:pt x="3120" y="261"/>
                  </a:cubicBezTo>
                  <a:lnTo>
                    <a:pt x="3120" y="261"/>
                  </a:lnTo>
                  <a:cubicBezTo>
                    <a:pt x="3089" y="324"/>
                    <a:pt x="3057" y="381"/>
                    <a:pt x="3025" y="445"/>
                  </a:cubicBezTo>
                  <a:lnTo>
                    <a:pt x="3451" y="445"/>
                  </a:lnTo>
                  <a:cubicBezTo>
                    <a:pt x="3444" y="369"/>
                    <a:pt x="3457" y="292"/>
                    <a:pt x="3489" y="229"/>
                  </a:cubicBezTo>
                  <a:cubicBezTo>
                    <a:pt x="3508" y="153"/>
                    <a:pt x="3521" y="76"/>
                    <a:pt x="352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80"/>
            <p:cNvSpPr/>
            <p:nvPr/>
          </p:nvSpPr>
          <p:spPr>
            <a:xfrm flipH="1">
              <a:off x="604508" y="4975712"/>
              <a:ext cx="530881" cy="62484"/>
            </a:xfrm>
            <a:custGeom>
              <a:rect b="b" l="l" r="r" t="t"/>
              <a:pathLst>
                <a:path extrusionOk="0" h="407" w="3458">
                  <a:moveTo>
                    <a:pt x="109" y="0"/>
                  </a:moveTo>
                  <a:lnTo>
                    <a:pt x="109" y="0"/>
                  </a:lnTo>
                  <a:cubicBezTo>
                    <a:pt x="115" y="32"/>
                    <a:pt x="115" y="57"/>
                    <a:pt x="115" y="83"/>
                  </a:cubicBezTo>
                  <a:cubicBezTo>
                    <a:pt x="122" y="191"/>
                    <a:pt x="90" y="292"/>
                    <a:pt x="26" y="381"/>
                  </a:cubicBezTo>
                  <a:cubicBezTo>
                    <a:pt x="20" y="388"/>
                    <a:pt x="13" y="394"/>
                    <a:pt x="1" y="407"/>
                  </a:cubicBezTo>
                  <a:lnTo>
                    <a:pt x="3420" y="388"/>
                  </a:lnTo>
                  <a:cubicBezTo>
                    <a:pt x="3432" y="356"/>
                    <a:pt x="3445" y="324"/>
                    <a:pt x="3458" y="299"/>
                  </a:cubicBezTo>
                  <a:lnTo>
                    <a:pt x="3382" y="292"/>
                  </a:lnTo>
                  <a:lnTo>
                    <a:pt x="3191" y="292"/>
                  </a:lnTo>
                  <a:cubicBezTo>
                    <a:pt x="3064" y="286"/>
                    <a:pt x="2937" y="280"/>
                    <a:pt x="2803" y="273"/>
                  </a:cubicBezTo>
                  <a:cubicBezTo>
                    <a:pt x="2352" y="261"/>
                    <a:pt x="1894" y="223"/>
                    <a:pt x="1450" y="178"/>
                  </a:cubicBezTo>
                  <a:cubicBezTo>
                    <a:pt x="998" y="134"/>
                    <a:pt x="554" y="83"/>
                    <a:pt x="1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0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0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0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0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0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80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80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0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0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80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0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0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0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80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80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80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80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80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80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80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80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80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80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80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80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80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80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80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80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80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80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80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80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80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80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80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80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80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80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80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80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80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80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80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80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80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80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80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80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80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80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80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80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80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80"/>
            <p:cNvSpPr/>
            <p:nvPr/>
          </p:nvSpPr>
          <p:spPr>
            <a:xfrm flipH="1">
              <a:off x="-112596" y="3321660"/>
              <a:ext cx="1843038" cy="1865605"/>
            </a:xfrm>
            <a:custGeom>
              <a:rect b="b" l="l" r="r" t="t"/>
              <a:pathLst>
                <a:path extrusionOk="0" h="12152" w="12005">
                  <a:moveTo>
                    <a:pt x="1113" y="2068"/>
                  </a:moveTo>
                  <a:cubicBezTo>
                    <a:pt x="1337" y="2068"/>
                    <a:pt x="1557" y="2127"/>
                    <a:pt x="1748" y="2246"/>
                  </a:cubicBezTo>
                  <a:cubicBezTo>
                    <a:pt x="1818" y="2284"/>
                    <a:pt x="1888" y="2335"/>
                    <a:pt x="1951" y="2392"/>
                  </a:cubicBezTo>
                  <a:lnTo>
                    <a:pt x="1958" y="2399"/>
                  </a:lnTo>
                  <a:cubicBezTo>
                    <a:pt x="1678" y="2310"/>
                    <a:pt x="1379" y="2265"/>
                    <a:pt x="1087" y="2265"/>
                  </a:cubicBezTo>
                  <a:cubicBezTo>
                    <a:pt x="909" y="2265"/>
                    <a:pt x="731" y="2284"/>
                    <a:pt x="560" y="2316"/>
                  </a:cubicBezTo>
                  <a:cubicBezTo>
                    <a:pt x="452" y="2335"/>
                    <a:pt x="286" y="2373"/>
                    <a:pt x="267" y="2513"/>
                  </a:cubicBezTo>
                  <a:cubicBezTo>
                    <a:pt x="248" y="2507"/>
                    <a:pt x="235" y="2487"/>
                    <a:pt x="235" y="2468"/>
                  </a:cubicBezTo>
                  <a:cubicBezTo>
                    <a:pt x="229" y="2437"/>
                    <a:pt x="261" y="2399"/>
                    <a:pt x="280" y="2373"/>
                  </a:cubicBezTo>
                  <a:cubicBezTo>
                    <a:pt x="337" y="2322"/>
                    <a:pt x="401" y="2278"/>
                    <a:pt x="464" y="2240"/>
                  </a:cubicBezTo>
                  <a:cubicBezTo>
                    <a:pt x="598" y="2163"/>
                    <a:pt x="744" y="2113"/>
                    <a:pt x="890" y="2087"/>
                  </a:cubicBezTo>
                  <a:cubicBezTo>
                    <a:pt x="964" y="2075"/>
                    <a:pt x="1039" y="2068"/>
                    <a:pt x="1113" y="2068"/>
                  </a:cubicBezTo>
                  <a:close/>
                  <a:moveTo>
                    <a:pt x="1120" y="2372"/>
                  </a:moveTo>
                  <a:cubicBezTo>
                    <a:pt x="1356" y="2372"/>
                    <a:pt x="1596" y="2398"/>
                    <a:pt x="1831" y="2456"/>
                  </a:cubicBezTo>
                  <a:cubicBezTo>
                    <a:pt x="1894" y="2468"/>
                    <a:pt x="1958" y="2487"/>
                    <a:pt x="2021" y="2507"/>
                  </a:cubicBezTo>
                  <a:cubicBezTo>
                    <a:pt x="2047" y="2513"/>
                    <a:pt x="2072" y="2519"/>
                    <a:pt x="2097" y="2532"/>
                  </a:cubicBezTo>
                  <a:cubicBezTo>
                    <a:pt x="2104" y="2538"/>
                    <a:pt x="2104" y="2545"/>
                    <a:pt x="2110" y="2551"/>
                  </a:cubicBezTo>
                  <a:lnTo>
                    <a:pt x="2097" y="2557"/>
                  </a:lnTo>
                  <a:cubicBezTo>
                    <a:pt x="2078" y="2570"/>
                    <a:pt x="2059" y="2583"/>
                    <a:pt x="2040" y="2589"/>
                  </a:cubicBezTo>
                  <a:lnTo>
                    <a:pt x="1653" y="2748"/>
                  </a:lnTo>
                  <a:cubicBezTo>
                    <a:pt x="1465" y="2822"/>
                    <a:pt x="1270" y="2923"/>
                    <a:pt x="1074" y="2923"/>
                  </a:cubicBezTo>
                  <a:cubicBezTo>
                    <a:pt x="1017" y="2923"/>
                    <a:pt x="960" y="2914"/>
                    <a:pt x="903" y="2894"/>
                  </a:cubicBezTo>
                  <a:lnTo>
                    <a:pt x="903" y="2888"/>
                  </a:lnTo>
                  <a:cubicBezTo>
                    <a:pt x="712" y="2812"/>
                    <a:pt x="560" y="2659"/>
                    <a:pt x="375" y="2570"/>
                  </a:cubicBezTo>
                  <a:cubicBezTo>
                    <a:pt x="375" y="2564"/>
                    <a:pt x="382" y="2551"/>
                    <a:pt x="382" y="2545"/>
                  </a:cubicBezTo>
                  <a:cubicBezTo>
                    <a:pt x="382" y="2443"/>
                    <a:pt x="566" y="2430"/>
                    <a:pt x="636" y="2418"/>
                  </a:cubicBezTo>
                  <a:cubicBezTo>
                    <a:pt x="769" y="2392"/>
                    <a:pt x="903" y="2379"/>
                    <a:pt x="1043" y="2373"/>
                  </a:cubicBezTo>
                  <a:cubicBezTo>
                    <a:pt x="1068" y="2372"/>
                    <a:pt x="1094" y="2372"/>
                    <a:pt x="1120" y="2372"/>
                  </a:cubicBezTo>
                  <a:close/>
                  <a:moveTo>
                    <a:pt x="9018" y="7241"/>
                  </a:moveTo>
                  <a:lnTo>
                    <a:pt x="9018" y="7241"/>
                  </a:lnTo>
                  <a:cubicBezTo>
                    <a:pt x="9081" y="7343"/>
                    <a:pt x="9139" y="7451"/>
                    <a:pt x="9196" y="7552"/>
                  </a:cubicBezTo>
                  <a:cubicBezTo>
                    <a:pt x="9316" y="7756"/>
                    <a:pt x="9412" y="7978"/>
                    <a:pt x="9469" y="8207"/>
                  </a:cubicBezTo>
                  <a:cubicBezTo>
                    <a:pt x="9494" y="8321"/>
                    <a:pt x="9513" y="8448"/>
                    <a:pt x="9444" y="8550"/>
                  </a:cubicBezTo>
                  <a:cubicBezTo>
                    <a:pt x="9399" y="8614"/>
                    <a:pt x="9329" y="8645"/>
                    <a:pt x="9259" y="8645"/>
                  </a:cubicBezTo>
                  <a:lnTo>
                    <a:pt x="9202" y="8614"/>
                  </a:lnTo>
                  <a:lnTo>
                    <a:pt x="9011" y="8397"/>
                  </a:lnTo>
                  <a:lnTo>
                    <a:pt x="8992" y="8372"/>
                  </a:lnTo>
                  <a:cubicBezTo>
                    <a:pt x="9069" y="8366"/>
                    <a:pt x="9139" y="8315"/>
                    <a:pt x="9164" y="8245"/>
                  </a:cubicBezTo>
                  <a:cubicBezTo>
                    <a:pt x="9202" y="8143"/>
                    <a:pt x="9208" y="8042"/>
                    <a:pt x="9183" y="7940"/>
                  </a:cubicBezTo>
                  <a:cubicBezTo>
                    <a:pt x="9164" y="7838"/>
                    <a:pt x="9151" y="7737"/>
                    <a:pt x="9126" y="7641"/>
                  </a:cubicBezTo>
                  <a:cubicBezTo>
                    <a:pt x="9100" y="7501"/>
                    <a:pt x="9062" y="7374"/>
                    <a:pt x="9018" y="7241"/>
                  </a:cubicBezTo>
                  <a:close/>
                  <a:moveTo>
                    <a:pt x="6552" y="8067"/>
                  </a:moveTo>
                  <a:cubicBezTo>
                    <a:pt x="6565" y="8112"/>
                    <a:pt x="6578" y="8156"/>
                    <a:pt x="6597" y="8194"/>
                  </a:cubicBezTo>
                  <a:cubicBezTo>
                    <a:pt x="6603" y="8220"/>
                    <a:pt x="6609" y="8245"/>
                    <a:pt x="6622" y="8277"/>
                  </a:cubicBezTo>
                  <a:cubicBezTo>
                    <a:pt x="6603" y="8283"/>
                    <a:pt x="6590" y="8302"/>
                    <a:pt x="6597" y="8321"/>
                  </a:cubicBezTo>
                  <a:lnTo>
                    <a:pt x="6603" y="8321"/>
                  </a:lnTo>
                  <a:cubicBezTo>
                    <a:pt x="6628" y="8372"/>
                    <a:pt x="6635" y="8436"/>
                    <a:pt x="6616" y="8493"/>
                  </a:cubicBezTo>
                  <a:cubicBezTo>
                    <a:pt x="6597" y="8556"/>
                    <a:pt x="6552" y="8607"/>
                    <a:pt x="6489" y="8633"/>
                  </a:cubicBezTo>
                  <a:cubicBezTo>
                    <a:pt x="6439" y="8656"/>
                    <a:pt x="6387" y="8666"/>
                    <a:pt x="6335" y="8666"/>
                  </a:cubicBezTo>
                  <a:cubicBezTo>
                    <a:pt x="6248" y="8666"/>
                    <a:pt x="6159" y="8639"/>
                    <a:pt x="6076" y="8607"/>
                  </a:cubicBezTo>
                  <a:cubicBezTo>
                    <a:pt x="5777" y="8486"/>
                    <a:pt x="5497" y="8340"/>
                    <a:pt x="5224" y="8175"/>
                  </a:cubicBezTo>
                  <a:lnTo>
                    <a:pt x="5091" y="8092"/>
                  </a:lnTo>
                  <a:lnTo>
                    <a:pt x="5091" y="8092"/>
                  </a:lnTo>
                  <a:cubicBezTo>
                    <a:pt x="5342" y="8150"/>
                    <a:pt x="5600" y="8176"/>
                    <a:pt x="5857" y="8176"/>
                  </a:cubicBezTo>
                  <a:cubicBezTo>
                    <a:pt x="5885" y="8176"/>
                    <a:pt x="5914" y="8176"/>
                    <a:pt x="5942" y="8175"/>
                  </a:cubicBezTo>
                  <a:cubicBezTo>
                    <a:pt x="6152" y="8169"/>
                    <a:pt x="6355" y="8137"/>
                    <a:pt x="6552" y="8067"/>
                  </a:cubicBezTo>
                  <a:close/>
                  <a:moveTo>
                    <a:pt x="1913" y="4477"/>
                  </a:moveTo>
                  <a:cubicBezTo>
                    <a:pt x="1913" y="4489"/>
                    <a:pt x="1926" y="4502"/>
                    <a:pt x="1926" y="4508"/>
                  </a:cubicBezTo>
                  <a:cubicBezTo>
                    <a:pt x="1951" y="4566"/>
                    <a:pt x="1977" y="4654"/>
                    <a:pt x="2040" y="4680"/>
                  </a:cubicBezTo>
                  <a:cubicBezTo>
                    <a:pt x="2044" y="4681"/>
                    <a:pt x="2047" y="4682"/>
                    <a:pt x="2050" y="4682"/>
                  </a:cubicBezTo>
                  <a:cubicBezTo>
                    <a:pt x="2065" y="4682"/>
                    <a:pt x="2078" y="4670"/>
                    <a:pt x="2078" y="4654"/>
                  </a:cubicBezTo>
                  <a:cubicBezTo>
                    <a:pt x="2097" y="4674"/>
                    <a:pt x="2123" y="4693"/>
                    <a:pt x="2142" y="4705"/>
                  </a:cubicBezTo>
                  <a:cubicBezTo>
                    <a:pt x="2148" y="5023"/>
                    <a:pt x="2218" y="5328"/>
                    <a:pt x="2352" y="5614"/>
                  </a:cubicBezTo>
                  <a:cubicBezTo>
                    <a:pt x="2377" y="5684"/>
                    <a:pt x="2415" y="5748"/>
                    <a:pt x="2447" y="5817"/>
                  </a:cubicBezTo>
                  <a:cubicBezTo>
                    <a:pt x="2485" y="6497"/>
                    <a:pt x="2917" y="7139"/>
                    <a:pt x="3502" y="7482"/>
                  </a:cubicBezTo>
                  <a:cubicBezTo>
                    <a:pt x="3584" y="7533"/>
                    <a:pt x="3673" y="7578"/>
                    <a:pt x="3762" y="7616"/>
                  </a:cubicBezTo>
                  <a:cubicBezTo>
                    <a:pt x="3851" y="7660"/>
                    <a:pt x="3947" y="7692"/>
                    <a:pt x="4042" y="7698"/>
                  </a:cubicBezTo>
                  <a:cubicBezTo>
                    <a:pt x="4067" y="7698"/>
                    <a:pt x="4086" y="7679"/>
                    <a:pt x="4086" y="7660"/>
                  </a:cubicBezTo>
                  <a:cubicBezTo>
                    <a:pt x="4322" y="7819"/>
                    <a:pt x="4576" y="7946"/>
                    <a:pt x="4849" y="8029"/>
                  </a:cubicBezTo>
                  <a:cubicBezTo>
                    <a:pt x="4881" y="8054"/>
                    <a:pt x="4919" y="8073"/>
                    <a:pt x="4951" y="8099"/>
                  </a:cubicBezTo>
                  <a:lnTo>
                    <a:pt x="5186" y="8245"/>
                  </a:lnTo>
                  <a:cubicBezTo>
                    <a:pt x="5345" y="8340"/>
                    <a:pt x="5497" y="8436"/>
                    <a:pt x="5662" y="8518"/>
                  </a:cubicBezTo>
                  <a:cubicBezTo>
                    <a:pt x="5821" y="8614"/>
                    <a:pt x="5987" y="8690"/>
                    <a:pt x="6164" y="8741"/>
                  </a:cubicBezTo>
                  <a:cubicBezTo>
                    <a:pt x="6219" y="8759"/>
                    <a:pt x="6274" y="8769"/>
                    <a:pt x="6330" y="8769"/>
                  </a:cubicBezTo>
                  <a:cubicBezTo>
                    <a:pt x="6425" y="8769"/>
                    <a:pt x="6519" y="8742"/>
                    <a:pt x="6603" y="8690"/>
                  </a:cubicBezTo>
                  <a:cubicBezTo>
                    <a:pt x="6660" y="8645"/>
                    <a:pt x="6698" y="8582"/>
                    <a:pt x="6717" y="8512"/>
                  </a:cubicBezTo>
                  <a:cubicBezTo>
                    <a:pt x="6755" y="8601"/>
                    <a:pt x="6800" y="8690"/>
                    <a:pt x="6838" y="8779"/>
                  </a:cubicBezTo>
                  <a:cubicBezTo>
                    <a:pt x="6933" y="8969"/>
                    <a:pt x="7041" y="9160"/>
                    <a:pt x="7149" y="9344"/>
                  </a:cubicBezTo>
                  <a:lnTo>
                    <a:pt x="7111" y="9344"/>
                  </a:lnTo>
                  <a:cubicBezTo>
                    <a:pt x="7067" y="9338"/>
                    <a:pt x="7016" y="9332"/>
                    <a:pt x="6972" y="9325"/>
                  </a:cubicBezTo>
                  <a:cubicBezTo>
                    <a:pt x="6876" y="9306"/>
                    <a:pt x="6775" y="9274"/>
                    <a:pt x="6686" y="9236"/>
                  </a:cubicBezTo>
                  <a:cubicBezTo>
                    <a:pt x="6501" y="9166"/>
                    <a:pt x="6330" y="9071"/>
                    <a:pt x="6171" y="8944"/>
                  </a:cubicBezTo>
                  <a:cubicBezTo>
                    <a:pt x="6167" y="8940"/>
                    <a:pt x="6163" y="8939"/>
                    <a:pt x="6160" y="8939"/>
                  </a:cubicBezTo>
                  <a:cubicBezTo>
                    <a:pt x="6144" y="8939"/>
                    <a:pt x="6130" y="8967"/>
                    <a:pt x="6145" y="8982"/>
                  </a:cubicBezTo>
                  <a:cubicBezTo>
                    <a:pt x="6292" y="9128"/>
                    <a:pt x="6463" y="9243"/>
                    <a:pt x="6647" y="9332"/>
                  </a:cubicBezTo>
                  <a:cubicBezTo>
                    <a:pt x="6736" y="9376"/>
                    <a:pt x="6838" y="9408"/>
                    <a:pt x="6933" y="9433"/>
                  </a:cubicBezTo>
                  <a:cubicBezTo>
                    <a:pt x="6984" y="9446"/>
                    <a:pt x="7035" y="9459"/>
                    <a:pt x="7086" y="9465"/>
                  </a:cubicBezTo>
                  <a:cubicBezTo>
                    <a:pt x="7110" y="9469"/>
                    <a:pt x="7135" y="9474"/>
                    <a:pt x="7158" y="9474"/>
                  </a:cubicBezTo>
                  <a:cubicBezTo>
                    <a:pt x="7177" y="9474"/>
                    <a:pt x="7196" y="9470"/>
                    <a:pt x="7213" y="9459"/>
                  </a:cubicBezTo>
                  <a:cubicBezTo>
                    <a:pt x="7226" y="9471"/>
                    <a:pt x="7232" y="9490"/>
                    <a:pt x="7245" y="9503"/>
                  </a:cubicBezTo>
                  <a:cubicBezTo>
                    <a:pt x="7277" y="9554"/>
                    <a:pt x="7308" y="9605"/>
                    <a:pt x="7340" y="9656"/>
                  </a:cubicBezTo>
                  <a:cubicBezTo>
                    <a:pt x="7327" y="9656"/>
                    <a:pt x="7321" y="9656"/>
                    <a:pt x="7315" y="9662"/>
                  </a:cubicBezTo>
                  <a:cubicBezTo>
                    <a:pt x="7283" y="9675"/>
                    <a:pt x="7251" y="9694"/>
                    <a:pt x="7219" y="9707"/>
                  </a:cubicBezTo>
                  <a:cubicBezTo>
                    <a:pt x="7188" y="9713"/>
                    <a:pt x="7156" y="9726"/>
                    <a:pt x="7124" y="9726"/>
                  </a:cubicBezTo>
                  <a:lnTo>
                    <a:pt x="7105" y="9726"/>
                  </a:lnTo>
                  <a:cubicBezTo>
                    <a:pt x="7073" y="9732"/>
                    <a:pt x="7035" y="9738"/>
                    <a:pt x="7003" y="9745"/>
                  </a:cubicBezTo>
                  <a:lnTo>
                    <a:pt x="6921" y="9745"/>
                  </a:lnTo>
                  <a:cubicBezTo>
                    <a:pt x="6908" y="9751"/>
                    <a:pt x="6895" y="9757"/>
                    <a:pt x="6889" y="9776"/>
                  </a:cubicBezTo>
                  <a:cubicBezTo>
                    <a:pt x="6844" y="9789"/>
                    <a:pt x="6794" y="9796"/>
                    <a:pt x="6743" y="9808"/>
                  </a:cubicBezTo>
                  <a:cubicBezTo>
                    <a:pt x="6616" y="9834"/>
                    <a:pt x="6489" y="9846"/>
                    <a:pt x="6361" y="9846"/>
                  </a:cubicBezTo>
                  <a:lnTo>
                    <a:pt x="6355" y="9846"/>
                  </a:lnTo>
                  <a:cubicBezTo>
                    <a:pt x="6368" y="9821"/>
                    <a:pt x="6349" y="9789"/>
                    <a:pt x="6317" y="9789"/>
                  </a:cubicBezTo>
                  <a:cubicBezTo>
                    <a:pt x="6234" y="9802"/>
                    <a:pt x="6145" y="9815"/>
                    <a:pt x="6056" y="9827"/>
                  </a:cubicBezTo>
                  <a:lnTo>
                    <a:pt x="5987" y="9815"/>
                  </a:lnTo>
                  <a:cubicBezTo>
                    <a:pt x="5923" y="9808"/>
                    <a:pt x="5866" y="9796"/>
                    <a:pt x="5802" y="9776"/>
                  </a:cubicBezTo>
                  <a:cubicBezTo>
                    <a:pt x="5764" y="9762"/>
                    <a:pt x="5722" y="9755"/>
                    <a:pt x="5680" y="9755"/>
                  </a:cubicBezTo>
                  <a:cubicBezTo>
                    <a:pt x="5666" y="9755"/>
                    <a:pt x="5651" y="9756"/>
                    <a:pt x="5637" y="9757"/>
                  </a:cubicBezTo>
                  <a:cubicBezTo>
                    <a:pt x="5631" y="9757"/>
                    <a:pt x="5624" y="9770"/>
                    <a:pt x="5631" y="9776"/>
                  </a:cubicBezTo>
                  <a:cubicBezTo>
                    <a:pt x="5662" y="9815"/>
                    <a:pt x="5707" y="9846"/>
                    <a:pt x="5758" y="9853"/>
                  </a:cubicBezTo>
                  <a:lnTo>
                    <a:pt x="5713" y="9853"/>
                  </a:lnTo>
                  <a:cubicBezTo>
                    <a:pt x="5679" y="9854"/>
                    <a:pt x="5646" y="9854"/>
                    <a:pt x="5612" y="9854"/>
                  </a:cubicBezTo>
                  <a:cubicBezTo>
                    <a:pt x="5442" y="9854"/>
                    <a:pt x="5273" y="9841"/>
                    <a:pt x="5103" y="9815"/>
                  </a:cubicBezTo>
                  <a:cubicBezTo>
                    <a:pt x="4811" y="9764"/>
                    <a:pt x="4531" y="9675"/>
                    <a:pt x="4264" y="9541"/>
                  </a:cubicBezTo>
                  <a:cubicBezTo>
                    <a:pt x="4255" y="9523"/>
                    <a:pt x="4239" y="9511"/>
                    <a:pt x="4224" y="9511"/>
                  </a:cubicBezTo>
                  <a:cubicBezTo>
                    <a:pt x="4218" y="9511"/>
                    <a:pt x="4212" y="9513"/>
                    <a:pt x="4207" y="9516"/>
                  </a:cubicBezTo>
                  <a:cubicBezTo>
                    <a:pt x="4125" y="9465"/>
                    <a:pt x="4048" y="9421"/>
                    <a:pt x="3972" y="9376"/>
                  </a:cubicBezTo>
                  <a:lnTo>
                    <a:pt x="3978" y="9376"/>
                  </a:lnTo>
                  <a:lnTo>
                    <a:pt x="3933" y="9349"/>
                  </a:lnTo>
                  <a:lnTo>
                    <a:pt x="3933" y="9349"/>
                  </a:lnTo>
                  <a:cubicBezTo>
                    <a:pt x="3998" y="9386"/>
                    <a:pt x="4068" y="9402"/>
                    <a:pt x="4137" y="9402"/>
                  </a:cubicBezTo>
                  <a:cubicBezTo>
                    <a:pt x="4156" y="9402"/>
                    <a:pt x="4169" y="9376"/>
                    <a:pt x="4156" y="9363"/>
                  </a:cubicBezTo>
                  <a:cubicBezTo>
                    <a:pt x="4093" y="9306"/>
                    <a:pt x="4023" y="9268"/>
                    <a:pt x="3940" y="9243"/>
                  </a:cubicBezTo>
                  <a:cubicBezTo>
                    <a:pt x="3864" y="9205"/>
                    <a:pt x="3788" y="9160"/>
                    <a:pt x="3718" y="9109"/>
                  </a:cubicBezTo>
                  <a:cubicBezTo>
                    <a:pt x="3572" y="9020"/>
                    <a:pt x="3438" y="8906"/>
                    <a:pt x="3311" y="8785"/>
                  </a:cubicBezTo>
                  <a:cubicBezTo>
                    <a:pt x="3307" y="8781"/>
                    <a:pt x="3301" y="8779"/>
                    <a:pt x="3295" y="8779"/>
                  </a:cubicBezTo>
                  <a:cubicBezTo>
                    <a:pt x="3284" y="8779"/>
                    <a:pt x="3273" y="8786"/>
                    <a:pt x="3273" y="8798"/>
                  </a:cubicBezTo>
                  <a:cubicBezTo>
                    <a:pt x="3222" y="8753"/>
                    <a:pt x="3178" y="8715"/>
                    <a:pt x="3127" y="8671"/>
                  </a:cubicBezTo>
                  <a:cubicBezTo>
                    <a:pt x="3013" y="8563"/>
                    <a:pt x="2904" y="8448"/>
                    <a:pt x="2803" y="8328"/>
                  </a:cubicBezTo>
                  <a:cubicBezTo>
                    <a:pt x="2593" y="8080"/>
                    <a:pt x="2428" y="7806"/>
                    <a:pt x="2294" y="7514"/>
                  </a:cubicBezTo>
                  <a:cubicBezTo>
                    <a:pt x="2212" y="7355"/>
                    <a:pt x="2148" y="7184"/>
                    <a:pt x="2091" y="7012"/>
                  </a:cubicBezTo>
                  <a:cubicBezTo>
                    <a:pt x="2089" y="7002"/>
                    <a:pt x="2081" y="6998"/>
                    <a:pt x="2072" y="6998"/>
                  </a:cubicBezTo>
                  <a:cubicBezTo>
                    <a:pt x="2057" y="6998"/>
                    <a:pt x="2040" y="7009"/>
                    <a:pt x="2040" y="7025"/>
                  </a:cubicBezTo>
                  <a:cubicBezTo>
                    <a:pt x="2047" y="7057"/>
                    <a:pt x="2059" y="7107"/>
                    <a:pt x="2072" y="7146"/>
                  </a:cubicBezTo>
                  <a:cubicBezTo>
                    <a:pt x="2040" y="7082"/>
                    <a:pt x="2015" y="7018"/>
                    <a:pt x="1989" y="6955"/>
                  </a:cubicBezTo>
                  <a:cubicBezTo>
                    <a:pt x="1913" y="6758"/>
                    <a:pt x="1856" y="6555"/>
                    <a:pt x="1811" y="6351"/>
                  </a:cubicBezTo>
                  <a:cubicBezTo>
                    <a:pt x="1729" y="5938"/>
                    <a:pt x="1716" y="5519"/>
                    <a:pt x="1780" y="5106"/>
                  </a:cubicBezTo>
                  <a:cubicBezTo>
                    <a:pt x="1805" y="4896"/>
                    <a:pt x="1856" y="4686"/>
                    <a:pt x="1913" y="4477"/>
                  </a:cubicBezTo>
                  <a:close/>
                  <a:moveTo>
                    <a:pt x="9361" y="8798"/>
                  </a:moveTo>
                  <a:cubicBezTo>
                    <a:pt x="9431" y="8849"/>
                    <a:pt x="9501" y="8906"/>
                    <a:pt x="9577" y="8963"/>
                  </a:cubicBezTo>
                  <a:lnTo>
                    <a:pt x="10009" y="9281"/>
                  </a:lnTo>
                  <a:cubicBezTo>
                    <a:pt x="10073" y="9332"/>
                    <a:pt x="10149" y="9382"/>
                    <a:pt x="10213" y="9440"/>
                  </a:cubicBezTo>
                  <a:cubicBezTo>
                    <a:pt x="10276" y="9478"/>
                    <a:pt x="10327" y="9535"/>
                    <a:pt x="10365" y="9599"/>
                  </a:cubicBezTo>
                  <a:cubicBezTo>
                    <a:pt x="10397" y="9675"/>
                    <a:pt x="10403" y="9751"/>
                    <a:pt x="10384" y="9827"/>
                  </a:cubicBezTo>
                  <a:cubicBezTo>
                    <a:pt x="10378" y="9859"/>
                    <a:pt x="10371" y="9897"/>
                    <a:pt x="10365" y="9935"/>
                  </a:cubicBezTo>
                  <a:cubicBezTo>
                    <a:pt x="10365" y="9942"/>
                    <a:pt x="10359" y="9948"/>
                    <a:pt x="10359" y="9948"/>
                  </a:cubicBezTo>
                  <a:lnTo>
                    <a:pt x="9939" y="9459"/>
                  </a:lnTo>
                  <a:cubicBezTo>
                    <a:pt x="9749" y="9236"/>
                    <a:pt x="9552" y="9020"/>
                    <a:pt x="9361" y="8798"/>
                  </a:cubicBezTo>
                  <a:close/>
                  <a:moveTo>
                    <a:pt x="3492" y="10257"/>
                  </a:moveTo>
                  <a:cubicBezTo>
                    <a:pt x="3521" y="10257"/>
                    <a:pt x="3551" y="10261"/>
                    <a:pt x="3578" y="10266"/>
                  </a:cubicBezTo>
                  <a:cubicBezTo>
                    <a:pt x="3591" y="10272"/>
                    <a:pt x="3610" y="10278"/>
                    <a:pt x="3629" y="10285"/>
                  </a:cubicBezTo>
                  <a:lnTo>
                    <a:pt x="3591" y="10329"/>
                  </a:lnTo>
                  <a:cubicBezTo>
                    <a:pt x="3546" y="10317"/>
                    <a:pt x="3502" y="10310"/>
                    <a:pt x="3457" y="10310"/>
                  </a:cubicBezTo>
                  <a:lnTo>
                    <a:pt x="3305" y="10310"/>
                  </a:lnTo>
                  <a:cubicBezTo>
                    <a:pt x="3318" y="10304"/>
                    <a:pt x="3324" y="10298"/>
                    <a:pt x="3337" y="10298"/>
                  </a:cubicBezTo>
                  <a:lnTo>
                    <a:pt x="3343" y="10291"/>
                  </a:lnTo>
                  <a:cubicBezTo>
                    <a:pt x="3375" y="10278"/>
                    <a:pt x="3419" y="10266"/>
                    <a:pt x="3457" y="10259"/>
                  </a:cubicBezTo>
                  <a:cubicBezTo>
                    <a:pt x="3469" y="10258"/>
                    <a:pt x="3480" y="10257"/>
                    <a:pt x="3492" y="10257"/>
                  </a:cubicBezTo>
                  <a:close/>
                  <a:moveTo>
                    <a:pt x="3386" y="10629"/>
                  </a:moveTo>
                  <a:cubicBezTo>
                    <a:pt x="3430" y="10629"/>
                    <a:pt x="3474" y="10637"/>
                    <a:pt x="3515" y="10653"/>
                  </a:cubicBezTo>
                  <a:cubicBezTo>
                    <a:pt x="3528" y="10663"/>
                    <a:pt x="3542" y="10672"/>
                    <a:pt x="3559" y="10679"/>
                  </a:cubicBezTo>
                  <a:lnTo>
                    <a:pt x="3559" y="10679"/>
                  </a:lnTo>
                  <a:cubicBezTo>
                    <a:pt x="3489" y="10678"/>
                    <a:pt x="3419" y="10672"/>
                    <a:pt x="3349" y="10672"/>
                  </a:cubicBezTo>
                  <a:lnTo>
                    <a:pt x="3197" y="10672"/>
                  </a:lnTo>
                  <a:cubicBezTo>
                    <a:pt x="3216" y="10660"/>
                    <a:pt x="3241" y="10653"/>
                    <a:pt x="3267" y="10647"/>
                  </a:cubicBezTo>
                  <a:cubicBezTo>
                    <a:pt x="3306" y="10635"/>
                    <a:pt x="3346" y="10629"/>
                    <a:pt x="3386" y="10629"/>
                  </a:cubicBezTo>
                  <a:close/>
                  <a:moveTo>
                    <a:pt x="3642" y="10653"/>
                  </a:moveTo>
                  <a:cubicBezTo>
                    <a:pt x="3648" y="10666"/>
                    <a:pt x="3648" y="10679"/>
                    <a:pt x="3654" y="10685"/>
                  </a:cubicBezTo>
                  <a:lnTo>
                    <a:pt x="3616" y="10685"/>
                  </a:lnTo>
                  <a:cubicBezTo>
                    <a:pt x="3629" y="10679"/>
                    <a:pt x="3642" y="10666"/>
                    <a:pt x="3642" y="10653"/>
                  </a:cubicBezTo>
                  <a:close/>
                  <a:moveTo>
                    <a:pt x="2942" y="167"/>
                  </a:moveTo>
                  <a:lnTo>
                    <a:pt x="2942" y="167"/>
                  </a:lnTo>
                  <a:cubicBezTo>
                    <a:pt x="2885" y="186"/>
                    <a:pt x="2829" y="211"/>
                    <a:pt x="2777" y="232"/>
                  </a:cubicBezTo>
                  <a:cubicBezTo>
                    <a:pt x="2638" y="276"/>
                    <a:pt x="2504" y="333"/>
                    <a:pt x="2383" y="409"/>
                  </a:cubicBezTo>
                  <a:cubicBezTo>
                    <a:pt x="2362" y="420"/>
                    <a:pt x="2377" y="444"/>
                    <a:pt x="2393" y="444"/>
                  </a:cubicBezTo>
                  <a:cubicBezTo>
                    <a:pt x="2396" y="444"/>
                    <a:pt x="2399" y="443"/>
                    <a:pt x="2402" y="441"/>
                  </a:cubicBezTo>
                  <a:lnTo>
                    <a:pt x="2472" y="416"/>
                  </a:lnTo>
                  <a:cubicBezTo>
                    <a:pt x="2472" y="431"/>
                    <a:pt x="2484" y="445"/>
                    <a:pt x="2495" y="445"/>
                  </a:cubicBezTo>
                  <a:cubicBezTo>
                    <a:pt x="2498" y="445"/>
                    <a:pt x="2501" y="444"/>
                    <a:pt x="2504" y="441"/>
                  </a:cubicBezTo>
                  <a:cubicBezTo>
                    <a:pt x="2574" y="403"/>
                    <a:pt x="2644" y="371"/>
                    <a:pt x="2714" y="340"/>
                  </a:cubicBezTo>
                  <a:cubicBezTo>
                    <a:pt x="2957" y="262"/>
                    <a:pt x="3209" y="224"/>
                    <a:pt x="3462" y="224"/>
                  </a:cubicBezTo>
                  <a:cubicBezTo>
                    <a:pt x="3703" y="224"/>
                    <a:pt x="3946" y="258"/>
                    <a:pt x="4182" y="327"/>
                  </a:cubicBezTo>
                  <a:cubicBezTo>
                    <a:pt x="4142" y="324"/>
                    <a:pt x="4102" y="322"/>
                    <a:pt x="4063" y="322"/>
                  </a:cubicBezTo>
                  <a:cubicBezTo>
                    <a:pt x="3944" y="322"/>
                    <a:pt x="3826" y="336"/>
                    <a:pt x="3712" y="365"/>
                  </a:cubicBezTo>
                  <a:cubicBezTo>
                    <a:pt x="3688" y="371"/>
                    <a:pt x="3692" y="410"/>
                    <a:pt x="3713" y="410"/>
                  </a:cubicBezTo>
                  <a:cubicBezTo>
                    <a:pt x="3715" y="410"/>
                    <a:pt x="3716" y="410"/>
                    <a:pt x="3718" y="409"/>
                  </a:cubicBezTo>
                  <a:cubicBezTo>
                    <a:pt x="3803" y="397"/>
                    <a:pt x="3888" y="391"/>
                    <a:pt x="3973" y="391"/>
                  </a:cubicBezTo>
                  <a:cubicBezTo>
                    <a:pt x="4244" y="391"/>
                    <a:pt x="4512" y="452"/>
                    <a:pt x="4754" y="568"/>
                  </a:cubicBezTo>
                  <a:cubicBezTo>
                    <a:pt x="4862" y="632"/>
                    <a:pt x="4970" y="702"/>
                    <a:pt x="5071" y="772"/>
                  </a:cubicBezTo>
                  <a:cubicBezTo>
                    <a:pt x="5180" y="854"/>
                    <a:pt x="5268" y="950"/>
                    <a:pt x="5351" y="1058"/>
                  </a:cubicBezTo>
                  <a:cubicBezTo>
                    <a:pt x="5408" y="1134"/>
                    <a:pt x="5465" y="1217"/>
                    <a:pt x="5510" y="1299"/>
                  </a:cubicBezTo>
                  <a:cubicBezTo>
                    <a:pt x="5408" y="1159"/>
                    <a:pt x="5275" y="1039"/>
                    <a:pt x="5129" y="937"/>
                  </a:cubicBezTo>
                  <a:cubicBezTo>
                    <a:pt x="5125" y="935"/>
                    <a:pt x="5121" y="934"/>
                    <a:pt x="5117" y="934"/>
                  </a:cubicBezTo>
                  <a:cubicBezTo>
                    <a:pt x="5096" y="934"/>
                    <a:pt x="5082" y="959"/>
                    <a:pt x="5103" y="975"/>
                  </a:cubicBezTo>
                  <a:cubicBezTo>
                    <a:pt x="5199" y="1058"/>
                    <a:pt x="5288" y="1153"/>
                    <a:pt x="5364" y="1255"/>
                  </a:cubicBezTo>
                  <a:cubicBezTo>
                    <a:pt x="5186" y="1077"/>
                    <a:pt x="4957" y="943"/>
                    <a:pt x="4716" y="867"/>
                  </a:cubicBezTo>
                  <a:cubicBezTo>
                    <a:pt x="4713" y="867"/>
                    <a:pt x="4711" y="866"/>
                    <a:pt x="4709" y="866"/>
                  </a:cubicBezTo>
                  <a:cubicBezTo>
                    <a:pt x="4682" y="866"/>
                    <a:pt x="4667" y="906"/>
                    <a:pt x="4697" y="911"/>
                  </a:cubicBezTo>
                  <a:cubicBezTo>
                    <a:pt x="4957" y="1026"/>
                    <a:pt x="5192" y="1204"/>
                    <a:pt x="5377" y="1420"/>
                  </a:cubicBezTo>
                  <a:cubicBezTo>
                    <a:pt x="5453" y="1515"/>
                    <a:pt x="5523" y="1617"/>
                    <a:pt x="5580" y="1725"/>
                  </a:cubicBezTo>
                  <a:cubicBezTo>
                    <a:pt x="5567" y="1731"/>
                    <a:pt x="5561" y="1750"/>
                    <a:pt x="5561" y="1763"/>
                  </a:cubicBezTo>
                  <a:cubicBezTo>
                    <a:pt x="5599" y="1846"/>
                    <a:pt x="5624" y="1928"/>
                    <a:pt x="5643" y="2017"/>
                  </a:cubicBezTo>
                  <a:cubicBezTo>
                    <a:pt x="5561" y="1827"/>
                    <a:pt x="5453" y="1649"/>
                    <a:pt x="5326" y="1490"/>
                  </a:cubicBezTo>
                  <a:cubicBezTo>
                    <a:pt x="5320" y="1482"/>
                    <a:pt x="5313" y="1479"/>
                    <a:pt x="5307" y="1479"/>
                  </a:cubicBezTo>
                  <a:cubicBezTo>
                    <a:pt x="5292" y="1479"/>
                    <a:pt x="5280" y="1497"/>
                    <a:pt x="5294" y="1515"/>
                  </a:cubicBezTo>
                  <a:cubicBezTo>
                    <a:pt x="5408" y="1680"/>
                    <a:pt x="5504" y="1871"/>
                    <a:pt x="5567" y="2062"/>
                  </a:cubicBezTo>
                  <a:cubicBezTo>
                    <a:pt x="5586" y="2119"/>
                    <a:pt x="5599" y="2170"/>
                    <a:pt x="5612" y="2221"/>
                  </a:cubicBezTo>
                  <a:cubicBezTo>
                    <a:pt x="5605" y="2214"/>
                    <a:pt x="5599" y="2202"/>
                    <a:pt x="5586" y="2195"/>
                  </a:cubicBezTo>
                  <a:cubicBezTo>
                    <a:pt x="5581" y="2192"/>
                    <a:pt x="5576" y="2190"/>
                    <a:pt x="5571" y="2190"/>
                  </a:cubicBezTo>
                  <a:cubicBezTo>
                    <a:pt x="5558" y="2190"/>
                    <a:pt x="5548" y="2200"/>
                    <a:pt x="5548" y="2214"/>
                  </a:cubicBezTo>
                  <a:cubicBezTo>
                    <a:pt x="5554" y="2252"/>
                    <a:pt x="5567" y="2290"/>
                    <a:pt x="5586" y="2329"/>
                  </a:cubicBezTo>
                  <a:cubicBezTo>
                    <a:pt x="5599" y="2367"/>
                    <a:pt x="5612" y="2405"/>
                    <a:pt x="5618" y="2437"/>
                  </a:cubicBezTo>
                  <a:lnTo>
                    <a:pt x="5618" y="2449"/>
                  </a:lnTo>
                  <a:cubicBezTo>
                    <a:pt x="5586" y="2392"/>
                    <a:pt x="5542" y="2329"/>
                    <a:pt x="5504" y="2271"/>
                  </a:cubicBezTo>
                  <a:cubicBezTo>
                    <a:pt x="5408" y="2157"/>
                    <a:pt x="5307" y="2049"/>
                    <a:pt x="5192" y="1954"/>
                  </a:cubicBezTo>
                  <a:cubicBezTo>
                    <a:pt x="5187" y="1948"/>
                    <a:pt x="5181" y="1946"/>
                    <a:pt x="5176" y="1946"/>
                  </a:cubicBezTo>
                  <a:cubicBezTo>
                    <a:pt x="5158" y="1946"/>
                    <a:pt x="5147" y="1977"/>
                    <a:pt x="5167" y="1992"/>
                  </a:cubicBezTo>
                  <a:lnTo>
                    <a:pt x="5218" y="2049"/>
                  </a:lnTo>
                  <a:cubicBezTo>
                    <a:pt x="5160" y="1992"/>
                    <a:pt x="5097" y="1947"/>
                    <a:pt x="5033" y="1903"/>
                  </a:cubicBezTo>
                  <a:cubicBezTo>
                    <a:pt x="5028" y="1899"/>
                    <a:pt x="5023" y="1898"/>
                    <a:pt x="5019" y="1898"/>
                  </a:cubicBezTo>
                  <a:cubicBezTo>
                    <a:pt x="5000" y="1898"/>
                    <a:pt x="4987" y="1924"/>
                    <a:pt x="5008" y="1935"/>
                  </a:cubicBezTo>
                  <a:lnTo>
                    <a:pt x="5033" y="1960"/>
                  </a:lnTo>
                  <a:cubicBezTo>
                    <a:pt x="4932" y="1896"/>
                    <a:pt x="4824" y="1846"/>
                    <a:pt x="4709" y="1820"/>
                  </a:cubicBezTo>
                  <a:cubicBezTo>
                    <a:pt x="4708" y="1820"/>
                    <a:pt x="4706" y="1820"/>
                    <a:pt x="4704" y="1820"/>
                  </a:cubicBezTo>
                  <a:cubicBezTo>
                    <a:pt x="4682" y="1820"/>
                    <a:pt x="4673" y="1859"/>
                    <a:pt x="4697" y="1865"/>
                  </a:cubicBezTo>
                  <a:cubicBezTo>
                    <a:pt x="4760" y="1890"/>
                    <a:pt x="4824" y="1922"/>
                    <a:pt x="4881" y="1960"/>
                  </a:cubicBezTo>
                  <a:cubicBezTo>
                    <a:pt x="4811" y="1935"/>
                    <a:pt x="4741" y="1922"/>
                    <a:pt x="4671" y="1909"/>
                  </a:cubicBezTo>
                  <a:cubicBezTo>
                    <a:pt x="4597" y="1900"/>
                    <a:pt x="4522" y="1894"/>
                    <a:pt x="4445" y="1894"/>
                  </a:cubicBezTo>
                  <a:cubicBezTo>
                    <a:pt x="4417" y="1894"/>
                    <a:pt x="4389" y="1895"/>
                    <a:pt x="4360" y="1896"/>
                  </a:cubicBezTo>
                  <a:cubicBezTo>
                    <a:pt x="4252" y="1909"/>
                    <a:pt x="4144" y="1935"/>
                    <a:pt x="4042" y="1979"/>
                  </a:cubicBezTo>
                  <a:cubicBezTo>
                    <a:pt x="4019" y="1991"/>
                    <a:pt x="4028" y="2024"/>
                    <a:pt x="4049" y="2024"/>
                  </a:cubicBezTo>
                  <a:cubicBezTo>
                    <a:pt x="4051" y="2024"/>
                    <a:pt x="4053" y="2024"/>
                    <a:pt x="4055" y="2024"/>
                  </a:cubicBezTo>
                  <a:cubicBezTo>
                    <a:pt x="4178" y="1992"/>
                    <a:pt x="4305" y="1977"/>
                    <a:pt x="4430" y="1977"/>
                  </a:cubicBezTo>
                  <a:cubicBezTo>
                    <a:pt x="4504" y="1977"/>
                    <a:pt x="4579" y="1982"/>
                    <a:pt x="4652" y="1992"/>
                  </a:cubicBezTo>
                  <a:cubicBezTo>
                    <a:pt x="4747" y="2011"/>
                    <a:pt x="4843" y="2036"/>
                    <a:pt x="4938" y="2074"/>
                  </a:cubicBezTo>
                  <a:cubicBezTo>
                    <a:pt x="5008" y="2106"/>
                    <a:pt x="5078" y="2144"/>
                    <a:pt x="5154" y="2176"/>
                  </a:cubicBezTo>
                  <a:cubicBezTo>
                    <a:pt x="5186" y="2208"/>
                    <a:pt x="5211" y="2246"/>
                    <a:pt x="5243" y="2284"/>
                  </a:cubicBezTo>
                  <a:cubicBezTo>
                    <a:pt x="5281" y="2348"/>
                    <a:pt x="5326" y="2411"/>
                    <a:pt x="5377" y="2468"/>
                  </a:cubicBezTo>
                  <a:cubicBezTo>
                    <a:pt x="5381" y="2470"/>
                    <a:pt x="5386" y="2471"/>
                    <a:pt x="5391" y="2471"/>
                  </a:cubicBezTo>
                  <a:cubicBezTo>
                    <a:pt x="5404" y="2471"/>
                    <a:pt x="5415" y="2464"/>
                    <a:pt x="5415" y="2449"/>
                  </a:cubicBezTo>
                  <a:cubicBezTo>
                    <a:pt x="5415" y="2418"/>
                    <a:pt x="5408" y="2386"/>
                    <a:pt x="5396" y="2360"/>
                  </a:cubicBezTo>
                  <a:lnTo>
                    <a:pt x="5396" y="2360"/>
                  </a:lnTo>
                  <a:lnTo>
                    <a:pt x="5434" y="2411"/>
                  </a:lnTo>
                  <a:lnTo>
                    <a:pt x="5491" y="2500"/>
                  </a:lnTo>
                  <a:cubicBezTo>
                    <a:pt x="5510" y="2526"/>
                    <a:pt x="5529" y="2564"/>
                    <a:pt x="5561" y="2570"/>
                  </a:cubicBezTo>
                  <a:cubicBezTo>
                    <a:pt x="5567" y="2570"/>
                    <a:pt x="5574" y="2564"/>
                    <a:pt x="5580" y="2557"/>
                  </a:cubicBezTo>
                  <a:cubicBezTo>
                    <a:pt x="5580" y="2551"/>
                    <a:pt x="5580" y="2538"/>
                    <a:pt x="5580" y="2532"/>
                  </a:cubicBezTo>
                  <a:cubicBezTo>
                    <a:pt x="5605" y="2583"/>
                    <a:pt x="5637" y="2634"/>
                    <a:pt x="5656" y="2684"/>
                  </a:cubicBezTo>
                  <a:cubicBezTo>
                    <a:pt x="5664" y="2705"/>
                    <a:pt x="5681" y="2714"/>
                    <a:pt x="5698" y="2714"/>
                  </a:cubicBezTo>
                  <a:cubicBezTo>
                    <a:pt x="5723" y="2714"/>
                    <a:pt x="5746" y="2695"/>
                    <a:pt x="5739" y="2665"/>
                  </a:cubicBezTo>
                  <a:lnTo>
                    <a:pt x="5739" y="2653"/>
                  </a:lnTo>
                  <a:cubicBezTo>
                    <a:pt x="5745" y="2653"/>
                    <a:pt x="5758" y="2646"/>
                    <a:pt x="5764" y="2640"/>
                  </a:cubicBezTo>
                  <a:lnTo>
                    <a:pt x="5821" y="2710"/>
                  </a:lnTo>
                  <a:cubicBezTo>
                    <a:pt x="5872" y="2773"/>
                    <a:pt x="5923" y="2837"/>
                    <a:pt x="5967" y="2907"/>
                  </a:cubicBezTo>
                  <a:cubicBezTo>
                    <a:pt x="6018" y="2970"/>
                    <a:pt x="6063" y="3040"/>
                    <a:pt x="6101" y="3110"/>
                  </a:cubicBezTo>
                  <a:cubicBezTo>
                    <a:pt x="6145" y="3180"/>
                    <a:pt x="6190" y="3250"/>
                    <a:pt x="6234" y="3314"/>
                  </a:cubicBezTo>
                  <a:cubicBezTo>
                    <a:pt x="6241" y="3323"/>
                    <a:pt x="6250" y="3328"/>
                    <a:pt x="6260" y="3328"/>
                  </a:cubicBezTo>
                  <a:cubicBezTo>
                    <a:pt x="6269" y="3328"/>
                    <a:pt x="6279" y="3323"/>
                    <a:pt x="6285" y="3314"/>
                  </a:cubicBezTo>
                  <a:cubicBezTo>
                    <a:pt x="6323" y="3396"/>
                    <a:pt x="6355" y="3466"/>
                    <a:pt x="6387" y="3549"/>
                  </a:cubicBezTo>
                  <a:cubicBezTo>
                    <a:pt x="6431" y="3657"/>
                    <a:pt x="6463" y="3765"/>
                    <a:pt x="6501" y="3873"/>
                  </a:cubicBezTo>
                  <a:cubicBezTo>
                    <a:pt x="6527" y="3987"/>
                    <a:pt x="6558" y="4095"/>
                    <a:pt x="6609" y="4203"/>
                  </a:cubicBezTo>
                  <a:cubicBezTo>
                    <a:pt x="6614" y="4210"/>
                    <a:pt x="6621" y="4213"/>
                    <a:pt x="6627" y="4213"/>
                  </a:cubicBezTo>
                  <a:cubicBezTo>
                    <a:pt x="6640" y="4213"/>
                    <a:pt x="6654" y="4203"/>
                    <a:pt x="6654" y="4191"/>
                  </a:cubicBezTo>
                  <a:cubicBezTo>
                    <a:pt x="6659" y="4185"/>
                    <a:pt x="6660" y="4179"/>
                    <a:pt x="6656" y="4174"/>
                  </a:cubicBezTo>
                  <a:lnTo>
                    <a:pt x="6656" y="4174"/>
                  </a:lnTo>
                  <a:lnTo>
                    <a:pt x="6705" y="4229"/>
                  </a:lnTo>
                  <a:lnTo>
                    <a:pt x="6768" y="4292"/>
                  </a:lnTo>
                  <a:cubicBezTo>
                    <a:pt x="6787" y="4311"/>
                    <a:pt x="6813" y="4337"/>
                    <a:pt x="6838" y="4349"/>
                  </a:cubicBezTo>
                  <a:lnTo>
                    <a:pt x="6844" y="4349"/>
                  </a:lnTo>
                  <a:cubicBezTo>
                    <a:pt x="6984" y="4489"/>
                    <a:pt x="7124" y="4623"/>
                    <a:pt x="7251" y="4769"/>
                  </a:cubicBezTo>
                  <a:cubicBezTo>
                    <a:pt x="7423" y="4960"/>
                    <a:pt x="7582" y="5157"/>
                    <a:pt x="7728" y="5366"/>
                  </a:cubicBezTo>
                  <a:cubicBezTo>
                    <a:pt x="7880" y="5576"/>
                    <a:pt x="8020" y="5798"/>
                    <a:pt x="8141" y="6033"/>
                  </a:cubicBezTo>
                  <a:cubicBezTo>
                    <a:pt x="8211" y="6148"/>
                    <a:pt x="8255" y="6275"/>
                    <a:pt x="8281" y="6402"/>
                  </a:cubicBezTo>
                  <a:cubicBezTo>
                    <a:pt x="8287" y="6447"/>
                    <a:pt x="8281" y="6491"/>
                    <a:pt x="8262" y="6523"/>
                  </a:cubicBezTo>
                  <a:cubicBezTo>
                    <a:pt x="8251" y="6536"/>
                    <a:pt x="8239" y="6542"/>
                    <a:pt x="8225" y="6542"/>
                  </a:cubicBezTo>
                  <a:cubicBezTo>
                    <a:pt x="8189" y="6542"/>
                    <a:pt x="8145" y="6502"/>
                    <a:pt x="8122" y="6478"/>
                  </a:cubicBezTo>
                  <a:cubicBezTo>
                    <a:pt x="8001" y="6383"/>
                    <a:pt x="7893" y="6281"/>
                    <a:pt x="7785" y="6167"/>
                  </a:cubicBezTo>
                  <a:cubicBezTo>
                    <a:pt x="7677" y="6059"/>
                    <a:pt x="7575" y="5938"/>
                    <a:pt x="7461" y="5830"/>
                  </a:cubicBezTo>
                  <a:cubicBezTo>
                    <a:pt x="7456" y="5826"/>
                    <a:pt x="7449" y="5824"/>
                    <a:pt x="7443" y="5824"/>
                  </a:cubicBezTo>
                  <a:cubicBezTo>
                    <a:pt x="7419" y="5824"/>
                    <a:pt x="7394" y="5849"/>
                    <a:pt x="7404" y="5875"/>
                  </a:cubicBezTo>
                  <a:cubicBezTo>
                    <a:pt x="7486" y="6002"/>
                    <a:pt x="7575" y="6122"/>
                    <a:pt x="7683" y="6224"/>
                  </a:cubicBezTo>
                  <a:cubicBezTo>
                    <a:pt x="7785" y="6332"/>
                    <a:pt x="7893" y="6434"/>
                    <a:pt x="8007" y="6529"/>
                  </a:cubicBezTo>
                  <a:cubicBezTo>
                    <a:pt x="8069" y="6582"/>
                    <a:pt x="8156" y="6654"/>
                    <a:pt x="8237" y="6654"/>
                  </a:cubicBezTo>
                  <a:cubicBezTo>
                    <a:pt x="8273" y="6654"/>
                    <a:pt x="8307" y="6640"/>
                    <a:pt x="8338" y="6605"/>
                  </a:cubicBezTo>
                  <a:cubicBezTo>
                    <a:pt x="8408" y="6523"/>
                    <a:pt x="8395" y="6402"/>
                    <a:pt x="8370" y="6300"/>
                  </a:cubicBezTo>
                  <a:lnTo>
                    <a:pt x="8370" y="6300"/>
                  </a:lnTo>
                  <a:cubicBezTo>
                    <a:pt x="8376" y="6319"/>
                    <a:pt x="8382" y="6332"/>
                    <a:pt x="8389" y="6345"/>
                  </a:cubicBezTo>
                  <a:cubicBezTo>
                    <a:pt x="8503" y="6561"/>
                    <a:pt x="8605" y="6783"/>
                    <a:pt x="8687" y="7018"/>
                  </a:cubicBezTo>
                  <a:cubicBezTo>
                    <a:pt x="8738" y="7133"/>
                    <a:pt x="8770" y="7260"/>
                    <a:pt x="8783" y="7381"/>
                  </a:cubicBezTo>
                  <a:cubicBezTo>
                    <a:pt x="8795" y="7482"/>
                    <a:pt x="8808" y="7609"/>
                    <a:pt x="8751" y="7692"/>
                  </a:cubicBezTo>
                  <a:cubicBezTo>
                    <a:pt x="8731" y="7720"/>
                    <a:pt x="8710" y="7732"/>
                    <a:pt x="8690" y="7732"/>
                  </a:cubicBezTo>
                  <a:cubicBezTo>
                    <a:pt x="8630" y="7732"/>
                    <a:pt x="8576" y="7627"/>
                    <a:pt x="8548" y="7584"/>
                  </a:cubicBezTo>
                  <a:cubicBezTo>
                    <a:pt x="8471" y="7476"/>
                    <a:pt x="8408" y="7374"/>
                    <a:pt x="8344" y="7266"/>
                  </a:cubicBezTo>
                  <a:cubicBezTo>
                    <a:pt x="8198" y="7025"/>
                    <a:pt x="8071" y="6783"/>
                    <a:pt x="7957" y="6529"/>
                  </a:cubicBezTo>
                  <a:cubicBezTo>
                    <a:pt x="7952" y="6523"/>
                    <a:pt x="7946" y="6520"/>
                    <a:pt x="7941" y="6520"/>
                  </a:cubicBezTo>
                  <a:cubicBezTo>
                    <a:pt x="7930" y="6520"/>
                    <a:pt x="7921" y="6529"/>
                    <a:pt x="7925" y="6542"/>
                  </a:cubicBezTo>
                  <a:cubicBezTo>
                    <a:pt x="8014" y="6802"/>
                    <a:pt x="8128" y="7057"/>
                    <a:pt x="8262" y="7298"/>
                  </a:cubicBezTo>
                  <a:cubicBezTo>
                    <a:pt x="8331" y="7419"/>
                    <a:pt x="8401" y="7540"/>
                    <a:pt x="8478" y="7648"/>
                  </a:cubicBezTo>
                  <a:cubicBezTo>
                    <a:pt x="8529" y="7721"/>
                    <a:pt x="8590" y="7831"/>
                    <a:pt x="8688" y="7831"/>
                  </a:cubicBezTo>
                  <a:cubicBezTo>
                    <a:pt x="8700" y="7831"/>
                    <a:pt x="8713" y="7829"/>
                    <a:pt x="8725" y="7826"/>
                  </a:cubicBezTo>
                  <a:cubicBezTo>
                    <a:pt x="8814" y="7794"/>
                    <a:pt x="8878" y="7711"/>
                    <a:pt x="8884" y="7616"/>
                  </a:cubicBezTo>
                  <a:cubicBezTo>
                    <a:pt x="8903" y="7482"/>
                    <a:pt x="8897" y="7343"/>
                    <a:pt x="8859" y="7209"/>
                  </a:cubicBezTo>
                  <a:cubicBezTo>
                    <a:pt x="8808" y="7018"/>
                    <a:pt x="8745" y="6834"/>
                    <a:pt x="8662" y="6663"/>
                  </a:cubicBezTo>
                  <a:lnTo>
                    <a:pt x="8662" y="6663"/>
                  </a:lnTo>
                  <a:cubicBezTo>
                    <a:pt x="8706" y="6733"/>
                    <a:pt x="8745" y="6809"/>
                    <a:pt x="8783" y="6885"/>
                  </a:cubicBezTo>
                  <a:cubicBezTo>
                    <a:pt x="8935" y="7203"/>
                    <a:pt x="9050" y="7546"/>
                    <a:pt x="9113" y="7889"/>
                  </a:cubicBezTo>
                  <a:cubicBezTo>
                    <a:pt x="9126" y="7997"/>
                    <a:pt x="9158" y="8118"/>
                    <a:pt x="9113" y="8213"/>
                  </a:cubicBezTo>
                  <a:cubicBezTo>
                    <a:pt x="9088" y="8264"/>
                    <a:pt x="9050" y="8296"/>
                    <a:pt x="8999" y="8302"/>
                  </a:cubicBezTo>
                  <a:cubicBezTo>
                    <a:pt x="8993" y="8304"/>
                    <a:pt x="8988" y="8305"/>
                    <a:pt x="8982" y="8305"/>
                  </a:cubicBezTo>
                  <a:cubicBezTo>
                    <a:pt x="8969" y="8305"/>
                    <a:pt x="8955" y="8300"/>
                    <a:pt x="8942" y="8296"/>
                  </a:cubicBezTo>
                  <a:lnTo>
                    <a:pt x="8878" y="8226"/>
                  </a:lnTo>
                  <a:cubicBezTo>
                    <a:pt x="8878" y="8226"/>
                    <a:pt x="8878" y="8220"/>
                    <a:pt x="8872" y="8220"/>
                  </a:cubicBezTo>
                  <a:cubicBezTo>
                    <a:pt x="8738" y="8073"/>
                    <a:pt x="8611" y="7927"/>
                    <a:pt x="8478" y="7781"/>
                  </a:cubicBezTo>
                  <a:cubicBezTo>
                    <a:pt x="8474" y="7777"/>
                    <a:pt x="8470" y="7776"/>
                    <a:pt x="8466" y="7776"/>
                  </a:cubicBezTo>
                  <a:cubicBezTo>
                    <a:pt x="8456" y="7776"/>
                    <a:pt x="8450" y="7785"/>
                    <a:pt x="8459" y="7794"/>
                  </a:cubicBezTo>
                  <a:cubicBezTo>
                    <a:pt x="9011" y="8499"/>
                    <a:pt x="9590" y="9185"/>
                    <a:pt x="10168" y="9878"/>
                  </a:cubicBezTo>
                  <a:cubicBezTo>
                    <a:pt x="10251" y="9973"/>
                    <a:pt x="10333" y="10062"/>
                    <a:pt x="10410" y="10164"/>
                  </a:cubicBezTo>
                  <a:cubicBezTo>
                    <a:pt x="10460" y="10221"/>
                    <a:pt x="10486" y="10298"/>
                    <a:pt x="10479" y="10380"/>
                  </a:cubicBezTo>
                  <a:cubicBezTo>
                    <a:pt x="10454" y="10355"/>
                    <a:pt x="10422" y="10336"/>
                    <a:pt x="10397" y="10310"/>
                  </a:cubicBezTo>
                  <a:cubicBezTo>
                    <a:pt x="10295" y="10234"/>
                    <a:pt x="10193" y="10145"/>
                    <a:pt x="10092" y="10062"/>
                  </a:cubicBezTo>
                  <a:cubicBezTo>
                    <a:pt x="9895" y="9897"/>
                    <a:pt x="9698" y="9732"/>
                    <a:pt x="9513" y="9548"/>
                  </a:cubicBezTo>
                  <a:cubicBezTo>
                    <a:pt x="9316" y="9363"/>
                    <a:pt x="9139" y="9160"/>
                    <a:pt x="8967" y="8944"/>
                  </a:cubicBezTo>
                  <a:cubicBezTo>
                    <a:pt x="8802" y="8728"/>
                    <a:pt x="8668" y="8499"/>
                    <a:pt x="8516" y="8277"/>
                  </a:cubicBezTo>
                  <a:cubicBezTo>
                    <a:pt x="8510" y="8269"/>
                    <a:pt x="8503" y="8266"/>
                    <a:pt x="8496" y="8266"/>
                  </a:cubicBezTo>
                  <a:cubicBezTo>
                    <a:pt x="8479" y="8266"/>
                    <a:pt x="8462" y="8286"/>
                    <a:pt x="8471" y="8309"/>
                  </a:cubicBezTo>
                  <a:cubicBezTo>
                    <a:pt x="8548" y="8518"/>
                    <a:pt x="8656" y="8722"/>
                    <a:pt x="8795" y="8899"/>
                  </a:cubicBezTo>
                  <a:cubicBezTo>
                    <a:pt x="8929" y="9084"/>
                    <a:pt x="9069" y="9262"/>
                    <a:pt x="9228" y="9427"/>
                  </a:cubicBezTo>
                  <a:cubicBezTo>
                    <a:pt x="9564" y="9770"/>
                    <a:pt x="9920" y="10088"/>
                    <a:pt x="10295" y="10387"/>
                  </a:cubicBezTo>
                  <a:cubicBezTo>
                    <a:pt x="10390" y="10463"/>
                    <a:pt x="10492" y="10545"/>
                    <a:pt x="10587" y="10615"/>
                  </a:cubicBezTo>
                  <a:cubicBezTo>
                    <a:pt x="10607" y="10634"/>
                    <a:pt x="10626" y="10647"/>
                    <a:pt x="10645" y="10666"/>
                  </a:cubicBezTo>
                  <a:cubicBezTo>
                    <a:pt x="10657" y="10685"/>
                    <a:pt x="10664" y="10698"/>
                    <a:pt x="10645" y="10711"/>
                  </a:cubicBezTo>
                  <a:cubicBezTo>
                    <a:pt x="10600" y="10749"/>
                    <a:pt x="10556" y="10774"/>
                    <a:pt x="10511" y="10800"/>
                  </a:cubicBezTo>
                  <a:cubicBezTo>
                    <a:pt x="10337" y="10890"/>
                    <a:pt x="10146" y="10940"/>
                    <a:pt x="9954" y="10940"/>
                  </a:cubicBezTo>
                  <a:cubicBezTo>
                    <a:pt x="9943" y="10940"/>
                    <a:pt x="9932" y="10940"/>
                    <a:pt x="9920" y="10939"/>
                  </a:cubicBezTo>
                  <a:cubicBezTo>
                    <a:pt x="9501" y="10933"/>
                    <a:pt x="9113" y="10730"/>
                    <a:pt x="8808" y="10450"/>
                  </a:cubicBezTo>
                  <a:cubicBezTo>
                    <a:pt x="8624" y="10272"/>
                    <a:pt x="8459" y="10075"/>
                    <a:pt x="8319" y="9865"/>
                  </a:cubicBezTo>
                  <a:cubicBezTo>
                    <a:pt x="8166" y="9643"/>
                    <a:pt x="8026" y="9414"/>
                    <a:pt x="7893" y="9185"/>
                  </a:cubicBezTo>
                  <a:cubicBezTo>
                    <a:pt x="7891" y="9182"/>
                    <a:pt x="7888" y="9180"/>
                    <a:pt x="7885" y="9180"/>
                  </a:cubicBezTo>
                  <a:cubicBezTo>
                    <a:pt x="7878" y="9180"/>
                    <a:pt x="7869" y="9189"/>
                    <a:pt x="7874" y="9198"/>
                  </a:cubicBezTo>
                  <a:cubicBezTo>
                    <a:pt x="8090" y="9637"/>
                    <a:pt x="8312" y="10075"/>
                    <a:pt x="8656" y="10437"/>
                  </a:cubicBezTo>
                  <a:cubicBezTo>
                    <a:pt x="8725" y="10507"/>
                    <a:pt x="8795" y="10577"/>
                    <a:pt x="8878" y="10641"/>
                  </a:cubicBezTo>
                  <a:lnTo>
                    <a:pt x="8675" y="10641"/>
                  </a:lnTo>
                  <a:cubicBezTo>
                    <a:pt x="8560" y="10641"/>
                    <a:pt x="8440" y="10622"/>
                    <a:pt x="8325" y="10590"/>
                  </a:cubicBezTo>
                  <a:cubicBezTo>
                    <a:pt x="8084" y="10507"/>
                    <a:pt x="7931" y="10323"/>
                    <a:pt x="7791" y="10120"/>
                  </a:cubicBezTo>
                  <a:cubicBezTo>
                    <a:pt x="7486" y="9687"/>
                    <a:pt x="7207" y="9236"/>
                    <a:pt x="6952" y="8772"/>
                  </a:cubicBezTo>
                  <a:cubicBezTo>
                    <a:pt x="6889" y="8639"/>
                    <a:pt x="6825" y="8506"/>
                    <a:pt x="6762" y="8372"/>
                  </a:cubicBezTo>
                  <a:cubicBezTo>
                    <a:pt x="6730" y="8302"/>
                    <a:pt x="6698" y="8232"/>
                    <a:pt x="6673" y="8162"/>
                  </a:cubicBezTo>
                  <a:cubicBezTo>
                    <a:pt x="6647" y="8118"/>
                    <a:pt x="6635" y="8067"/>
                    <a:pt x="6609" y="8023"/>
                  </a:cubicBezTo>
                  <a:lnTo>
                    <a:pt x="6622" y="8016"/>
                  </a:lnTo>
                  <a:cubicBezTo>
                    <a:pt x="6628" y="8016"/>
                    <a:pt x="6635" y="8010"/>
                    <a:pt x="6641" y="8003"/>
                  </a:cubicBezTo>
                  <a:cubicBezTo>
                    <a:pt x="6654" y="7997"/>
                    <a:pt x="6667" y="7991"/>
                    <a:pt x="6679" y="7978"/>
                  </a:cubicBezTo>
                  <a:cubicBezTo>
                    <a:pt x="6705" y="7959"/>
                    <a:pt x="6724" y="7940"/>
                    <a:pt x="6736" y="7915"/>
                  </a:cubicBezTo>
                  <a:cubicBezTo>
                    <a:pt x="6749" y="7902"/>
                    <a:pt x="6755" y="7889"/>
                    <a:pt x="6762" y="7876"/>
                  </a:cubicBezTo>
                  <a:cubicBezTo>
                    <a:pt x="6775" y="7857"/>
                    <a:pt x="6781" y="7832"/>
                    <a:pt x="6768" y="7813"/>
                  </a:cubicBezTo>
                  <a:cubicBezTo>
                    <a:pt x="6763" y="7799"/>
                    <a:pt x="6752" y="7791"/>
                    <a:pt x="6738" y="7791"/>
                  </a:cubicBezTo>
                  <a:cubicBezTo>
                    <a:pt x="6733" y="7791"/>
                    <a:pt x="6728" y="7792"/>
                    <a:pt x="6724" y="7794"/>
                  </a:cubicBezTo>
                  <a:cubicBezTo>
                    <a:pt x="6705" y="7806"/>
                    <a:pt x="6692" y="7819"/>
                    <a:pt x="6686" y="7838"/>
                  </a:cubicBezTo>
                  <a:lnTo>
                    <a:pt x="6679" y="7851"/>
                  </a:lnTo>
                  <a:lnTo>
                    <a:pt x="6679" y="7864"/>
                  </a:lnTo>
                  <a:cubicBezTo>
                    <a:pt x="6667" y="7870"/>
                    <a:pt x="6660" y="7883"/>
                    <a:pt x="6654" y="7889"/>
                  </a:cubicBezTo>
                  <a:lnTo>
                    <a:pt x="6647" y="7895"/>
                  </a:lnTo>
                  <a:lnTo>
                    <a:pt x="6635" y="7908"/>
                  </a:lnTo>
                  <a:cubicBezTo>
                    <a:pt x="6622" y="7921"/>
                    <a:pt x="6609" y="7927"/>
                    <a:pt x="6603" y="7934"/>
                  </a:cubicBezTo>
                  <a:lnTo>
                    <a:pt x="6584" y="7940"/>
                  </a:lnTo>
                  <a:lnTo>
                    <a:pt x="6565" y="7940"/>
                  </a:lnTo>
                  <a:cubicBezTo>
                    <a:pt x="6381" y="7959"/>
                    <a:pt x="6196" y="7997"/>
                    <a:pt x="6018" y="8010"/>
                  </a:cubicBezTo>
                  <a:cubicBezTo>
                    <a:pt x="5954" y="8014"/>
                    <a:pt x="5890" y="8016"/>
                    <a:pt x="5827" y="8016"/>
                  </a:cubicBezTo>
                  <a:cubicBezTo>
                    <a:pt x="5690" y="8016"/>
                    <a:pt x="5556" y="8006"/>
                    <a:pt x="5421" y="7984"/>
                  </a:cubicBezTo>
                  <a:cubicBezTo>
                    <a:pt x="5027" y="7934"/>
                    <a:pt x="4646" y="7813"/>
                    <a:pt x="4296" y="7629"/>
                  </a:cubicBezTo>
                  <a:cubicBezTo>
                    <a:pt x="4093" y="7527"/>
                    <a:pt x="3909" y="7400"/>
                    <a:pt x="3731" y="7260"/>
                  </a:cubicBezTo>
                  <a:cubicBezTo>
                    <a:pt x="3726" y="7256"/>
                    <a:pt x="3722" y="7254"/>
                    <a:pt x="3718" y="7254"/>
                  </a:cubicBezTo>
                  <a:cubicBezTo>
                    <a:pt x="3702" y="7254"/>
                    <a:pt x="3689" y="7275"/>
                    <a:pt x="3699" y="7285"/>
                  </a:cubicBezTo>
                  <a:cubicBezTo>
                    <a:pt x="3788" y="7393"/>
                    <a:pt x="3883" y="7489"/>
                    <a:pt x="3985" y="7578"/>
                  </a:cubicBezTo>
                  <a:cubicBezTo>
                    <a:pt x="3940" y="7559"/>
                    <a:pt x="3889" y="7540"/>
                    <a:pt x="3845" y="7527"/>
                  </a:cubicBezTo>
                  <a:cubicBezTo>
                    <a:pt x="3769" y="7495"/>
                    <a:pt x="3692" y="7457"/>
                    <a:pt x="3623" y="7419"/>
                  </a:cubicBezTo>
                  <a:cubicBezTo>
                    <a:pt x="3476" y="7343"/>
                    <a:pt x="3343" y="7247"/>
                    <a:pt x="3222" y="7139"/>
                  </a:cubicBezTo>
                  <a:cubicBezTo>
                    <a:pt x="2962" y="6910"/>
                    <a:pt x="2758" y="6631"/>
                    <a:pt x="2631" y="6307"/>
                  </a:cubicBezTo>
                  <a:cubicBezTo>
                    <a:pt x="2587" y="6186"/>
                    <a:pt x="2549" y="6059"/>
                    <a:pt x="2517" y="5938"/>
                  </a:cubicBezTo>
                  <a:lnTo>
                    <a:pt x="2517" y="5938"/>
                  </a:lnTo>
                  <a:cubicBezTo>
                    <a:pt x="2625" y="6116"/>
                    <a:pt x="2752" y="6275"/>
                    <a:pt x="2898" y="6427"/>
                  </a:cubicBezTo>
                  <a:cubicBezTo>
                    <a:pt x="3025" y="6555"/>
                    <a:pt x="3171" y="6694"/>
                    <a:pt x="3343" y="6752"/>
                  </a:cubicBezTo>
                  <a:cubicBezTo>
                    <a:pt x="3348" y="6754"/>
                    <a:pt x="3353" y="6756"/>
                    <a:pt x="3358" y="6756"/>
                  </a:cubicBezTo>
                  <a:cubicBezTo>
                    <a:pt x="3365" y="6756"/>
                    <a:pt x="3371" y="6753"/>
                    <a:pt x="3375" y="6745"/>
                  </a:cubicBezTo>
                  <a:cubicBezTo>
                    <a:pt x="3515" y="6879"/>
                    <a:pt x="3673" y="6980"/>
                    <a:pt x="3845" y="7057"/>
                  </a:cubicBezTo>
                  <a:cubicBezTo>
                    <a:pt x="3909" y="7082"/>
                    <a:pt x="3972" y="7101"/>
                    <a:pt x="4042" y="7120"/>
                  </a:cubicBezTo>
                  <a:cubicBezTo>
                    <a:pt x="4087" y="7132"/>
                    <a:pt x="4132" y="7139"/>
                    <a:pt x="4179" y="7139"/>
                  </a:cubicBezTo>
                  <a:cubicBezTo>
                    <a:pt x="4205" y="7139"/>
                    <a:pt x="4231" y="7137"/>
                    <a:pt x="4258" y="7133"/>
                  </a:cubicBezTo>
                  <a:cubicBezTo>
                    <a:pt x="4283" y="7133"/>
                    <a:pt x="4290" y="7088"/>
                    <a:pt x="4264" y="7076"/>
                  </a:cubicBezTo>
                  <a:cubicBezTo>
                    <a:pt x="4207" y="7057"/>
                    <a:pt x="4156" y="7038"/>
                    <a:pt x="4099" y="7018"/>
                  </a:cubicBezTo>
                  <a:cubicBezTo>
                    <a:pt x="4042" y="7006"/>
                    <a:pt x="3985" y="6980"/>
                    <a:pt x="3940" y="6961"/>
                  </a:cubicBezTo>
                  <a:cubicBezTo>
                    <a:pt x="3604" y="6828"/>
                    <a:pt x="3324" y="6593"/>
                    <a:pt x="3146" y="6281"/>
                  </a:cubicBezTo>
                  <a:cubicBezTo>
                    <a:pt x="3070" y="6167"/>
                    <a:pt x="3019" y="6046"/>
                    <a:pt x="2974" y="5919"/>
                  </a:cubicBezTo>
                  <a:cubicBezTo>
                    <a:pt x="2972" y="5909"/>
                    <a:pt x="2964" y="5905"/>
                    <a:pt x="2955" y="5905"/>
                  </a:cubicBezTo>
                  <a:cubicBezTo>
                    <a:pt x="2941" y="5905"/>
                    <a:pt x="2926" y="5916"/>
                    <a:pt x="2930" y="5932"/>
                  </a:cubicBezTo>
                  <a:cubicBezTo>
                    <a:pt x="2968" y="6148"/>
                    <a:pt x="3057" y="6345"/>
                    <a:pt x="3184" y="6523"/>
                  </a:cubicBezTo>
                  <a:cubicBezTo>
                    <a:pt x="3133" y="6478"/>
                    <a:pt x="3082" y="6440"/>
                    <a:pt x="3032" y="6389"/>
                  </a:cubicBezTo>
                  <a:cubicBezTo>
                    <a:pt x="2917" y="6281"/>
                    <a:pt x="2809" y="6161"/>
                    <a:pt x="2714" y="6033"/>
                  </a:cubicBezTo>
                  <a:cubicBezTo>
                    <a:pt x="2523" y="5773"/>
                    <a:pt x="2383" y="5487"/>
                    <a:pt x="2294" y="5182"/>
                  </a:cubicBezTo>
                  <a:cubicBezTo>
                    <a:pt x="2256" y="5036"/>
                    <a:pt x="2225" y="4883"/>
                    <a:pt x="2205" y="4737"/>
                  </a:cubicBezTo>
                  <a:lnTo>
                    <a:pt x="2205" y="4737"/>
                  </a:lnTo>
                  <a:cubicBezTo>
                    <a:pt x="2237" y="4750"/>
                    <a:pt x="2269" y="4763"/>
                    <a:pt x="2307" y="4769"/>
                  </a:cubicBezTo>
                  <a:cubicBezTo>
                    <a:pt x="2324" y="4775"/>
                    <a:pt x="2341" y="4778"/>
                    <a:pt x="2359" y="4778"/>
                  </a:cubicBezTo>
                  <a:cubicBezTo>
                    <a:pt x="2380" y="4778"/>
                    <a:pt x="2401" y="4773"/>
                    <a:pt x="2422" y="4763"/>
                  </a:cubicBezTo>
                  <a:cubicBezTo>
                    <a:pt x="2441" y="4756"/>
                    <a:pt x="2460" y="4737"/>
                    <a:pt x="2447" y="4718"/>
                  </a:cubicBezTo>
                  <a:cubicBezTo>
                    <a:pt x="2434" y="4705"/>
                    <a:pt x="2415" y="4693"/>
                    <a:pt x="2396" y="4693"/>
                  </a:cubicBezTo>
                  <a:cubicBezTo>
                    <a:pt x="2364" y="4686"/>
                    <a:pt x="2326" y="4686"/>
                    <a:pt x="2288" y="4680"/>
                  </a:cubicBezTo>
                  <a:cubicBezTo>
                    <a:pt x="2256" y="4667"/>
                    <a:pt x="2218" y="4654"/>
                    <a:pt x="2186" y="4635"/>
                  </a:cubicBezTo>
                  <a:cubicBezTo>
                    <a:pt x="2116" y="4597"/>
                    <a:pt x="2059" y="4540"/>
                    <a:pt x="2028" y="4470"/>
                  </a:cubicBezTo>
                  <a:cubicBezTo>
                    <a:pt x="2021" y="4457"/>
                    <a:pt x="2015" y="4451"/>
                    <a:pt x="2002" y="4451"/>
                  </a:cubicBezTo>
                  <a:cubicBezTo>
                    <a:pt x="1977" y="4400"/>
                    <a:pt x="1958" y="4343"/>
                    <a:pt x="1932" y="4286"/>
                  </a:cubicBezTo>
                  <a:cubicBezTo>
                    <a:pt x="1888" y="4152"/>
                    <a:pt x="1850" y="4019"/>
                    <a:pt x="1818" y="3886"/>
                  </a:cubicBezTo>
                  <a:lnTo>
                    <a:pt x="1824" y="3886"/>
                  </a:lnTo>
                  <a:cubicBezTo>
                    <a:pt x="1818" y="3871"/>
                    <a:pt x="1808" y="3865"/>
                    <a:pt x="1797" y="3865"/>
                  </a:cubicBezTo>
                  <a:cubicBezTo>
                    <a:pt x="1785" y="3865"/>
                    <a:pt x="1773" y="3874"/>
                    <a:pt x="1773" y="3892"/>
                  </a:cubicBezTo>
                  <a:cubicBezTo>
                    <a:pt x="1780" y="3975"/>
                    <a:pt x="1786" y="4051"/>
                    <a:pt x="1805" y="4133"/>
                  </a:cubicBezTo>
                  <a:lnTo>
                    <a:pt x="1792" y="4108"/>
                  </a:lnTo>
                  <a:cubicBezTo>
                    <a:pt x="1742" y="4038"/>
                    <a:pt x="1703" y="3968"/>
                    <a:pt x="1665" y="3892"/>
                  </a:cubicBezTo>
                  <a:cubicBezTo>
                    <a:pt x="1589" y="3739"/>
                    <a:pt x="1525" y="3587"/>
                    <a:pt x="1481" y="3422"/>
                  </a:cubicBezTo>
                  <a:cubicBezTo>
                    <a:pt x="1478" y="3410"/>
                    <a:pt x="1468" y="3404"/>
                    <a:pt x="1457" y="3404"/>
                  </a:cubicBezTo>
                  <a:cubicBezTo>
                    <a:pt x="1444" y="3404"/>
                    <a:pt x="1430" y="3413"/>
                    <a:pt x="1430" y="3434"/>
                  </a:cubicBezTo>
                  <a:cubicBezTo>
                    <a:pt x="1456" y="3561"/>
                    <a:pt x="1487" y="3689"/>
                    <a:pt x="1532" y="3809"/>
                  </a:cubicBezTo>
                  <a:cubicBezTo>
                    <a:pt x="1513" y="3790"/>
                    <a:pt x="1500" y="3778"/>
                    <a:pt x="1481" y="3758"/>
                  </a:cubicBezTo>
                  <a:cubicBezTo>
                    <a:pt x="1424" y="3695"/>
                    <a:pt x="1373" y="3625"/>
                    <a:pt x="1335" y="3549"/>
                  </a:cubicBezTo>
                  <a:cubicBezTo>
                    <a:pt x="1316" y="3511"/>
                    <a:pt x="1303" y="3479"/>
                    <a:pt x="1290" y="3441"/>
                  </a:cubicBezTo>
                  <a:cubicBezTo>
                    <a:pt x="1297" y="3428"/>
                    <a:pt x="1290" y="3409"/>
                    <a:pt x="1284" y="3396"/>
                  </a:cubicBezTo>
                  <a:cubicBezTo>
                    <a:pt x="1278" y="3390"/>
                    <a:pt x="1271" y="3384"/>
                    <a:pt x="1265" y="3371"/>
                  </a:cubicBezTo>
                  <a:cubicBezTo>
                    <a:pt x="1259" y="3352"/>
                    <a:pt x="1252" y="3333"/>
                    <a:pt x="1246" y="3314"/>
                  </a:cubicBezTo>
                  <a:cubicBezTo>
                    <a:pt x="1233" y="3269"/>
                    <a:pt x="1227" y="3231"/>
                    <a:pt x="1220" y="3187"/>
                  </a:cubicBezTo>
                  <a:cubicBezTo>
                    <a:pt x="1220" y="3148"/>
                    <a:pt x="1214" y="3104"/>
                    <a:pt x="1201" y="3066"/>
                  </a:cubicBezTo>
                  <a:cubicBezTo>
                    <a:pt x="1198" y="3056"/>
                    <a:pt x="1190" y="3051"/>
                    <a:pt x="1182" y="3051"/>
                  </a:cubicBezTo>
                  <a:cubicBezTo>
                    <a:pt x="1174" y="3051"/>
                    <a:pt x="1166" y="3056"/>
                    <a:pt x="1163" y="3066"/>
                  </a:cubicBezTo>
                  <a:cubicBezTo>
                    <a:pt x="1145" y="3116"/>
                    <a:pt x="1138" y="3172"/>
                    <a:pt x="1150" y="3228"/>
                  </a:cubicBezTo>
                  <a:lnTo>
                    <a:pt x="1150" y="3228"/>
                  </a:lnTo>
                  <a:cubicBezTo>
                    <a:pt x="1147" y="3221"/>
                    <a:pt x="1138" y="3211"/>
                    <a:pt x="1138" y="3206"/>
                  </a:cubicBezTo>
                  <a:cubicBezTo>
                    <a:pt x="1119" y="3174"/>
                    <a:pt x="1106" y="3136"/>
                    <a:pt x="1100" y="3098"/>
                  </a:cubicBezTo>
                  <a:cubicBezTo>
                    <a:pt x="1100" y="3066"/>
                    <a:pt x="1093" y="3040"/>
                    <a:pt x="1093" y="3015"/>
                  </a:cubicBezTo>
                  <a:cubicBezTo>
                    <a:pt x="1151" y="3015"/>
                    <a:pt x="1214" y="3009"/>
                    <a:pt x="1278" y="2996"/>
                  </a:cubicBezTo>
                  <a:cubicBezTo>
                    <a:pt x="1430" y="2945"/>
                    <a:pt x="1576" y="2888"/>
                    <a:pt x="1722" y="2818"/>
                  </a:cubicBezTo>
                  <a:lnTo>
                    <a:pt x="1964" y="2723"/>
                  </a:lnTo>
                  <a:cubicBezTo>
                    <a:pt x="2034" y="2697"/>
                    <a:pt x="2097" y="2665"/>
                    <a:pt x="2161" y="2627"/>
                  </a:cubicBezTo>
                  <a:cubicBezTo>
                    <a:pt x="2174" y="2621"/>
                    <a:pt x="2180" y="2608"/>
                    <a:pt x="2186" y="2602"/>
                  </a:cubicBezTo>
                  <a:cubicBezTo>
                    <a:pt x="2199" y="2608"/>
                    <a:pt x="2212" y="2621"/>
                    <a:pt x="2231" y="2627"/>
                  </a:cubicBezTo>
                  <a:cubicBezTo>
                    <a:pt x="2269" y="2653"/>
                    <a:pt x="2313" y="2678"/>
                    <a:pt x="2358" y="2691"/>
                  </a:cubicBezTo>
                  <a:cubicBezTo>
                    <a:pt x="2374" y="2699"/>
                    <a:pt x="2396" y="2710"/>
                    <a:pt x="2416" y="2710"/>
                  </a:cubicBezTo>
                  <a:cubicBezTo>
                    <a:pt x="2427" y="2710"/>
                    <a:pt x="2438" y="2706"/>
                    <a:pt x="2447" y="2697"/>
                  </a:cubicBezTo>
                  <a:cubicBezTo>
                    <a:pt x="2460" y="2691"/>
                    <a:pt x="2466" y="2672"/>
                    <a:pt x="2460" y="2653"/>
                  </a:cubicBezTo>
                  <a:cubicBezTo>
                    <a:pt x="2453" y="2634"/>
                    <a:pt x="2441" y="2621"/>
                    <a:pt x="2422" y="2621"/>
                  </a:cubicBezTo>
                  <a:cubicBezTo>
                    <a:pt x="2377" y="2602"/>
                    <a:pt x="2333" y="2589"/>
                    <a:pt x="2288" y="2570"/>
                  </a:cubicBezTo>
                  <a:lnTo>
                    <a:pt x="2218" y="2538"/>
                  </a:lnTo>
                  <a:lnTo>
                    <a:pt x="2205" y="2532"/>
                  </a:lnTo>
                  <a:cubicBezTo>
                    <a:pt x="2199" y="2513"/>
                    <a:pt x="2193" y="2500"/>
                    <a:pt x="2180" y="2487"/>
                  </a:cubicBezTo>
                  <a:cubicBezTo>
                    <a:pt x="2161" y="2462"/>
                    <a:pt x="2136" y="2449"/>
                    <a:pt x="2104" y="2437"/>
                  </a:cubicBezTo>
                  <a:cubicBezTo>
                    <a:pt x="2015" y="2335"/>
                    <a:pt x="1913" y="2246"/>
                    <a:pt x="1799" y="2176"/>
                  </a:cubicBezTo>
                  <a:cubicBezTo>
                    <a:pt x="1653" y="2081"/>
                    <a:pt x="1487" y="2017"/>
                    <a:pt x="1316" y="1985"/>
                  </a:cubicBezTo>
                  <a:cubicBezTo>
                    <a:pt x="1297" y="1985"/>
                    <a:pt x="1271" y="1979"/>
                    <a:pt x="1252" y="1979"/>
                  </a:cubicBezTo>
                  <a:lnTo>
                    <a:pt x="1259" y="1973"/>
                  </a:lnTo>
                  <a:cubicBezTo>
                    <a:pt x="1271" y="1954"/>
                    <a:pt x="1284" y="1941"/>
                    <a:pt x="1297" y="1928"/>
                  </a:cubicBezTo>
                  <a:cubicBezTo>
                    <a:pt x="1322" y="1896"/>
                    <a:pt x="1341" y="1858"/>
                    <a:pt x="1354" y="1820"/>
                  </a:cubicBezTo>
                  <a:cubicBezTo>
                    <a:pt x="1358" y="1811"/>
                    <a:pt x="1350" y="1802"/>
                    <a:pt x="1341" y="1802"/>
                  </a:cubicBezTo>
                  <a:cubicBezTo>
                    <a:pt x="1336" y="1802"/>
                    <a:pt x="1332" y="1804"/>
                    <a:pt x="1328" y="1808"/>
                  </a:cubicBezTo>
                  <a:cubicBezTo>
                    <a:pt x="1297" y="1827"/>
                    <a:pt x="1265" y="1852"/>
                    <a:pt x="1246" y="1884"/>
                  </a:cubicBezTo>
                  <a:cubicBezTo>
                    <a:pt x="1233" y="1896"/>
                    <a:pt x="1220" y="1916"/>
                    <a:pt x="1208" y="1928"/>
                  </a:cubicBezTo>
                  <a:cubicBezTo>
                    <a:pt x="1195" y="1941"/>
                    <a:pt x="1189" y="1954"/>
                    <a:pt x="1182" y="1973"/>
                  </a:cubicBezTo>
                  <a:lnTo>
                    <a:pt x="1163" y="1973"/>
                  </a:lnTo>
                  <a:cubicBezTo>
                    <a:pt x="1195" y="1884"/>
                    <a:pt x="1220" y="1795"/>
                    <a:pt x="1252" y="1706"/>
                  </a:cubicBezTo>
                  <a:cubicBezTo>
                    <a:pt x="1290" y="1617"/>
                    <a:pt x="1335" y="1528"/>
                    <a:pt x="1373" y="1439"/>
                  </a:cubicBezTo>
                  <a:cubicBezTo>
                    <a:pt x="1659" y="880"/>
                    <a:pt x="2142" y="448"/>
                    <a:pt x="2727" y="232"/>
                  </a:cubicBezTo>
                  <a:cubicBezTo>
                    <a:pt x="2798" y="206"/>
                    <a:pt x="2870" y="184"/>
                    <a:pt x="2942" y="167"/>
                  </a:cubicBezTo>
                  <a:close/>
                  <a:moveTo>
                    <a:pt x="4392" y="9713"/>
                  </a:moveTo>
                  <a:lnTo>
                    <a:pt x="4411" y="9719"/>
                  </a:lnTo>
                  <a:cubicBezTo>
                    <a:pt x="4798" y="9884"/>
                    <a:pt x="5218" y="9967"/>
                    <a:pt x="5637" y="9967"/>
                  </a:cubicBezTo>
                  <a:cubicBezTo>
                    <a:pt x="5783" y="9967"/>
                    <a:pt x="5929" y="9954"/>
                    <a:pt x="6076" y="9929"/>
                  </a:cubicBezTo>
                  <a:cubicBezTo>
                    <a:pt x="6180" y="9944"/>
                    <a:pt x="6285" y="9951"/>
                    <a:pt x="6390" y="9951"/>
                  </a:cubicBezTo>
                  <a:cubicBezTo>
                    <a:pt x="6514" y="9951"/>
                    <a:pt x="6638" y="9940"/>
                    <a:pt x="6762" y="9916"/>
                  </a:cubicBezTo>
                  <a:cubicBezTo>
                    <a:pt x="6876" y="9904"/>
                    <a:pt x="6984" y="9872"/>
                    <a:pt x="7086" y="9821"/>
                  </a:cubicBezTo>
                  <a:lnTo>
                    <a:pt x="7130" y="9821"/>
                  </a:lnTo>
                  <a:cubicBezTo>
                    <a:pt x="7169" y="9815"/>
                    <a:pt x="7207" y="9808"/>
                    <a:pt x="7245" y="9796"/>
                  </a:cubicBezTo>
                  <a:cubicBezTo>
                    <a:pt x="7283" y="9789"/>
                    <a:pt x="7321" y="9776"/>
                    <a:pt x="7353" y="9757"/>
                  </a:cubicBezTo>
                  <a:cubicBezTo>
                    <a:pt x="7366" y="9751"/>
                    <a:pt x="7378" y="9738"/>
                    <a:pt x="7385" y="9726"/>
                  </a:cubicBezTo>
                  <a:cubicBezTo>
                    <a:pt x="7461" y="9853"/>
                    <a:pt x="7550" y="9980"/>
                    <a:pt x="7632" y="10107"/>
                  </a:cubicBezTo>
                  <a:cubicBezTo>
                    <a:pt x="7620" y="10215"/>
                    <a:pt x="7626" y="10323"/>
                    <a:pt x="7626" y="10437"/>
                  </a:cubicBezTo>
                  <a:lnTo>
                    <a:pt x="7626" y="10793"/>
                  </a:lnTo>
                  <a:cubicBezTo>
                    <a:pt x="7537" y="10844"/>
                    <a:pt x="7461" y="10908"/>
                    <a:pt x="7397" y="10984"/>
                  </a:cubicBezTo>
                  <a:cubicBezTo>
                    <a:pt x="7359" y="10978"/>
                    <a:pt x="7321" y="10978"/>
                    <a:pt x="7283" y="10978"/>
                  </a:cubicBezTo>
                  <a:lnTo>
                    <a:pt x="7111" y="10971"/>
                  </a:lnTo>
                  <a:cubicBezTo>
                    <a:pt x="6997" y="10971"/>
                    <a:pt x="6889" y="10965"/>
                    <a:pt x="6775" y="10958"/>
                  </a:cubicBezTo>
                  <a:cubicBezTo>
                    <a:pt x="6552" y="10952"/>
                    <a:pt x="6323" y="10939"/>
                    <a:pt x="6095" y="10927"/>
                  </a:cubicBezTo>
                  <a:cubicBezTo>
                    <a:pt x="5643" y="10901"/>
                    <a:pt x="5192" y="10863"/>
                    <a:pt x="4741" y="10812"/>
                  </a:cubicBezTo>
                  <a:cubicBezTo>
                    <a:pt x="4487" y="10787"/>
                    <a:pt x="4239" y="10755"/>
                    <a:pt x="3985" y="10736"/>
                  </a:cubicBezTo>
                  <a:cubicBezTo>
                    <a:pt x="3972" y="10634"/>
                    <a:pt x="3947" y="10539"/>
                    <a:pt x="3915" y="10444"/>
                  </a:cubicBezTo>
                  <a:cubicBezTo>
                    <a:pt x="3985" y="10329"/>
                    <a:pt x="4061" y="10209"/>
                    <a:pt x="4137" y="10094"/>
                  </a:cubicBezTo>
                  <a:cubicBezTo>
                    <a:pt x="4182" y="10024"/>
                    <a:pt x="4226" y="9961"/>
                    <a:pt x="4271" y="9897"/>
                  </a:cubicBezTo>
                  <a:lnTo>
                    <a:pt x="4341" y="9802"/>
                  </a:lnTo>
                  <a:cubicBezTo>
                    <a:pt x="4366" y="9776"/>
                    <a:pt x="4379" y="9745"/>
                    <a:pt x="4392" y="9713"/>
                  </a:cubicBezTo>
                  <a:close/>
                  <a:moveTo>
                    <a:pt x="8160" y="10960"/>
                  </a:moveTo>
                  <a:cubicBezTo>
                    <a:pt x="8177" y="10960"/>
                    <a:pt x="8195" y="10962"/>
                    <a:pt x="8211" y="10965"/>
                  </a:cubicBezTo>
                  <a:cubicBezTo>
                    <a:pt x="8268" y="10971"/>
                    <a:pt x="8319" y="10997"/>
                    <a:pt x="8363" y="11035"/>
                  </a:cubicBezTo>
                  <a:cubicBezTo>
                    <a:pt x="8382" y="11054"/>
                    <a:pt x="8395" y="11073"/>
                    <a:pt x="8401" y="11098"/>
                  </a:cubicBezTo>
                  <a:cubicBezTo>
                    <a:pt x="8401" y="11117"/>
                    <a:pt x="8382" y="11117"/>
                    <a:pt x="8363" y="11117"/>
                  </a:cubicBezTo>
                  <a:cubicBezTo>
                    <a:pt x="8331" y="11117"/>
                    <a:pt x="8306" y="11111"/>
                    <a:pt x="8274" y="11098"/>
                  </a:cubicBezTo>
                  <a:cubicBezTo>
                    <a:pt x="8268" y="11098"/>
                    <a:pt x="8255" y="11098"/>
                    <a:pt x="8243" y="11092"/>
                  </a:cubicBezTo>
                  <a:cubicBezTo>
                    <a:pt x="8243" y="11079"/>
                    <a:pt x="8243" y="11060"/>
                    <a:pt x="8230" y="11047"/>
                  </a:cubicBezTo>
                  <a:cubicBezTo>
                    <a:pt x="8204" y="11009"/>
                    <a:pt x="8166" y="10984"/>
                    <a:pt x="8122" y="10971"/>
                  </a:cubicBezTo>
                  <a:lnTo>
                    <a:pt x="8128" y="10971"/>
                  </a:lnTo>
                  <a:cubicBezTo>
                    <a:pt x="8122" y="10971"/>
                    <a:pt x="8115" y="10965"/>
                    <a:pt x="8109" y="10965"/>
                  </a:cubicBezTo>
                  <a:cubicBezTo>
                    <a:pt x="8125" y="10962"/>
                    <a:pt x="8142" y="10960"/>
                    <a:pt x="8160" y="10960"/>
                  </a:cubicBezTo>
                  <a:close/>
                  <a:moveTo>
                    <a:pt x="7925" y="10488"/>
                  </a:moveTo>
                  <a:lnTo>
                    <a:pt x="7925" y="10488"/>
                  </a:lnTo>
                  <a:cubicBezTo>
                    <a:pt x="8007" y="10584"/>
                    <a:pt x="8115" y="10653"/>
                    <a:pt x="8230" y="10704"/>
                  </a:cubicBezTo>
                  <a:cubicBezTo>
                    <a:pt x="8357" y="10749"/>
                    <a:pt x="8490" y="10774"/>
                    <a:pt x="8624" y="10781"/>
                  </a:cubicBezTo>
                  <a:cubicBezTo>
                    <a:pt x="8654" y="10782"/>
                    <a:pt x="8684" y="10783"/>
                    <a:pt x="8714" y="10783"/>
                  </a:cubicBezTo>
                  <a:cubicBezTo>
                    <a:pt x="8811" y="10783"/>
                    <a:pt x="8908" y="10775"/>
                    <a:pt x="9005" y="10755"/>
                  </a:cubicBezTo>
                  <a:cubicBezTo>
                    <a:pt x="9234" y="10927"/>
                    <a:pt x="9507" y="11035"/>
                    <a:pt x="9799" y="11066"/>
                  </a:cubicBezTo>
                  <a:cubicBezTo>
                    <a:pt x="9850" y="11073"/>
                    <a:pt x="9901" y="11073"/>
                    <a:pt x="9958" y="11073"/>
                  </a:cubicBezTo>
                  <a:lnTo>
                    <a:pt x="9069" y="11124"/>
                  </a:lnTo>
                  <a:cubicBezTo>
                    <a:pt x="8865" y="11136"/>
                    <a:pt x="8662" y="11143"/>
                    <a:pt x="8459" y="11162"/>
                  </a:cubicBezTo>
                  <a:cubicBezTo>
                    <a:pt x="8471" y="11143"/>
                    <a:pt x="8484" y="11117"/>
                    <a:pt x="8478" y="11092"/>
                  </a:cubicBezTo>
                  <a:cubicBezTo>
                    <a:pt x="8465" y="11028"/>
                    <a:pt x="8427" y="10971"/>
                    <a:pt x="8370" y="10939"/>
                  </a:cubicBezTo>
                  <a:cubicBezTo>
                    <a:pt x="8319" y="10908"/>
                    <a:pt x="8268" y="10889"/>
                    <a:pt x="8211" y="10882"/>
                  </a:cubicBezTo>
                  <a:cubicBezTo>
                    <a:pt x="8196" y="10881"/>
                    <a:pt x="8182" y="10880"/>
                    <a:pt x="8168" y="10880"/>
                  </a:cubicBezTo>
                  <a:cubicBezTo>
                    <a:pt x="8125" y="10880"/>
                    <a:pt x="8084" y="10887"/>
                    <a:pt x="8046" y="10901"/>
                  </a:cubicBezTo>
                  <a:cubicBezTo>
                    <a:pt x="8014" y="10850"/>
                    <a:pt x="7995" y="10800"/>
                    <a:pt x="7982" y="10749"/>
                  </a:cubicBezTo>
                  <a:cubicBezTo>
                    <a:pt x="7957" y="10660"/>
                    <a:pt x="7944" y="10577"/>
                    <a:pt x="7925" y="10488"/>
                  </a:cubicBezTo>
                  <a:close/>
                  <a:moveTo>
                    <a:pt x="4220" y="9624"/>
                  </a:moveTo>
                  <a:cubicBezTo>
                    <a:pt x="4252" y="9643"/>
                    <a:pt x="4290" y="9662"/>
                    <a:pt x="4328" y="9675"/>
                  </a:cubicBezTo>
                  <a:cubicBezTo>
                    <a:pt x="4309" y="9694"/>
                    <a:pt x="4290" y="9713"/>
                    <a:pt x="4277" y="9738"/>
                  </a:cubicBezTo>
                  <a:cubicBezTo>
                    <a:pt x="4252" y="9770"/>
                    <a:pt x="4226" y="9802"/>
                    <a:pt x="4201" y="9840"/>
                  </a:cubicBezTo>
                  <a:cubicBezTo>
                    <a:pt x="4156" y="9904"/>
                    <a:pt x="4106" y="9973"/>
                    <a:pt x="4061" y="10043"/>
                  </a:cubicBezTo>
                  <a:cubicBezTo>
                    <a:pt x="3985" y="10164"/>
                    <a:pt x="3921" y="10291"/>
                    <a:pt x="3864" y="10418"/>
                  </a:cubicBezTo>
                  <a:cubicBezTo>
                    <a:pt x="3858" y="10425"/>
                    <a:pt x="3851" y="10431"/>
                    <a:pt x="3851" y="10444"/>
                  </a:cubicBezTo>
                  <a:cubicBezTo>
                    <a:pt x="3845" y="10456"/>
                    <a:pt x="3839" y="10463"/>
                    <a:pt x="3839" y="10475"/>
                  </a:cubicBezTo>
                  <a:cubicBezTo>
                    <a:pt x="3826" y="10495"/>
                    <a:pt x="3845" y="10514"/>
                    <a:pt x="3858" y="10514"/>
                  </a:cubicBezTo>
                  <a:cubicBezTo>
                    <a:pt x="3883" y="10622"/>
                    <a:pt x="3902" y="10736"/>
                    <a:pt x="3915" y="10850"/>
                  </a:cubicBezTo>
                  <a:cubicBezTo>
                    <a:pt x="3928" y="10965"/>
                    <a:pt x="3877" y="11079"/>
                    <a:pt x="3781" y="11149"/>
                  </a:cubicBezTo>
                  <a:cubicBezTo>
                    <a:pt x="3762" y="11162"/>
                    <a:pt x="3730" y="11175"/>
                    <a:pt x="3706" y="11175"/>
                  </a:cubicBezTo>
                  <a:cubicBezTo>
                    <a:pt x="3683" y="11175"/>
                    <a:pt x="3667" y="11164"/>
                    <a:pt x="3673" y="11130"/>
                  </a:cubicBezTo>
                  <a:cubicBezTo>
                    <a:pt x="3686" y="11066"/>
                    <a:pt x="3705" y="11003"/>
                    <a:pt x="3731" y="10939"/>
                  </a:cubicBezTo>
                  <a:cubicBezTo>
                    <a:pt x="3775" y="10825"/>
                    <a:pt x="3769" y="10698"/>
                    <a:pt x="3724" y="10577"/>
                  </a:cubicBezTo>
                  <a:cubicBezTo>
                    <a:pt x="3714" y="10560"/>
                    <a:pt x="3697" y="10552"/>
                    <a:pt x="3680" y="10552"/>
                  </a:cubicBezTo>
                  <a:cubicBezTo>
                    <a:pt x="3652" y="10552"/>
                    <a:pt x="3625" y="10571"/>
                    <a:pt x="3629" y="10603"/>
                  </a:cubicBezTo>
                  <a:cubicBezTo>
                    <a:pt x="3604" y="10590"/>
                    <a:pt x="3584" y="10577"/>
                    <a:pt x="3559" y="10571"/>
                  </a:cubicBezTo>
                  <a:cubicBezTo>
                    <a:pt x="3501" y="10544"/>
                    <a:pt x="3441" y="10533"/>
                    <a:pt x="3379" y="10533"/>
                  </a:cubicBezTo>
                  <a:cubicBezTo>
                    <a:pt x="3352" y="10533"/>
                    <a:pt x="3325" y="10535"/>
                    <a:pt x="3298" y="10539"/>
                  </a:cubicBezTo>
                  <a:cubicBezTo>
                    <a:pt x="3248" y="10552"/>
                    <a:pt x="3203" y="10564"/>
                    <a:pt x="3165" y="10584"/>
                  </a:cubicBezTo>
                  <a:cubicBezTo>
                    <a:pt x="3150" y="10593"/>
                    <a:pt x="3135" y="10599"/>
                    <a:pt x="3121" y="10599"/>
                  </a:cubicBezTo>
                  <a:cubicBezTo>
                    <a:pt x="3105" y="10599"/>
                    <a:pt x="3089" y="10591"/>
                    <a:pt x="3076" y="10571"/>
                  </a:cubicBezTo>
                  <a:cubicBezTo>
                    <a:pt x="3063" y="10533"/>
                    <a:pt x="3076" y="10488"/>
                    <a:pt x="3114" y="10469"/>
                  </a:cubicBezTo>
                  <a:lnTo>
                    <a:pt x="3114" y="10463"/>
                  </a:lnTo>
                  <a:cubicBezTo>
                    <a:pt x="3152" y="10437"/>
                    <a:pt x="3197" y="10412"/>
                    <a:pt x="3248" y="10406"/>
                  </a:cubicBezTo>
                  <a:cubicBezTo>
                    <a:pt x="3305" y="10393"/>
                    <a:pt x="3368" y="10387"/>
                    <a:pt x="3426" y="10387"/>
                  </a:cubicBezTo>
                  <a:cubicBezTo>
                    <a:pt x="3464" y="10387"/>
                    <a:pt x="3502" y="10393"/>
                    <a:pt x="3546" y="10393"/>
                  </a:cubicBezTo>
                  <a:cubicBezTo>
                    <a:pt x="3534" y="10406"/>
                    <a:pt x="3527" y="10412"/>
                    <a:pt x="3521" y="10425"/>
                  </a:cubicBezTo>
                  <a:cubicBezTo>
                    <a:pt x="3511" y="10435"/>
                    <a:pt x="3521" y="10462"/>
                    <a:pt x="3535" y="10462"/>
                  </a:cubicBezTo>
                  <a:cubicBezTo>
                    <a:pt x="3539" y="10462"/>
                    <a:pt x="3543" y="10460"/>
                    <a:pt x="3546" y="10456"/>
                  </a:cubicBezTo>
                  <a:cubicBezTo>
                    <a:pt x="3692" y="10329"/>
                    <a:pt x="3820" y="10190"/>
                    <a:pt x="3934" y="10031"/>
                  </a:cubicBezTo>
                  <a:cubicBezTo>
                    <a:pt x="3991" y="9954"/>
                    <a:pt x="4048" y="9878"/>
                    <a:pt x="4099" y="9802"/>
                  </a:cubicBezTo>
                  <a:cubicBezTo>
                    <a:pt x="4137" y="9745"/>
                    <a:pt x="4182" y="9681"/>
                    <a:pt x="4220" y="9624"/>
                  </a:cubicBezTo>
                  <a:close/>
                  <a:moveTo>
                    <a:pt x="7709" y="10209"/>
                  </a:moveTo>
                  <a:cubicBezTo>
                    <a:pt x="7753" y="10278"/>
                    <a:pt x="7798" y="10348"/>
                    <a:pt x="7849" y="10412"/>
                  </a:cubicBezTo>
                  <a:cubicBezTo>
                    <a:pt x="7855" y="10507"/>
                    <a:pt x="7868" y="10603"/>
                    <a:pt x="7887" y="10698"/>
                  </a:cubicBezTo>
                  <a:cubicBezTo>
                    <a:pt x="7899" y="10793"/>
                    <a:pt x="7931" y="10882"/>
                    <a:pt x="7976" y="10965"/>
                  </a:cubicBezTo>
                  <a:cubicBezTo>
                    <a:pt x="7995" y="10997"/>
                    <a:pt x="8026" y="11028"/>
                    <a:pt x="8058" y="11047"/>
                  </a:cubicBezTo>
                  <a:cubicBezTo>
                    <a:pt x="8071" y="11054"/>
                    <a:pt x="8147" y="11079"/>
                    <a:pt x="8147" y="11092"/>
                  </a:cubicBezTo>
                  <a:cubicBezTo>
                    <a:pt x="8149" y="11096"/>
                    <a:pt x="8142" y="11098"/>
                    <a:pt x="8130" y="11098"/>
                  </a:cubicBezTo>
                  <a:cubicBezTo>
                    <a:pt x="8107" y="11098"/>
                    <a:pt x="8069" y="11092"/>
                    <a:pt x="8065" y="11092"/>
                  </a:cubicBezTo>
                  <a:cubicBezTo>
                    <a:pt x="8046" y="11086"/>
                    <a:pt x="8025" y="11082"/>
                    <a:pt x="8005" y="11082"/>
                  </a:cubicBezTo>
                  <a:cubicBezTo>
                    <a:pt x="7985" y="11082"/>
                    <a:pt x="7966" y="11086"/>
                    <a:pt x="7950" y="11092"/>
                  </a:cubicBezTo>
                  <a:cubicBezTo>
                    <a:pt x="7944" y="11086"/>
                    <a:pt x="7937" y="11079"/>
                    <a:pt x="7937" y="11073"/>
                  </a:cubicBezTo>
                  <a:cubicBezTo>
                    <a:pt x="7893" y="11047"/>
                    <a:pt x="7844" y="11034"/>
                    <a:pt x="7796" y="11034"/>
                  </a:cubicBezTo>
                  <a:cubicBezTo>
                    <a:pt x="7762" y="11034"/>
                    <a:pt x="7728" y="11041"/>
                    <a:pt x="7696" y="11054"/>
                  </a:cubicBezTo>
                  <a:cubicBezTo>
                    <a:pt x="7620" y="11073"/>
                    <a:pt x="7550" y="11124"/>
                    <a:pt x="7499" y="11187"/>
                  </a:cubicBezTo>
                  <a:cubicBezTo>
                    <a:pt x="7455" y="11257"/>
                    <a:pt x="7429" y="11340"/>
                    <a:pt x="7416" y="11422"/>
                  </a:cubicBezTo>
                  <a:cubicBezTo>
                    <a:pt x="7416" y="11486"/>
                    <a:pt x="7397" y="11549"/>
                    <a:pt x="7366" y="11607"/>
                  </a:cubicBezTo>
                  <a:cubicBezTo>
                    <a:pt x="7302" y="11422"/>
                    <a:pt x="7334" y="11213"/>
                    <a:pt x="7448" y="11054"/>
                  </a:cubicBezTo>
                  <a:lnTo>
                    <a:pt x="7448" y="11047"/>
                  </a:lnTo>
                  <a:cubicBezTo>
                    <a:pt x="7455" y="11047"/>
                    <a:pt x="7455" y="11041"/>
                    <a:pt x="7461" y="11041"/>
                  </a:cubicBezTo>
                  <a:cubicBezTo>
                    <a:pt x="7518" y="10965"/>
                    <a:pt x="7594" y="10901"/>
                    <a:pt x="7683" y="10857"/>
                  </a:cubicBezTo>
                  <a:cubicBezTo>
                    <a:pt x="7696" y="10850"/>
                    <a:pt x="7702" y="10838"/>
                    <a:pt x="7709" y="10825"/>
                  </a:cubicBezTo>
                  <a:lnTo>
                    <a:pt x="7709" y="10431"/>
                  </a:lnTo>
                  <a:lnTo>
                    <a:pt x="7709" y="10209"/>
                  </a:lnTo>
                  <a:close/>
                  <a:moveTo>
                    <a:pt x="3661" y="10742"/>
                  </a:moveTo>
                  <a:cubicBezTo>
                    <a:pt x="3661" y="10819"/>
                    <a:pt x="3648" y="10895"/>
                    <a:pt x="3629" y="10965"/>
                  </a:cubicBezTo>
                  <a:cubicBezTo>
                    <a:pt x="3604" y="11047"/>
                    <a:pt x="3527" y="11206"/>
                    <a:pt x="3654" y="11257"/>
                  </a:cubicBezTo>
                  <a:cubicBezTo>
                    <a:pt x="3671" y="11263"/>
                    <a:pt x="3687" y="11266"/>
                    <a:pt x="3704" y="11266"/>
                  </a:cubicBezTo>
                  <a:cubicBezTo>
                    <a:pt x="3779" y="11266"/>
                    <a:pt x="3855" y="11213"/>
                    <a:pt x="3902" y="11155"/>
                  </a:cubicBezTo>
                  <a:cubicBezTo>
                    <a:pt x="3966" y="11066"/>
                    <a:pt x="3998" y="10965"/>
                    <a:pt x="3991" y="10857"/>
                  </a:cubicBezTo>
                  <a:cubicBezTo>
                    <a:pt x="3991" y="10831"/>
                    <a:pt x="3991" y="10806"/>
                    <a:pt x="3985" y="10774"/>
                  </a:cubicBezTo>
                  <a:lnTo>
                    <a:pt x="3985" y="10774"/>
                  </a:lnTo>
                  <a:cubicBezTo>
                    <a:pt x="4430" y="10857"/>
                    <a:pt x="4874" y="10908"/>
                    <a:pt x="5326" y="10952"/>
                  </a:cubicBezTo>
                  <a:cubicBezTo>
                    <a:pt x="5770" y="10997"/>
                    <a:pt x="6228" y="11035"/>
                    <a:pt x="6679" y="11047"/>
                  </a:cubicBezTo>
                  <a:cubicBezTo>
                    <a:pt x="6813" y="11054"/>
                    <a:pt x="6940" y="11060"/>
                    <a:pt x="7067" y="11066"/>
                  </a:cubicBezTo>
                  <a:lnTo>
                    <a:pt x="7334" y="11066"/>
                  </a:lnTo>
                  <a:cubicBezTo>
                    <a:pt x="7226" y="11263"/>
                    <a:pt x="7213" y="11499"/>
                    <a:pt x="7315" y="11702"/>
                  </a:cubicBezTo>
                  <a:cubicBezTo>
                    <a:pt x="7319" y="11722"/>
                    <a:pt x="7335" y="11732"/>
                    <a:pt x="7351" y="11732"/>
                  </a:cubicBezTo>
                  <a:cubicBezTo>
                    <a:pt x="7361" y="11732"/>
                    <a:pt x="7371" y="11728"/>
                    <a:pt x="7378" y="11721"/>
                  </a:cubicBezTo>
                  <a:cubicBezTo>
                    <a:pt x="7505" y="11619"/>
                    <a:pt x="7486" y="11454"/>
                    <a:pt x="7537" y="11314"/>
                  </a:cubicBezTo>
                  <a:cubicBezTo>
                    <a:pt x="7563" y="11244"/>
                    <a:pt x="7613" y="11181"/>
                    <a:pt x="7683" y="11155"/>
                  </a:cubicBezTo>
                  <a:cubicBezTo>
                    <a:pt x="7715" y="11136"/>
                    <a:pt x="7753" y="11130"/>
                    <a:pt x="7791" y="11130"/>
                  </a:cubicBezTo>
                  <a:cubicBezTo>
                    <a:pt x="7829" y="11130"/>
                    <a:pt x="7868" y="11143"/>
                    <a:pt x="7906" y="11143"/>
                  </a:cubicBezTo>
                  <a:lnTo>
                    <a:pt x="7912" y="11143"/>
                  </a:lnTo>
                  <a:cubicBezTo>
                    <a:pt x="7918" y="11155"/>
                    <a:pt x="7925" y="11168"/>
                    <a:pt x="7937" y="11168"/>
                  </a:cubicBezTo>
                  <a:cubicBezTo>
                    <a:pt x="7995" y="11175"/>
                    <a:pt x="8046" y="11181"/>
                    <a:pt x="8096" y="11194"/>
                  </a:cubicBezTo>
                  <a:cubicBezTo>
                    <a:pt x="8105" y="11195"/>
                    <a:pt x="8113" y="11196"/>
                    <a:pt x="8121" y="11196"/>
                  </a:cubicBezTo>
                  <a:cubicBezTo>
                    <a:pt x="8142" y="11196"/>
                    <a:pt x="8160" y="11190"/>
                    <a:pt x="8179" y="11181"/>
                  </a:cubicBezTo>
                  <a:lnTo>
                    <a:pt x="8198" y="11181"/>
                  </a:lnTo>
                  <a:cubicBezTo>
                    <a:pt x="8211" y="11175"/>
                    <a:pt x="8225" y="11171"/>
                    <a:pt x="8239" y="11171"/>
                  </a:cubicBezTo>
                  <a:cubicBezTo>
                    <a:pt x="8254" y="11171"/>
                    <a:pt x="8268" y="11175"/>
                    <a:pt x="8281" y="11181"/>
                  </a:cubicBezTo>
                  <a:cubicBezTo>
                    <a:pt x="8306" y="11194"/>
                    <a:pt x="8338" y="11200"/>
                    <a:pt x="8370" y="11200"/>
                  </a:cubicBezTo>
                  <a:lnTo>
                    <a:pt x="8376" y="11200"/>
                  </a:lnTo>
                  <a:cubicBezTo>
                    <a:pt x="8382" y="11206"/>
                    <a:pt x="8389" y="11213"/>
                    <a:pt x="8395" y="11213"/>
                  </a:cubicBezTo>
                  <a:cubicBezTo>
                    <a:pt x="8423" y="11214"/>
                    <a:pt x="8450" y="11214"/>
                    <a:pt x="8478" y="11214"/>
                  </a:cubicBezTo>
                  <a:cubicBezTo>
                    <a:pt x="8647" y="11214"/>
                    <a:pt x="8817" y="11199"/>
                    <a:pt x="8986" y="11194"/>
                  </a:cubicBezTo>
                  <a:lnTo>
                    <a:pt x="9583" y="11162"/>
                  </a:lnTo>
                  <a:cubicBezTo>
                    <a:pt x="9977" y="11143"/>
                    <a:pt x="10378" y="11117"/>
                    <a:pt x="10772" y="11098"/>
                  </a:cubicBezTo>
                  <a:lnTo>
                    <a:pt x="11102" y="11079"/>
                  </a:lnTo>
                  <a:cubicBezTo>
                    <a:pt x="11153" y="11079"/>
                    <a:pt x="11210" y="11079"/>
                    <a:pt x="11267" y="11073"/>
                  </a:cubicBezTo>
                  <a:cubicBezTo>
                    <a:pt x="11267" y="11079"/>
                    <a:pt x="11274" y="11086"/>
                    <a:pt x="11286" y="11086"/>
                  </a:cubicBezTo>
                  <a:cubicBezTo>
                    <a:pt x="11388" y="11111"/>
                    <a:pt x="11496" y="11124"/>
                    <a:pt x="11604" y="11130"/>
                  </a:cubicBezTo>
                  <a:cubicBezTo>
                    <a:pt x="11655" y="11143"/>
                    <a:pt x="11700" y="11149"/>
                    <a:pt x="11744" y="11162"/>
                  </a:cubicBezTo>
                  <a:cubicBezTo>
                    <a:pt x="11611" y="11162"/>
                    <a:pt x="11477" y="11168"/>
                    <a:pt x="11344" y="11175"/>
                  </a:cubicBezTo>
                  <a:cubicBezTo>
                    <a:pt x="11217" y="11175"/>
                    <a:pt x="11070" y="11187"/>
                    <a:pt x="10937" y="11194"/>
                  </a:cubicBezTo>
                  <a:cubicBezTo>
                    <a:pt x="10918" y="11194"/>
                    <a:pt x="10918" y="11225"/>
                    <a:pt x="10937" y="11225"/>
                  </a:cubicBezTo>
                  <a:cubicBezTo>
                    <a:pt x="11070" y="11225"/>
                    <a:pt x="11210" y="11232"/>
                    <a:pt x="11344" y="11232"/>
                  </a:cubicBezTo>
                  <a:lnTo>
                    <a:pt x="11750" y="11232"/>
                  </a:lnTo>
                  <a:cubicBezTo>
                    <a:pt x="11782" y="11232"/>
                    <a:pt x="11788" y="11194"/>
                    <a:pt x="11769" y="11175"/>
                  </a:cubicBezTo>
                  <a:lnTo>
                    <a:pt x="11769" y="11175"/>
                  </a:lnTo>
                  <a:lnTo>
                    <a:pt x="11833" y="11194"/>
                  </a:lnTo>
                  <a:cubicBezTo>
                    <a:pt x="11795" y="11225"/>
                    <a:pt x="11750" y="11251"/>
                    <a:pt x="11700" y="11276"/>
                  </a:cubicBezTo>
                  <a:cubicBezTo>
                    <a:pt x="11693" y="11263"/>
                    <a:pt x="11687" y="11257"/>
                    <a:pt x="11674" y="11257"/>
                  </a:cubicBezTo>
                  <a:cubicBezTo>
                    <a:pt x="11638" y="11256"/>
                    <a:pt x="11601" y="11255"/>
                    <a:pt x="11565" y="11255"/>
                  </a:cubicBezTo>
                  <a:cubicBezTo>
                    <a:pt x="11411" y="11255"/>
                    <a:pt x="11258" y="11265"/>
                    <a:pt x="11109" y="11270"/>
                  </a:cubicBezTo>
                  <a:cubicBezTo>
                    <a:pt x="10918" y="11283"/>
                    <a:pt x="10727" y="11289"/>
                    <a:pt x="10537" y="11308"/>
                  </a:cubicBezTo>
                  <a:cubicBezTo>
                    <a:pt x="10155" y="11340"/>
                    <a:pt x="9780" y="11378"/>
                    <a:pt x="9399" y="11435"/>
                  </a:cubicBezTo>
                  <a:cubicBezTo>
                    <a:pt x="9374" y="11441"/>
                    <a:pt x="9380" y="11480"/>
                    <a:pt x="9405" y="11480"/>
                  </a:cubicBezTo>
                  <a:cubicBezTo>
                    <a:pt x="9780" y="11429"/>
                    <a:pt x="10162" y="11397"/>
                    <a:pt x="10537" y="11378"/>
                  </a:cubicBezTo>
                  <a:cubicBezTo>
                    <a:pt x="10727" y="11365"/>
                    <a:pt x="10912" y="11359"/>
                    <a:pt x="11102" y="11352"/>
                  </a:cubicBezTo>
                  <a:lnTo>
                    <a:pt x="11541" y="11352"/>
                  </a:lnTo>
                  <a:cubicBezTo>
                    <a:pt x="11471" y="11384"/>
                    <a:pt x="11407" y="11410"/>
                    <a:pt x="11337" y="11435"/>
                  </a:cubicBezTo>
                  <a:cubicBezTo>
                    <a:pt x="11286" y="11448"/>
                    <a:pt x="11306" y="11524"/>
                    <a:pt x="11350" y="11530"/>
                  </a:cubicBezTo>
                  <a:cubicBezTo>
                    <a:pt x="11369" y="11530"/>
                    <a:pt x="11458" y="11543"/>
                    <a:pt x="11445" y="11581"/>
                  </a:cubicBezTo>
                  <a:cubicBezTo>
                    <a:pt x="11439" y="11607"/>
                    <a:pt x="11344" y="11613"/>
                    <a:pt x="11325" y="11613"/>
                  </a:cubicBezTo>
                  <a:cubicBezTo>
                    <a:pt x="11223" y="11632"/>
                    <a:pt x="11115" y="11651"/>
                    <a:pt x="11013" y="11664"/>
                  </a:cubicBezTo>
                  <a:cubicBezTo>
                    <a:pt x="10810" y="11702"/>
                    <a:pt x="10600" y="11727"/>
                    <a:pt x="10397" y="11759"/>
                  </a:cubicBezTo>
                  <a:cubicBezTo>
                    <a:pt x="9990" y="11816"/>
                    <a:pt x="9583" y="11861"/>
                    <a:pt x="9170" y="11905"/>
                  </a:cubicBezTo>
                  <a:lnTo>
                    <a:pt x="8725" y="11950"/>
                  </a:lnTo>
                  <a:cubicBezTo>
                    <a:pt x="8948" y="11899"/>
                    <a:pt x="9177" y="11848"/>
                    <a:pt x="9405" y="11810"/>
                  </a:cubicBezTo>
                  <a:cubicBezTo>
                    <a:pt x="9787" y="11740"/>
                    <a:pt x="10174" y="11696"/>
                    <a:pt x="10562" y="11689"/>
                  </a:cubicBezTo>
                  <a:cubicBezTo>
                    <a:pt x="10587" y="11689"/>
                    <a:pt x="10587" y="11651"/>
                    <a:pt x="10562" y="11651"/>
                  </a:cubicBezTo>
                  <a:cubicBezTo>
                    <a:pt x="10453" y="11641"/>
                    <a:pt x="10344" y="11636"/>
                    <a:pt x="10235" y="11636"/>
                  </a:cubicBezTo>
                  <a:cubicBezTo>
                    <a:pt x="10004" y="11636"/>
                    <a:pt x="9775" y="11659"/>
                    <a:pt x="9545" y="11702"/>
                  </a:cubicBezTo>
                  <a:cubicBezTo>
                    <a:pt x="9202" y="11753"/>
                    <a:pt x="8872" y="11829"/>
                    <a:pt x="8535" y="11899"/>
                  </a:cubicBezTo>
                  <a:cubicBezTo>
                    <a:pt x="8192" y="11975"/>
                    <a:pt x="7849" y="12026"/>
                    <a:pt x="7499" y="12058"/>
                  </a:cubicBezTo>
                  <a:cubicBezTo>
                    <a:pt x="7354" y="12068"/>
                    <a:pt x="7208" y="12073"/>
                    <a:pt x="7062" y="12073"/>
                  </a:cubicBezTo>
                  <a:cubicBezTo>
                    <a:pt x="6843" y="12073"/>
                    <a:pt x="6623" y="12062"/>
                    <a:pt x="6406" y="12039"/>
                  </a:cubicBezTo>
                  <a:cubicBezTo>
                    <a:pt x="6203" y="12026"/>
                    <a:pt x="5999" y="12001"/>
                    <a:pt x="5796" y="11975"/>
                  </a:cubicBezTo>
                  <a:cubicBezTo>
                    <a:pt x="5682" y="11963"/>
                    <a:pt x="5561" y="11943"/>
                    <a:pt x="5440" y="11924"/>
                  </a:cubicBezTo>
                  <a:cubicBezTo>
                    <a:pt x="5440" y="11912"/>
                    <a:pt x="5434" y="11899"/>
                    <a:pt x="5421" y="11899"/>
                  </a:cubicBezTo>
                  <a:cubicBezTo>
                    <a:pt x="5348" y="11893"/>
                    <a:pt x="5276" y="11889"/>
                    <a:pt x="5205" y="11889"/>
                  </a:cubicBezTo>
                  <a:cubicBezTo>
                    <a:pt x="5133" y="11889"/>
                    <a:pt x="5062" y="11893"/>
                    <a:pt x="4989" y="11899"/>
                  </a:cubicBezTo>
                  <a:cubicBezTo>
                    <a:pt x="4843" y="11899"/>
                    <a:pt x="4697" y="11905"/>
                    <a:pt x="4550" y="11905"/>
                  </a:cubicBezTo>
                  <a:cubicBezTo>
                    <a:pt x="4264" y="11905"/>
                    <a:pt x="3978" y="11905"/>
                    <a:pt x="3686" y="11893"/>
                  </a:cubicBezTo>
                  <a:cubicBezTo>
                    <a:pt x="3114" y="11874"/>
                    <a:pt x="2542" y="11823"/>
                    <a:pt x="1970" y="11746"/>
                  </a:cubicBezTo>
                  <a:cubicBezTo>
                    <a:pt x="1684" y="11715"/>
                    <a:pt x="1405" y="11670"/>
                    <a:pt x="1119" y="11619"/>
                  </a:cubicBezTo>
                  <a:lnTo>
                    <a:pt x="1373" y="11448"/>
                  </a:lnTo>
                  <a:cubicBezTo>
                    <a:pt x="1379" y="11441"/>
                    <a:pt x="1386" y="11435"/>
                    <a:pt x="1386" y="11429"/>
                  </a:cubicBezTo>
                  <a:cubicBezTo>
                    <a:pt x="1418" y="11430"/>
                    <a:pt x="1450" y="11431"/>
                    <a:pt x="1483" y="11431"/>
                  </a:cubicBezTo>
                  <a:cubicBezTo>
                    <a:pt x="1571" y="11431"/>
                    <a:pt x="1658" y="11425"/>
                    <a:pt x="1742" y="11416"/>
                  </a:cubicBezTo>
                  <a:lnTo>
                    <a:pt x="2142" y="11397"/>
                  </a:lnTo>
                  <a:lnTo>
                    <a:pt x="2536" y="11372"/>
                  </a:lnTo>
                  <a:cubicBezTo>
                    <a:pt x="2599" y="11372"/>
                    <a:pt x="2669" y="11365"/>
                    <a:pt x="2733" y="11359"/>
                  </a:cubicBezTo>
                  <a:cubicBezTo>
                    <a:pt x="2796" y="11359"/>
                    <a:pt x="2860" y="11346"/>
                    <a:pt x="2924" y="11327"/>
                  </a:cubicBezTo>
                  <a:cubicBezTo>
                    <a:pt x="2936" y="11321"/>
                    <a:pt x="2936" y="11308"/>
                    <a:pt x="2924" y="11302"/>
                  </a:cubicBezTo>
                  <a:cubicBezTo>
                    <a:pt x="2882" y="11292"/>
                    <a:pt x="2840" y="11286"/>
                    <a:pt x="2798" y="11286"/>
                  </a:cubicBezTo>
                  <a:cubicBezTo>
                    <a:pt x="2783" y="11286"/>
                    <a:pt x="2767" y="11287"/>
                    <a:pt x="2752" y="11289"/>
                  </a:cubicBezTo>
                  <a:cubicBezTo>
                    <a:pt x="2682" y="11289"/>
                    <a:pt x="2612" y="11295"/>
                    <a:pt x="2549" y="11302"/>
                  </a:cubicBezTo>
                  <a:lnTo>
                    <a:pt x="2148" y="11321"/>
                  </a:lnTo>
                  <a:lnTo>
                    <a:pt x="1754" y="11346"/>
                  </a:lnTo>
                  <a:cubicBezTo>
                    <a:pt x="1627" y="11346"/>
                    <a:pt x="1500" y="11359"/>
                    <a:pt x="1379" y="11378"/>
                  </a:cubicBezTo>
                  <a:cubicBezTo>
                    <a:pt x="1373" y="11365"/>
                    <a:pt x="1360" y="11365"/>
                    <a:pt x="1354" y="11359"/>
                  </a:cubicBezTo>
                  <a:cubicBezTo>
                    <a:pt x="1093" y="11333"/>
                    <a:pt x="846" y="11295"/>
                    <a:pt x="591" y="11244"/>
                  </a:cubicBezTo>
                  <a:cubicBezTo>
                    <a:pt x="649" y="11200"/>
                    <a:pt x="718" y="11168"/>
                    <a:pt x="788" y="11155"/>
                  </a:cubicBezTo>
                  <a:lnTo>
                    <a:pt x="852" y="11155"/>
                  </a:lnTo>
                  <a:cubicBezTo>
                    <a:pt x="883" y="11160"/>
                    <a:pt x="915" y="11162"/>
                    <a:pt x="946" y="11162"/>
                  </a:cubicBezTo>
                  <a:cubicBezTo>
                    <a:pt x="1004" y="11162"/>
                    <a:pt x="1061" y="11155"/>
                    <a:pt x="1119" y="11143"/>
                  </a:cubicBezTo>
                  <a:cubicBezTo>
                    <a:pt x="1297" y="11162"/>
                    <a:pt x="1481" y="11175"/>
                    <a:pt x="1659" y="11181"/>
                  </a:cubicBezTo>
                  <a:cubicBezTo>
                    <a:pt x="1773" y="11187"/>
                    <a:pt x="1888" y="11194"/>
                    <a:pt x="2002" y="11194"/>
                  </a:cubicBezTo>
                  <a:cubicBezTo>
                    <a:pt x="2029" y="11195"/>
                    <a:pt x="2057" y="11196"/>
                    <a:pt x="2084" y="11196"/>
                  </a:cubicBezTo>
                  <a:cubicBezTo>
                    <a:pt x="2167" y="11196"/>
                    <a:pt x="2252" y="11189"/>
                    <a:pt x="2333" y="11175"/>
                  </a:cubicBezTo>
                  <a:cubicBezTo>
                    <a:pt x="2352" y="11162"/>
                    <a:pt x="2345" y="11136"/>
                    <a:pt x="2326" y="11130"/>
                  </a:cubicBezTo>
                  <a:cubicBezTo>
                    <a:pt x="2293" y="11123"/>
                    <a:pt x="2261" y="11120"/>
                    <a:pt x="2231" y="11120"/>
                  </a:cubicBezTo>
                  <a:cubicBezTo>
                    <a:pt x="2209" y="11120"/>
                    <a:pt x="2188" y="11121"/>
                    <a:pt x="2167" y="11124"/>
                  </a:cubicBezTo>
                  <a:lnTo>
                    <a:pt x="1996" y="11124"/>
                  </a:lnTo>
                  <a:cubicBezTo>
                    <a:pt x="1875" y="11124"/>
                    <a:pt x="1761" y="11124"/>
                    <a:pt x="1646" y="11117"/>
                  </a:cubicBezTo>
                  <a:cubicBezTo>
                    <a:pt x="1462" y="11105"/>
                    <a:pt x="1278" y="11092"/>
                    <a:pt x="1093" y="11079"/>
                  </a:cubicBezTo>
                  <a:cubicBezTo>
                    <a:pt x="1033" y="11070"/>
                    <a:pt x="976" y="11064"/>
                    <a:pt x="917" y="11064"/>
                  </a:cubicBezTo>
                  <a:cubicBezTo>
                    <a:pt x="896" y="11064"/>
                    <a:pt x="874" y="11065"/>
                    <a:pt x="852" y="11066"/>
                  </a:cubicBezTo>
                  <a:cubicBezTo>
                    <a:pt x="763" y="11060"/>
                    <a:pt x="674" y="11054"/>
                    <a:pt x="585" y="11041"/>
                  </a:cubicBezTo>
                  <a:cubicBezTo>
                    <a:pt x="432" y="11028"/>
                    <a:pt x="286" y="10997"/>
                    <a:pt x="140" y="10978"/>
                  </a:cubicBezTo>
                  <a:lnTo>
                    <a:pt x="223" y="10927"/>
                  </a:lnTo>
                  <a:cubicBezTo>
                    <a:pt x="312" y="10927"/>
                    <a:pt x="401" y="10914"/>
                    <a:pt x="490" y="10908"/>
                  </a:cubicBezTo>
                  <a:lnTo>
                    <a:pt x="833" y="10882"/>
                  </a:lnTo>
                  <a:cubicBezTo>
                    <a:pt x="1062" y="10869"/>
                    <a:pt x="1297" y="10850"/>
                    <a:pt x="1525" y="10838"/>
                  </a:cubicBezTo>
                  <a:cubicBezTo>
                    <a:pt x="1983" y="10812"/>
                    <a:pt x="2447" y="10793"/>
                    <a:pt x="2904" y="10774"/>
                  </a:cubicBezTo>
                  <a:lnTo>
                    <a:pt x="3292" y="10761"/>
                  </a:lnTo>
                  <a:cubicBezTo>
                    <a:pt x="3356" y="10761"/>
                    <a:pt x="3426" y="10761"/>
                    <a:pt x="3489" y="10755"/>
                  </a:cubicBezTo>
                  <a:cubicBezTo>
                    <a:pt x="3559" y="10749"/>
                    <a:pt x="3604" y="10749"/>
                    <a:pt x="3661" y="10742"/>
                  </a:cubicBezTo>
                  <a:close/>
                  <a:moveTo>
                    <a:pt x="3337" y="0"/>
                  </a:moveTo>
                  <a:cubicBezTo>
                    <a:pt x="3254" y="0"/>
                    <a:pt x="3170" y="8"/>
                    <a:pt x="3089" y="22"/>
                  </a:cubicBezTo>
                  <a:cubicBezTo>
                    <a:pt x="2987" y="41"/>
                    <a:pt x="2879" y="66"/>
                    <a:pt x="2777" y="104"/>
                  </a:cubicBezTo>
                  <a:cubicBezTo>
                    <a:pt x="2155" y="295"/>
                    <a:pt x="1634" y="734"/>
                    <a:pt x="1328" y="1312"/>
                  </a:cubicBezTo>
                  <a:cubicBezTo>
                    <a:pt x="1271" y="1420"/>
                    <a:pt x="1227" y="1528"/>
                    <a:pt x="1189" y="1642"/>
                  </a:cubicBezTo>
                  <a:cubicBezTo>
                    <a:pt x="1144" y="1744"/>
                    <a:pt x="1119" y="1858"/>
                    <a:pt x="1106" y="1966"/>
                  </a:cubicBezTo>
                  <a:cubicBezTo>
                    <a:pt x="807" y="1966"/>
                    <a:pt x="521" y="2068"/>
                    <a:pt x="286" y="2252"/>
                  </a:cubicBezTo>
                  <a:cubicBezTo>
                    <a:pt x="216" y="2303"/>
                    <a:pt x="134" y="2386"/>
                    <a:pt x="153" y="2481"/>
                  </a:cubicBezTo>
                  <a:cubicBezTo>
                    <a:pt x="158" y="2549"/>
                    <a:pt x="224" y="2611"/>
                    <a:pt x="288" y="2611"/>
                  </a:cubicBezTo>
                  <a:cubicBezTo>
                    <a:pt x="296" y="2611"/>
                    <a:pt x="304" y="2610"/>
                    <a:pt x="312" y="2608"/>
                  </a:cubicBezTo>
                  <a:cubicBezTo>
                    <a:pt x="401" y="2665"/>
                    <a:pt x="483" y="2723"/>
                    <a:pt x="566" y="2786"/>
                  </a:cubicBezTo>
                  <a:cubicBezTo>
                    <a:pt x="668" y="2862"/>
                    <a:pt x="776" y="2926"/>
                    <a:pt x="890" y="2977"/>
                  </a:cubicBezTo>
                  <a:cubicBezTo>
                    <a:pt x="934" y="2990"/>
                    <a:pt x="985" y="3002"/>
                    <a:pt x="1030" y="3009"/>
                  </a:cubicBezTo>
                  <a:cubicBezTo>
                    <a:pt x="1023" y="3040"/>
                    <a:pt x="1023" y="3072"/>
                    <a:pt x="1023" y="3104"/>
                  </a:cubicBezTo>
                  <a:cubicBezTo>
                    <a:pt x="1030" y="3148"/>
                    <a:pt x="1043" y="3199"/>
                    <a:pt x="1055" y="3244"/>
                  </a:cubicBezTo>
                  <a:cubicBezTo>
                    <a:pt x="1074" y="3288"/>
                    <a:pt x="1100" y="3326"/>
                    <a:pt x="1125" y="3364"/>
                  </a:cubicBezTo>
                  <a:cubicBezTo>
                    <a:pt x="1144" y="3396"/>
                    <a:pt x="1176" y="3422"/>
                    <a:pt x="1208" y="3447"/>
                  </a:cubicBezTo>
                  <a:cubicBezTo>
                    <a:pt x="1220" y="3492"/>
                    <a:pt x="1240" y="3536"/>
                    <a:pt x="1265" y="3581"/>
                  </a:cubicBezTo>
                  <a:cubicBezTo>
                    <a:pt x="1303" y="3663"/>
                    <a:pt x="1354" y="3739"/>
                    <a:pt x="1417" y="3809"/>
                  </a:cubicBezTo>
                  <a:cubicBezTo>
                    <a:pt x="1443" y="3841"/>
                    <a:pt x="1475" y="3873"/>
                    <a:pt x="1506" y="3905"/>
                  </a:cubicBezTo>
                  <a:cubicBezTo>
                    <a:pt x="1538" y="3930"/>
                    <a:pt x="1570" y="3949"/>
                    <a:pt x="1608" y="3968"/>
                  </a:cubicBezTo>
                  <a:cubicBezTo>
                    <a:pt x="1634" y="4025"/>
                    <a:pt x="1672" y="4089"/>
                    <a:pt x="1710" y="4146"/>
                  </a:cubicBezTo>
                  <a:cubicBezTo>
                    <a:pt x="1742" y="4222"/>
                    <a:pt x="1799" y="4286"/>
                    <a:pt x="1869" y="4337"/>
                  </a:cubicBezTo>
                  <a:cubicBezTo>
                    <a:pt x="1875" y="4362"/>
                    <a:pt x="1881" y="4388"/>
                    <a:pt x="1894" y="4413"/>
                  </a:cubicBezTo>
                  <a:cubicBezTo>
                    <a:pt x="1557" y="5201"/>
                    <a:pt x="1576" y="6116"/>
                    <a:pt x="1862" y="6917"/>
                  </a:cubicBezTo>
                  <a:cubicBezTo>
                    <a:pt x="1907" y="7031"/>
                    <a:pt x="1951" y="7139"/>
                    <a:pt x="2008" y="7247"/>
                  </a:cubicBezTo>
                  <a:cubicBezTo>
                    <a:pt x="2059" y="7355"/>
                    <a:pt x="2123" y="7451"/>
                    <a:pt x="2199" y="7533"/>
                  </a:cubicBezTo>
                  <a:cubicBezTo>
                    <a:pt x="2383" y="7978"/>
                    <a:pt x="2657" y="8378"/>
                    <a:pt x="3000" y="8709"/>
                  </a:cubicBezTo>
                  <a:cubicBezTo>
                    <a:pt x="3127" y="8836"/>
                    <a:pt x="3273" y="8944"/>
                    <a:pt x="3432" y="9027"/>
                  </a:cubicBezTo>
                  <a:cubicBezTo>
                    <a:pt x="3489" y="9096"/>
                    <a:pt x="3553" y="9160"/>
                    <a:pt x="3623" y="9217"/>
                  </a:cubicBezTo>
                  <a:cubicBezTo>
                    <a:pt x="3699" y="9287"/>
                    <a:pt x="3781" y="9351"/>
                    <a:pt x="3864" y="9408"/>
                  </a:cubicBezTo>
                  <a:cubicBezTo>
                    <a:pt x="3953" y="9471"/>
                    <a:pt x="4048" y="9529"/>
                    <a:pt x="4144" y="9586"/>
                  </a:cubicBezTo>
                  <a:cubicBezTo>
                    <a:pt x="4106" y="9637"/>
                    <a:pt x="4074" y="9694"/>
                    <a:pt x="4036" y="9751"/>
                  </a:cubicBezTo>
                  <a:cubicBezTo>
                    <a:pt x="3985" y="9827"/>
                    <a:pt x="3928" y="9910"/>
                    <a:pt x="3870" y="9980"/>
                  </a:cubicBezTo>
                  <a:cubicBezTo>
                    <a:pt x="3813" y="10056"/>
                    <a:pt x="3743" y="10145"/>
                    <a:pt x="3673" y="10228"/>
                  </a:cubicBezTo>
                  <a:lnTo>
                    <a:pt x="3667" y="10221"/>
                  </a:lnTo>
                  <a:cubicBezTo>
                    <a:pt x="3642" y="10215"/>
                    <a:pt x="3616" y="10202"/>
                    <a:pt x="3597" y="10202"/>
                  </a:cubicBezTo>
                  <a:cubicBezTo>
                    <a:pt x="3560" y="10193"/>
                    <a:pt x="3526" y="10187"/>
                    <a:pt x="3491" y="10187"/>
                  </a:cubicBezTo>
                  <a:cubicBezTo>
                    <a:pt x="3478" y="10187"/>
                    <a:pt x="3465" y="10188"/>
                    <a:pt x="3451" y="10190"/>
                  </a:cubicBezTo>
                  <a:cubicBezTo>
                    <a:pt x="3407" y="10196"/>
                    <a:pt x="3356" y="10215"/>
                    <a:pt x="3318" y="10234"/>
                  </a:cubicBezTo>
                  <a:cubicBezTo>
                    <a:pt x="3273" y="10253"/>
                    <a:pt x="3235" y="10285"/>
                    <a:pt x="3216" y="10329"/>
                  </a:cubicBezTo>
                  <a:cubicBezTo>
                    <a:pt x="3146" y="10336"/>
                    <a:pt x="3089" y="10361"/>
                    <a:pt x="3038" y="10406"/>
                  </a:cubicBezTo>
                  <a:cubicBezTo>
                    <a:pt x="2974" y="10469"/>
                    <a:pt x="2962" y="10577"/>
                    <a:pt x="3025" y="10647"/>
                  </a:cubicBezTo>
                  <a:cubicBezTo>
                    <a:pt x="3032" y="10653"/>
                    <a:pt x="3044" y="10666"/>
                    <a:pt x="3057" y="10672"/>
                  </a:cubicBezTo>
                  <a:lnTo>
                    <a:pt x="3019" y="10672"/>
                  </a:lnTo>
                  <a:cubicBezTo>
                    <a:pt x="2790" y="10672"/>
                    <a:pt x="2555" y="10679"/>
                    <a:pt x="2326" y="10692"/>
                  </a:cubicBezTo>
                  <a:cubicBezTo>
                    <a:pt x="1862" y="10711"/>
                    <a:pt x="1405" y="10736"/>
                    <a:pt x="941" y="10768"/>
                  </a:cubicBezTo>
                  <a:lnTo>
                    <a:pt x="560" y="10800"/>
                  </a:lnTo>
                  <a:cubicBezTo>
                    <a:pt x="426" y="10806"/>
                    <a:pt x="293" y="10819"/>
                    <a:pt x="166" y="10850"/>
                  </a:cubicBezTo>
                  <a:cubicBezTo>
                    <a:pt x="140" y="10857"/>
                    <a:pt x="127" y="10882"/>
                    <a:pt x="140" y="10901"/>
                  </a:cubicBezTo>
                  <a:lnTo>
                    <a:pt x="32" y="10958"/>
                  </a:lnTo>
                  <a:cubicBezTo>
                    <a:pt x="7" y="10971"/>
                    <a:pt x="0" y="11016"/>
                    <a:pt x="32" y="11028"/>
                  </a:cubicBezTo>
                  <a:cubicBezTo>
                    <a:pt x="210" y="11073"/>
                    <a:pt x="394" y="11111"/>
                    <a:pt x="585" y="11124"/>
                  </a:cubicBezTo>
                  <a:lnTo>
                    <a:pt x="617" y="11124"/>
                  </a:lnTo>
                  <a:cubicBezTo>
                    <a:pt x="566" y="11155"/>
                    <a:pt x="515" y="11187"/>
                    <a:pt x="477" y="11238"/>
                  </a:cubicBezTo>
                  <a:cubicBezTo>
                    <a:pt x="458" y="11263"/>
                    <a:pt x="471" y="11302"/>
                    <a:pt x="509" y="11308"/>
                  </a:cubicBezTo>
                  <a:cubicBezTo>
                    <a:pt x="744" y="11365"/>
                    <a:pt x="985" y="11403"/>
                    <a:pt x="1227" y="11429"/>
                  </a:cubicBezTo>
                  <a:lnTo>
                    <a:pt x="992" y="11600"/>
                  </a:lnTo>
                  <a:cubicBezTo>
                    <a:pt x="960" y="11626"/>
                    <a:pt x="973" y="11670"/>
                    <a:pt x="1011" y="11677"/>
                  </a:cubicBezTo>
                  <a:cubicBezTo>
                    <a:pt x="1589" y="11778"/>
                    <a:pt x="2161" y="11867"/>
                    <a:pt x="2739" y="11918"/>
                  </a:cubicBezTo>
                  <a:cubicBezTo>
                    <a:pt x="3259" y="11964"/>
                    <a:pt x="3769" y="11989"/>
                    <a:pt x="4287" y="11989"/>
                  </a:cubicBezTo>
                  <a:cubicBezTo>
                    <a:pt x="4345" y="11989"/>
                    <a:pt x="4403" y="11989"/>
                    <a:pt x="4461" y="11988"/>
                  </a:cubicBezTo>
                  <a:cubicBezTo>
                    <a:pt x="4620" y="11988"/>
                    <a:pt x="4786" y="11988"/>
                    <a:pt x="4944" y="11982"/>
                  </a:cubicBezTo>
                  <a:cubicBezTo>
                    <a:pt x="5059" y="11982"/>
                    <a:pt x="5186" y="11982"/>
                    <a:pt x="5300" y="11963"/>
                  </a:cubicBezTo>
                  <a:cubicBezTo>
                    <a:pt x="5440" y="11994"/>
                    <a:pt x="5580" y="12013"/>
                    <a:pt x="5720" y="12032"/>
                  </a:cubicBezTo>
                  <a:cubicBezTo>
                    <a:pt x="5898" y="12064"/>
                    <a:pt x="6082" y="12090"/>
                    <a:pt x="6266" y="12109"/>
                  </a:cubicBezTo>
                  <a:cubicBezTo>
                    <a:pt x="6538" y="12137"/>
                    <a:pt x="6810" y="12152"/>
                    <a:pt x="7081" y="12152"/>
                  </a:cubicBezTo>
                  <a:cubicBezTo>
                    <a:pt x="7172" y="12152"/>
                    <a:pt x="7262" y="12150"/>
                    <a:pt x="7353" y="12147"/>
                  </a:cubicBezTo>
                  <a:cubicBezTo>
                    <a:pt x="7728" y="12128"/>
                    <a:pt x="8103" y="12077"/>
                    <a:pt x="8471" y="11988"/>
                  </a:cubicBezTo>
                  <a:cubicBezTo>
                    <a:pt x="8471" y="12001"/>
                    <a:pt x="8484" y="12013"/>
                    <a:pt x="8497" y="12013"/>
                  </a:cubicBezTo>
                  <a:cubicBezTo>
                    <a:pt x="8961" y="12001"/>
                    <a:pt x="9431" y="11969"/>
                    <a:pt x="9895" y="11905"/>
                  </a:cubicBezTo>
                  <a:cubicBezTo>
                    <a:pt x="10359" y="11854"/>
                    <a:pt x="10816" y="11791"/>
                    <a:pt x="11274" y="11715"/>
                  </a:cubicBezTo>
                  <a:cubicBezTo>
                    <a:pt x="11337" y="11702"/>
                    <a:pt x="11401" y="11696"/>
                    <a:pt x="11458" y="11683"/>
                  </a:cubicBezTo>
                  <a:cubicBezTo>
                    <a:pt x="11503" y="11670"/>
                    <a:pt x="11541" y="11638"/>
                    <a:pt x="11560" y="11594"/>
                  </a:cubicBezTo>
                  <a:cubicBezTo>
                    <a:pt x="11572" y="11549"/>
                    <a:pt x="11553" y="11499"/>
                    <a:pt x="11509" y="11467"/>
                  </a:cubicBezTo>
                  <a:cubicBezTo>
                    <a:pt x="11680" y="11403"/>
                    <a:pt x="11839" y="11314"/>
                    <a:pt x="11985" y="11213"/>
                  </a:cubicBezTo>
                  <a:cubicBezTo>
                    <a:pt x="12005" y="11187"/>
                    <a:pt x="11998" y="11149"/>
                    <a:pt x="11966" y="11136"/>
                  </a:cubicBezTo>
                  <a:cubicBezTo>
                    <a:pt x="11858" y="11092"/>
                    <a:pt x="11744" y="11054"/>
                    <a:pt x="11630" y="11028"/>
                  </a:cubicBezTo>
                  <a:cubicBezTo>
                    <a:pt x="11554" y="11005"/>
                    <a:pt x="11475" y="10992"/>
                    <a:pt x="11398" y="10992"/>
                  </a:cubicBezTo>
                  <a:cubicBezTo>
                    <a:pt x="11371" y="10992"/>
                    <a:pt x="11345" y="10993"/>
                    <a:pt x="11318" y="10997"/>
                  </a:cubicBezTo>
                  <a:lnTo>
                    <a:pt x="11159" y="11003"/>
                  </a:lnTo>
                  <a:lnTo>
                    <a:pt x="10861" y="11022"/>
                  </a:lnTo>
                  <a:lnTo>
                    <a:pt x="10263" y="11054"/>
                  </a:lnTo>
                  <a:lnTo>
                    <a:pt x="10092" y="11060"/>
                  </a:lnTo>
                  <a:cubicBezTo>
                    <a:pt x="10206" y="11054"/>
                    <a:pt x="10321" y="11022"/>
                    <a:pt x="10429" y="10984"/>
                  </a:cubicBezTo>
                  <a:cubicBezTo>
                    <a:pt x="10530" y="10946"/>
                    <a:pt x="10632" y="10889"/>
                    <a:pt x="10715" y="10819"/>
                  </a:cubicBezTo>
                  <a:cubicBezTo>
                    <a:pt x="10816" y="10742"/>
                    <a:pt x="10778" y="10634"/>
                    <a:pt x="10689" y="10558"/>
                  </a:cubicBezTo>
                  <a:cubicBezTo>
                    <a:pt x="10651" y="10526"/>
                    <a:pt x="10613" y="10495"/>
                    <a:pt x="10575" y="10463"/>
                  </a:cubicBezTo>
                  <a:cubicBezTo>
                    <a:pt x="10600" y="10393"/>
                    <a:pt x="10600" y="10323"/>
                    <a:pt x="10575" y="10253"/>
                  </a:cubicBezTo>
                  <a:cubicBezTo>
                    <a:pt x="10543" y="10177"/>
                    <a:pt x="10498" y="10107"/>
                    <a:pt x="10441" y="10050"/>
                  </a:cubicBezTo>
                  <a:cubicBezTo>
                    <a:pt x="10454" y="10018"/>
                    <a:pt x="10467" y="9986"/>
                    <a:pt x="10473" y="9954"/>
                  </a:cubicBezTo>
                  <a:cubicBezTo>
                    <a:pt x="10486" y="9910"/>
                    <a:pt x="10492" y="9865"/>
                    <a:pt x="10498" y="9821"/>
                  </a:cubicBezTo>
                  <a:cubicBezTo>
                    <a:pt x="10511" y="9745"/>
                    <a:pt x="10505" y="9662"/>
                    <a:pt x="10479" y="9586"/>
                  </a:cubicBezTo>
                  <a:cubicBezTo>
                    <a:pt x="10422" y="9427"/>
                    <a:pt x="10263" y="9338"/>
                    <a:pt x="10130" y="9243"/>
                  </a:cubicBezTo>
                  <a:lnTo>
                    <a:pt x="9666" y="8906"/>
                  </a:lnTo>
                  <a:cubicBezTo>
                    <a:pt x="9583" y="8849"/>
                    <a:pt x="9507" y="8798"/>
                    <a:pt x="9425" y="8741"/>
                  </a:cubicBezTo>
                  <a:lnTo>
                    <a:pt x="9380" y="8709"/>
                  </a:lnTo>
                  <a:lnTo>
                    <a:pt x="9393" y="8702"/>
                  </a:lnTo>
                  <a:cubicBezTo>
                    <a:pt x="9482" y="8664"/>
                    <a:pt x="9545" y="8582"/>
                    <a:pt x="9564" y="8486"/>
                  </a:cubicBezTo>
                  <a:cubicBezTo>
                    <a:pt x="9583" y="8372"/>
                    <a:pt x="9577" y="8251"/>
                    <a:pt x="9539" y="8143"/>
                  </a:cubicBezTo>
                  <a:cubicBezTo>
                    <a:pt x="9507" y="8023"/>
                    <a:pt x="9463" y="7902"/>
                    <a:pt x="9412" y="7787"/>
                  </a:cubicBezTo>
                  <a:cubicBezTo>
                    <a:pt x="9183" y="7304"/>
                    <a:pt x="8922" y="6841"/>
                    <a:pt x="8630" y="6402"/>
                  </a:cubicBezTo>
                  <a:cubicBezTo>
                    <a:pt x="8548" y="6275"/>
                    <a:pt x="8459" y="6154"/>
                    <a:pt x="8376" y="6027"/>
                  </a:cubicBezTo>
                  <a:cubicBezTo>
                    <a:pt x="8331" y="5970"/>
                    <a:pt x="8293" y="5913"/>
                    <a:pt x="8249" y="5856"/>
                  </a:cubicBezTo>
                  <a:cubicBezTo>
                    <a:pt x="8211" y="5792"/>
                    <a:pt x="8160" y="5735"/>
                    <a:pt x="8103" y="5697"/>
                  </a:cubicBezTo>
                  <a:cubicBezTo>
                    <a:pt x="8096" y="5693"/>
                    <a:pt x="8092" y="5692"/>
                    <a:pt x="8088" y="5692"/>
                  </a:cubicBezTo>
                  <a:cubicBezTo>
                    <a:pt x="8084" y="5692"/>
                    <a:pt x="8080" y="5693"/>
                    <a:pt x="8077" y="5697"/>
                  </a:cubicBezTo>
                  <a:lnTo>
                    <a:pt x="8065" y="5684"/>
                  </a:lnTo>
                  <a:lnTo>
                    <a:pt x="8052" y="5684"/>
                  </a:lnTo>
                  <a:cubicBezTo>
                    <a:pt x="8020" y="5627"/>
                    <a:pt x="7982" y="5570"/>
                    <a:pt x="7944" y="5519"/>
                  </a:cubicBezTo>
                  <a:cubicBezTo>
                    <a:pt x="7791" y="5277"/>
                    <a:pt x="7613" y="5055"/>
                    <a:pt x="7429" y="4839"/>
                  </a:cubicBezTo>
                  <a:cubicBezTo>
                    <a:pt x="7238" y="4629"/>
                    <a:pt x="7041" y="4432"/>
                    <a:pt x="6819" y="4254"/>
                  </a:cubicBezTo>
                  <a:cubicBezTo>
                    <a:pt x="6800" y="4229"/>
                    <a:pt x="6781" y="4210"/>
                    <a:pt x="6755" y="4191"/>
                  </a:cubicBezTo>
                  <a:lnTo>
                    <a:pt x="6692" y="4127"/>
                  </a:lnTo>
                  <a:cubicBezTo>
                    <a:pt x="6679" y="4114"/>
                    <a:pt x="6673" y="4102"/>
                    <a:pt x="6654" y="4089"/>
                  </a:cubicBezTo>
                  <a:cubicBezTo>
                    <a:pt x="6641" y="4006"/>
                    <a:pt x="6622" y="3930"/>
                    <a:pt x="6597" y="3854"/>
                  </a:cubicBezTo>
                  <a:cubicBezTo>
                    <a:pt x="6558" y="3733"/>
                    <a:pt x="6520" y="3619"/>
                    <a:pt x="6470" y="3511"/>
                  </a:cubicBezTo>
                  <a:cubicBezTo>
                    <a:pt x="6374" y="3288"/>
                    <a:pt x="6253" y="3078"/>
                    <a:pt x="6101" y="2894"/>
                  </a:cubicBezTo>
                  <a:cubicBezTo>
                    <a:pt x="6098" y="2885"/>
                    <a:pt x="6091" y="2880"/>
                    <a:pt x="6085" y="2880"/>
                  </a:cubicBezTo>
                  <a:cubicBezTo>
                    <a:pt x="6079" y="2880"/>
                    <a:pt x="6072" y="2885"/>
                    <a:pt x="6069" y="2894"/>
                  </a:cubicBezTo>
                  <a:lnTo>
                    <a:pt x="6037" y="2850"/>
                  </a:lnTo>
                  <a:cubicBezTo>
                    <a:pt x="5993" y="2786"/>
                    <a:pt x="5936" y="2723"/>
                    <a:pt x="5885" y="2659"/>
                  </a:cubicBezTo>
                  <a:cubicBezTo>
                    <a:pt x="5859" y="2627"/>
                    <a:pt x="5828" y="2596"/>
                    <a:pt x="5802" y="2564"/>
                  </a:cubicBezTo>
                  <a:lnTo>
                    <a:pt x="5783" y="2545"/>
                  </a:lnTo>
                  <a:cubicBezTo>
                    <a:pt x="5783" y="2526"/>
                    <a:pt x="5783" y="2513"/>
                    <a:pt x="5783" y="2500"/>
                  </a:cubicBezTo>
                  <a:cubicBezTo>
                    <a:pt x="5783" y="2462"/>
                    <a:pt x="5783" y="2424"/>
                    <a:pt x="5783" y="2379"/>
                  </a:cubicBezTo>
                  <a:cubicBezTo>
                    <a:pt x="5777" y="2303"/>
                    <a:pt x="5770" y="2227"/>
                    <a:pt x="5758" y="2157"/>
                  </a:cubicBezTo>
                  <a:lnTo>
                    <a:pt x="5758" y="2144"/>
                  </a:lnTo>
                  <a:lnTo>
                    <a:pt x="5764" y="2163"/>
                  </a:lnTo>
                  <a:cubicBezTo>
                    <a:pt x="5770" y="2175"/>
                    <a:pt x="5780" y="2180"/>
                    <a:pt x="5791" y="2180"/>
                  </a:cubicBezTo>
                  <a:cubicBezTo>
                    <a:pt x="5804" y="2180"/>
                    <a:pt x="5818" y="2171"/>
                    <a:pt x="5821" y="2157"/>
                  </a:cubicBezTo>
                  <a:cubicBezTo>
                    <a:pt x="5821" y="2049"/>
                    <a:pt x="5802" y="1941"/>
                    <a:pt x="5758" y="1839"/>
                  </a:cubicBezTo>
                  <a:cubicBezTo>
                    <a:pt x="5745" y="1782"/>
                    <a:pt x="5726" y="1719"/>
                    <a:pt x="5707" y="1668"/>
                  </a:cubicBezTo>
                  <a:cubicBezTo>
                    <a:pt x="5682" y="1604"/>
                    <a:pt x="5656" y="1547"/>
                    <a:pt x="5624" y="1490"/>
                  </a:cubicBezTo>
                  <a:lnTo>
                    <a:pt x="5624" y="1490"/>
                  </a:lnTo>
                  <a:cubicBezTo>
                    <a:pt x="5627" y="1491"/>
                    <a:pt x="5629" y="1491"/>
                    <a:pt x="5632" y="1491"/>
                  </a:cubicBezTo>
                  <a:cubicBezTo>
                    <a:pt x="5648" y="1491"/>
                    <a:pt x="5662" y="1475"/>
                    <a:pt x="5656" y="1458"/>
                  </a:cubicBezTo>
                  <a:cubicBezTo>
                    <a:pt x="5574" y="1166"/>
                    <a:pt x="5402" y="905"/>
                    <a:pt x="5160" y="714"/>
                  </a:cubicBezTo>
                  <a:cubicBezTo>
                    <a:pt x="5091" y="651"/>
                    <a:pt x="5008" y="594"/>
                    <a:pt x="4925" y="549"/>
                  </a:cubicBezTo>
                  <a:cubicBezTo>
                    <a:pt x="4836" y="486"/>
                    <a:pt x="4747" y="435"/>
                    <a:pt x="4652" y="390"/>
                  </a:cubicBezTo>
                  <a:cubicBezTo>
                    <a:pt x="4283" y="206"/>
                    <a:pt x="3883" y="117"/>
                    <a:pt x="3470" y="117"/>
                  </a:cubicBezTo>
                  <a:cubicBezTo>
                    <a:pt x="3483" y="117"/>
                    <a:pt x="3502" y="111"/>
                    <a:pt x="3515" y="104"/>
                  </a:cubicBezTo>
                  <a:cubicBezTo>
                    <a:pt x="3527" y="98"/>
                    <a:pt x="3534" y="73"/>
                    <a:pt x="3515" y="66"/>
                  </a:cubicBezTo>
                  <a:cubicBezTo>
                    <a:pt x="3489" y="60"/>
                    <a:pt x="3457" y="54"/>
                    <a:pt x="3432" y="54"/>
                  </a:cubicBezTo>
                  <a:cubicBezTo>
                    <a:pt x="3457" y="41"/>
                    <a:pt x="3445" y="9"/>
                    <a:pt x="3419" y="3"/>
                  </a:cubicBezTo>
                  <a:cubicBezTo>
                    <a:pt x="3392" y="1"/>
                    <a:pt x="3365" y="0"/>
                    <a:pt x="3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80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5" name="Google Shape;89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9225" y="176075"/>
            <a:ext cx="1977775" cy="14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80"/>
          <p:cNvSpPr txBox="1"/>
          <p:nvPr/>
        </p:nvSpPr>
        <p:spPr>
          <a:xfrm>
            <a:off x="1935900" y="2887300"/>
            <a:ext cx="52722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6B65"/>
                </a:solidFill>
                <a:latin typeface="Fredoka One"/>
                <a:ea typeface="Fredoka One"/>
                <a:cs typeface="Fredoka One"/>
                <a:sym typeface="Fredoka One"/>
              </a:rPr>
              <a:t>Inquire</a:t>
            </a:r>
            <a:endParaRPr sz="3500">
              <a:solidFill>
                <a:srgbClr val="FF6B6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97" name="Google Shape;897;p80"/>
          <p:cNvSpPr txBox="1"/>
          <p:nvPr/>
        </p:nvSpPr>
        <p:spPr>
          <a:xfrm>
            <a:off x="3563700" y="3838050"/>
            <a:ext cx="2016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6B65"/>
                </a:solidFill>
                <a:latin typeface="Fredoka One"/>
                <a:ea typeface="Fredoka One"/>
                <a:cs typeface="Fredoka One"/>
                <a:sym typeface="Fredoka One"/>
              </a:rPr>
              <a:t>~10 minutes</a:t>
            </a:r>
            <a:endParaRPr sz="2200">
              <a:solidFill>
                <a:srgbClr val="FF6B6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898" name="Google Shape;898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5400" y="765125"/>
            <a:ext cx="2293201" cy="22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81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05" name="Google Shape;905;p81"/>
          <p:cNvSpPr/>
          <p:nvPr/>
        </p:nvSpPr>
        <p:spPr>
          <a:xfrm>
            <a:off x="984300" y="763838"/>
            <a:ext cx="7175400" cy="4311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81"/>
          <p:cNvSpPr txBox="1"/>
          <p:nvPr/>
        </p:nvSpPr>
        <p:spPr>
          <a:xfrm>
            <a:off x="1434750" y="1483850"/>
            <a:ext cx="6274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>
                <a:highlight>
                  <a:srgbClr val="EA9999"/>
                </a:highlight>
                <a:latin typeface="Nunito"/>
                <a:ea typeface="Nunito"/>
                <a:cs typeface="Nunito"/>
                <a:sym typeface="Nunito"/>
              </a:rPr>
              <a:t>stop</a:t>
            </a:r>
            <a:r>
              <a:rPr lang="en" sz="63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6300">
                <a:highlight>
                  <a:srgbClr val="B6D7A8"/>
                </a:highlight>
                <a:latin typeface="Nunito"/>
                <a:ea typeface="Nunito"/>
                <a:cs typeface="Nunito"/>
                <a:sym typeface="Nunito"/>
              </a:rPr>
              <a:t>mo</a:t>
            </a:r>
            <a:r>
              <a:rPr lang="en" sz="63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-</a:t>
            </a:r>
            <a:r>
              <a:rPr lang="en" sz="6300">
                <a:highlight>
                  <a:srgbClr val="FFE599"/>
                </a:highlight>
                <a:latin typeface="Nunito"/>
                <a:ea typeface="Nunito"/>
                <a:cs typeface="Nunito"/>
                <a:sym typeface="Nunito"/>
              </a:rPr>
              <a:t>tion</a:t>
            </a:r>
            <a:endParaRPr sz="6300">
              <a:highlight>
                <a:srgbClr val="FFE599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7" name="Google Shape;907;p81"/>
          <p:cNvSpPr txBox="1"/>
          <p:nvPr/>
        </p:nvSpPr>
        <p:spPr>
          <a:xfrm>
            <a:off x="902100" y="696950"/>
            <a:ext cx="7339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6B65"/>
                </a:solidFill>
                <a:latin typeface="Fredoka One"/>
                <a:ea typeface="Fredoka One"/>
                <a:cs typeface="Fredoka One"/>
                <a:sym typeface="Fredoka One"/>
              </a:rPr>
              <a:t>New Vocabulary</a:t>
            </a:r>
            <a:endParaRPr sz="3500">
              <a:solidFill>
                <a:srgbClr val="FF6B6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08" name="Google Shape;908;p81"/>
          <p:cNvSpPr/>
          <p:nvPr/>
        </p:nvSpPr>
        <p:spPr>
          <a:xfrm>
            <a:off x="1312450" y="2646213"/>
            <a:ext cx="6612600" cy="969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cinematic technique of repeatedly taking photos of an object in different positions to create the appearance of movement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9" name="Google Shape;909;p81"/>
          <p:cNvSpPr txBox="1"/>
          <p:nvPr/>
        </p:nvSpPr>
        <p:spPr>
          <a:xfrm>
            <a:off x="2373250" y="3745350"/>
            <a:ext cx="1214700" cy="430800"/>
          </a:xfrm>
          <a:prstGeom prst="rect">
            <a:avLst/>
          </a:prstGeom>
          <a:solidFill>
            <a:srgbClr val="EA9999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stop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0" name="Google Shape;910;p81"/>
          <p:cNvSpPr txBox="1"/>
          <p:nvPr/>
        </p:nvSpPr>
        <p:spPr>
          <a:xfrm>
            <a:off x="5442650" y="3745350"/>
            <a:ext cx="1214700" cy="430800"/>
          </a:xfrm>
          <a:prstGeom prst="rect">
            <a:avLst/>
          </a:prstGeom>
          <a:solidFill>
            <a:srgbClr val="F9E4B4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-tion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1" name="Google Shape;911;p81"/>
          <p:cNvSpPr txBox="1"/>
          <p:nvPr/>
        </p:nvSpPr>
        <p:spPr>
          <a:xfrm>
            <a:off x="4227950" y="3745338"/>
            <a:ext cx="1214700" cy="430800"/>
          </a:xfrm>
          <a:prstGeom prst="rect">
            <a:avLst/>
          </a:prstGeom>
          <a:solidFill>
            <a:srgbClr val="B6D7A8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mo-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2" name="Google Shape;912;p81"/>
          <p:cNvSpPr txBox="1"/>
          <p:nvPr/>
        </p:nvSpPr>
        <p:spPr>
          <a:xfrm>
            <a:off x="5089900" y="4176150"/>
            <a:ext cx="2003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action,  process of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3" name="Google Shape;913;p81"/>
          <p:cNvSpPr txBox="1"/>
          <p:nvPr/>
        </p:nvSpPr>
        <p:spPr>
          <a:xfrm>
            <a:off x="3679250" y="4176150"/>
            <a:ext cx="2231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move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4" name="Google Shape;914;p81"/>
          <p:cNvSpPr/>
          <p:nvPr/>
        </p:nvSpPr>
        <p:spPr>
          <a:xfrm>
            <a:off x="7879838" y="203025"/>
            <a:ext cx="1157100" cy="3996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Inquire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15" name="Google Shape;91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82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21" name="Google Shape;921;p82"/>
          <p:cNvSpPr/>
          <p:nvPr/>
        </p:nvSpPr>
        <p:spPr>
          <a:xfrm>
            <a:off x="984300" y="763838"/>
            <a:ext cx="7175400" cy="4311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82"/>
          <p:cNvSpPr txBox="1"/>
          <p:nvPr/>
        </p:nvSpPr>
        <p:spPr>
          <a:xfrm>
            <a:off x="1434750" y="1463575"/>
            <a:ext cx="627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highlight>
                  <a:srgbClr val="EA9999"/>
                </a:highlight>
                <a:latin typeface="Poppins"/>
                <a:ea typeface="Poppins"/>
                <a:cs typeface="Poppins"/>
                <a:sym typeface="Poppins"/>
              </a:rPr>
              <a:t>com</a:t>
            </a:r>
            <a:r>
              <a:rPr lang="en" sz="6000"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" sz="6000">
                <a:highlight>
                  <a:srgbClr val="B6D7A8"/>
                </a:highlight>
                <a:latin typeface="Poppins"/>
                <a:ea typeface="Poppins"/>
                <a:cs typeface="Poppins"/>
                <a:sym typeface="Poppins"/>
              </a:rPr>
              <a:t>po</a:t>
            </a:r>
            <a:r>
              <a:rPr lang="en" sz="6000"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" sz="6000">
                <a:highlight>
                  <a:srgbClr val="A2C4C9"/>
                </a:highlight>
                <a:latin typeface="Poppins"/>
                <a:ea typeface="Poppins"/>
                <a:cs typeface="Poppins"/>
                <a:sym typeface="Poppins"/>
              </a:rPr>
              <a:t>si</a:t>
            </a:r>
            <a:r>
              <a:rPr lang="en" sz="6000"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" sz="6000">
                <a:highlight>
                  <a:srgbClr val="FFE599"/>
                </a:highlight>
                <a:latin typeface="Poppins"/>
                <a:ea typeface="Poppins"/>
                <a:cs typeface="Poppins"/>
                <a:sym typeface="Poppins"/>
              </a:rPr>
              <a:t>tion</a:t>
            </a:r>
            <a:endParaRPr sz="6000">
              <a:highlight>
                <a:srgbClr val="FFE599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3" name="Google Shape;923;p82"/>
          <p:cNvSpPr txBox="1"/>
          <p:nvPr/>
        </p:nvSpPr>
        <p:spPr>
          <a:xfrm>
            <a:off x="902100" y="676675"/>
            <a:ext cx="7339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6B65"/>
                </a:solidFill>
                <a:latin typeface="Fredoka One"/>
                <a:ea typeface="Fredoka One"/>
                <a:cs typeface="Fredoka One"/>
                <a:sym typeface="Fredoka One"/>
              </a:rPr>
              <a:t>New Vocabulary</a:t>
            </a:r>
            <a:endParaRPr sz="3500">
              <a:solidFill>
                <a:srgbClr val="FF6B6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24" name="Google Shape;924;p82"/>
          <p:cNvSpPr/>
          <p:nvPr/>
        </p:nvSpPr>
        <p:spPr>
          <a:xfrm>
            <a:off x="1312450" y="2625938"/>
            <a:ext cx="6612600" cy="969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putting something together, based on elements or qualities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5" name="Google Shape;925;p82"/>
          <p:cNvSpPr txBox="1"/>
          <p:nvPr/>
        </p:nvSpPr>
        <p:spPr>
          <a:xfrm>
            <a:off x="1764375" y="3742125"/>
            <a:ext cx="1214700" cy="430800"/>
          </a:xfrm>
          <a:prstGeom prst="rect">
            <a:avLst/>
          </a:prstGeom>
          <a:solidFill>
            <a:srgbClr val="EA9999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com</a:t>
            </a: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-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6" name="Google Shape;926;p82"/>
          <p:cNvSpPr txBox="1"/>
          <p:nvPr/>
        </p:nvSpPr>
        <p:spPr>
          <a:xfrm>
            <a:off x="6345450" y="3742125"/>
            <a:ext cx="1214700" cy="430800"/>
          </a:xfrm>
          <a:prstGeom prst="rect">
            <a:avLst/>
          </a:prstGeom>
          <a:solidFill>
            <a:srgbClr val="F9E4B4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-tion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7" name="Google Shape;927;p82"/>
          <p:cNvSpPr txBox="1"/>
          <p:nvPr/>
        </p:nvSpPr>
        <p:spPr>
          <a:xfrm>
            <a:off x="5951250" y="4211750"/>
            <a:ext cx="2003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action, process of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8" name="Google Shape;928;p82"/>
          <p:cNvSpPr txBox="1"/>
          <p:nvPr/>
        </p:nvSpPr>
        <p:spPr>
          <a:xfrm>
            <a:off x="1648725" y="4211750"/>
            <a:ext cx="1446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together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9" name="Google Shape;929;p82"/>
          <p:cNvSpPr txBox="1"/>
          <p:nvPr/>
        </p:nvSpPr>
        <p:spPr>
          <a:xfrm>
            <a:off x="3574476" y="4211750"/>
            <a:ext cx="2302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Nunito"/>
                <a:ea typeface="Nunito"/>
                <a:cs typeface="Nunito"/>
                <a:sym typeface="Nunito"/>
              </a:rPr>
              <a:t>placed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0" name="Google Shape;930;p82"/>
          <p:cNvSpPr/>
          <p:nvPr/>
        </p:nvSpPr>
        <p:spPr>
          <a:xfrm>
            <a:off x="7879838" y="203025"/>
            <a:ext cx="1157100" cy="3996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Inquire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1" name="Google Shape;931;p82"/>
          <p:cNvSpPr txBox="1"/>
          <p:nvPr/>
        </p:nvSpPr>
        <p:spPr>
          <a:xfrm>
            <a:off x="4662263" y="3742125"/>
            <a:ext cx="1214700" cy="415500"/>
          </a:xfrm>
          <a:prstGeom prst="rect">
            <a:avLst/>
          </a:prstGeom>
          <a:solidFill>
            <a:srgbClr val="A4C2F4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oppins"/>
                <a:ea typeface="Poppins"/>
                <a:cs typeface="Poppins"/>
                <a:sym typeface="Poppins"/>
              </a:rPr>
              <a:t>-si-</a:t>
            </a:r>
            <a:endParaRPr sz="7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32" name="Google Shape;932;p82"/>
          <p:cNvSpPr txBox="1"/>
          <p:nvPr/>
        </p:nvSpPr>
        <p:spPr>
          <a:xfrm>
            <a:off x="3447550" y="3742138"/>
            <a:ext cx="1214700" cy="415500"/>
          </a:xfrm>
          <a:prstGeom prst="rect">
            <a:avLst/>
          </a:prstGeom>
          <a:solidFill>
            <a:srgbClr val="A6CBC2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oppins"/>
                <a:ea typeface="Poppins"/>
                <a:cs typeface="Poppins"/>
                <a:sym typeface="Poppins"/>
              </a:rPr>
              <a:t>-po-</a:t>
            </a:r>
            <a:endParaRPr sz="7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33" name="Google Shape;93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295" y="479620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&quot;Penguin and Oil&quot;, Stop Motion Animation about Climate Change.&#10;&#10;I've made this stop motion animation as a school project about systems theory. Penguin is made from clay and painted with acril paint. For photos I have used Panasonic GH4 with Sigma 18-35mm Lenses. I have also adapted my basement as a small studio to make this Stop Motion Animation. To finish it it took my almost 100 hours so I hope you will enjoy it.&#10;&#10;FOLLOW ME ON INSTAGRAM:&#10;http://www.instagram.com/bartoszczernik/&#10;&#10;MY WEBSITE:&#10;http://www.format7.pl/&#10;&#10;Contact: bartoszczernik@gmail.com" id="938" name="Google Shape;938;p83" title="&quot;Penguin and Oil&quot;, Stop Motion Animation about Climate Change.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50" y="602625"/>
            <a:ext cx="5846000" cy="43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83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940" name="Google Shape;940;p83"/>
          <p:cNvSpPr/>
          <p:nvPr/>
        </p:nvSpPr>
        <p:spPr>
          <a:xfrm>
            <a:off x="7879838" y="203025"/>
            <a:ext cx="1157100" cy="3996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Inquire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41" name="Google Shape;941;p83"/>
          <p:cNvSpPr/>
          <p:nvPr/>
        </p:nvSpPr>
        <p:spPr>
          <a:xfrm>
            <a:off x="5996943" y="986925"/>
            <a:ext cx="3053700" cy="3615900"/>
          </a:xfrm>
          <a:prstGeom prst="roundRect">
            <a:avLst>
              <a:gd fmla="val 16667" name="adj"/>
            </a:avLst>
          </a:prstGeom>
          <a:solidFill>
            <a:srgbClr val="FF6B65"/>
          </a:solidFill>
          <a:ln cap="flat" cmpd="sng" w="9525">
            <a:solidFill>
              <a:srgbClr val="5F3F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83"/>
          <p:cNvSpPr txBox="1"/>
          <p:nvPr/>
        </p:nvSpPr>
        <p:spPr>
          <a:xfrm>
            <a:off x="5943393" y="1789450"/>
            <a:ext cx="3160800" cy="22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is the video</a:t>
            </a: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teaching me?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How is this video making me feel?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b="1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techniques are being used?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43" name="Google Shape;943;p83"/>
          <p:cNvSpPr txBox="1"/>
          <p:nvPr/>
        </p:nvSpPr>
        <p:spPr>
          <a:xfrm>
            <a:off x="5996942" y="1174850"/>
            <a:ext cx="30537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9E4B5"/>
                </a:solidFill>
                <a:latin typeface="Fredoka One"/>
                <a:ea typeface="Fredoka One"/>
                <a:cs typeface="Fredoka One"/>
                <a:sym typeface="Fredoka One"/>
              </a:rPr>
              <a:t>Think About…. </a:t>
            </a:r>
            <a:endParaRPr sz="2200">
              <a:solidFill>
                <a:srgbClr val="F9E4B5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944" name="Google Shape;944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45" y="54550"/>
            <a:ext cx="1076124" cy="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International Migratory Bird Day by Slidesgo">
  <a:themeElements>
    <a:clrScheme name="Simple Light">
      <a:dk1>
        <a:srgbClr val="A9433E"/>
      </a:dk1>
      <a:lt1>
        <a:srgbClr val="F9E4B5"/>
      </a:lt1>
      <a:dk2>
        <a:srgbClr val="5F3F22"/>
      </a:dk2>
      <a:lt2>
        <a:srgbClr val="C37B62"/>
      </a:lt2>
      <a:accent1>
        <a:srgbClr val="FFFFFF"/>
      </a:accent1>
      <a:accent2>
        <a:srgbClr val="682E1E"/>
      </a:accent2>
      <a:accent3>
        <a:srgbClr val="7FAA63"/>
      </a:accent3>
      <a:accent4>
        <a:srgbClr val="D6CE67"/>
      </a:accent4>
      <a:accent5>
        <a:srgbClr val="FFA10A"/>
      </a:accent5>
      <a:accent6>
        <a:srgbClr val="FFFFFF"/>
      </a:accent6>
      <a:hlink>
        <a:srgbClr val="5F3F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ternational Migratory Bird Day by Slidesgo">
  <a:themeElements>
    <a:clrScheme name="Simple Light">
      <a:dk1>
        <a:srgbClr val="A9433E"/>
      </a:dk1>
      <a:lt1>
        <a:srgbClr val="F9E4B5"/>
      </a:lt1>
      <a:dk2>
        <a:srgbClr val="5F3F22"/>
      </a:dk2>
      <a:lt2>
        <a:srgbClr val="C37B62"/>
      </a:lt2>
      <a:accent1>
        <a:srgbClr val="FFFFFF"/>
      </a:accent1>
      <a:accent2>
        <a:srgbClr val="682E1E"/>
      </a:accent2>
      <a:accent3>
        <a:srgbClr val="7FAA63"/>
      </a:accent3>
      <a:accent4>
        <a:srgbClr val="D6CE67"/>
      </a:accent4>
      <a:accent5>
        <a:srgbClr val="FFA10A"/>
      </a:accent5>
      <a:accent6>
        <a:srgbClr val="FFFFFF"/>
      </a:accent6>
      <a:hlink>
        <a:srgbClr val="5F3F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